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99" r:id="rId3"/>
    <p:sldId id="298" r:id="rId4"/>
    <p:sldId id="277" r:id="rId5"/>
    <p:sldId id="284" r:id="rId6"/>
    <p:sldId id="292" r:id="rId7"/>
    <p:sldId id="297" r:id="rId8"/>
    <p:sldId id="286" r:id="rId9"/>
    <p:sldId id="263" r:id="rId10"/>
    <p:sldId id="271" r:id="rId11"/>
    <p:sldId id="261" r:id="rId12"/>
    <p:sldId id="258" r:id="rId13"/>
    <p:sldId id="259" r:id="rId14"/>
    <p:sldId id="270" r:id="rId15"/>
    <p:sldId id="294" r:id="rId16"/>
    <p:sldId id="262" r:id="rId17"/>
    <p:sldId id="265" r:id="rId18"/>
    <p:sldId id="266" r:id="rId19"/>
    <p:sldId id="268" r:id="rId20"/>
    <p:sldId id="267" r:id="rId21"/>
    <p:sldId id="269" r:id="rId22"/>
    <p:sldId id="282" r:id="rId23"/>
  </p:sldIdLst>
  <p:sldSz cx="12192000" cy="6858000"/>
  <p:notesSz cx="6669088"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51" autoAdjust="0"/>
    <p:restoredTop sz="96437" autoAdjust="0"/>
  </p:normalViewPr>
  <p:slideViewPr>
    <p:cSldViewPr snapToGrid="0">
      <p:cViewPr varScale="1">
        <p:scale>
          <a:sx n="109" d="100"/>
          <a:sy n="109" d="100"/>
        </p:scale>
        <p:origin x="954" y="96"/>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548493-A88D-4975-9851-36D66C9FE74A}" type="doc">
      <dgm:prSet loTypeId="urn:microsoft.com/office/officeart/2005/8/layout/cycle5" loCatId="cycle" qsTypeId="urn:microsoft.com/office/officeart/2005/8/quickstyle/simple4" qsCatId="simple" csTypeId="urn:microsoft.com/office/officeart/2005/8/colors/accent1_2" csCatId="accent1" phldr="1"/>
      <dgm:spPr/>
      <dgm:t>
        <a:bodyPr/>
        <a:lstStyle/>
        <a:p>
          <a:endParaRPr lang="es-ES"/>
        </a:p>
      </dgm:t>
    </dgm:pt>
    <dgm:pt modelId="{99A985BA-4E33-4885-BDC3-7060E43BA5FD}">
      <dgm:prSet phldrT="[Texto]"/>
      <dgm:spPr/>
      <dgm:t>
        <a:bodyPr/>
        <a:lstStyle/>
        <a:p>
          <a:r>
            <a:rPr lang="es-ES_tradnl" b="1" dirty="0" smtClean="0"/>
            <a:t>Necesidad en el Sector</a:t>
          </a:r>
          <a:endParaRPr lang="es-ES" dirty="0"/>
        </a:p>
      </dgm:t>
    </dgm:pt>
    <dgm:pt modelId="{354229F1-52B4-4324-BDE1-494A94BA8A79}" type="parTrans" cxnId="{500E554F-DC79-4A2B-8C45-1F64B9930A82}">
      <dgm:prSet/>
      <dgm:spPr/>
      <dgm:t>
        <a:bodyPr/>
        <a:lstStyle/>
        <a:p>
          <a:endParaRPr lang="es-ES"/>
        </a:p>
      </dgm:t>
    </dgm:pt>
    <dgm:pt modelId="{5FD84D93-1FBC-485E-9E5C-80F9B597763B}" type="sibTrans" cxnId="{500E554F-DC79-4A2B-8C45-1F64B9930A82}">
      <dgm:prSet/>
      <dgm:spPr/>
      <dgm:t>
        <a:bodyPr/>
        <a:lstStyle/>
        <a:p>
          <a:endParaRPr lang="es-ES"/>
        </a:p>
      </dgm:t>
    </dgm:pt>
    <dgm:pt modelId="{C525F836-7E63-47CF-98F3-4935889A8528}">
      <dgm:prSet phldrT="[Texto]"/>
      <dgm:spPr/>
      <dgm:t>
        <a:bodyPr/>
        <a:lstStyle/>
        <a:p>
          <a:r>
            <a:rPr lang="es-ES_tradnl" b="1" dirty="0" smtClean="0"/>
            <a:t>11 Fincas de experimentación </a:t>
          </a:r>
          <a:r>
            <a:rPr lang="es-ES" b="1" i="0" dirty="0" smtClean="0"/>
            <a:t>&amp; I+D</a:t>
          </a:r>
          <a:endParaRPr lang="es-ES" dirty="0"/>
        </a:p>
      </dgm:t>
    </dgm:pt>
    <dgm:pt modelId="{68DA375A-C662-4703-9E63-439476485945}" type="parTrans" cxnId="{CB6E0D6E-7E40-4729-A0A2-B1A6E2EE335E}">
      <dgm:prSet/>
      <dgm:spPr/>
      <dgm:t>
        <a:bodyPr/>
        <a:lstStyle/>
        <a:p>
          <a:endParaRPr lang="es-ES"/>
        </a:p>
      </dgm:t>
    </dgm:pt>
    <dgm:pt modelId="{73617D27-8E69-44C2-B0AB-A9B92D490DFB}" type="sibTrans" cxnId="{CB6E0D6E-7E40-4729-A0A2-B1A6E2EE335E}">
      <dgm:prSet/>
      <dgm:spPr/>
      <dgm:t>
        <a:bodyPr/>
        <a:lstStyle/>
        <a:p>
          <a:endParaRPr lang="es-ES"/>
        </a:p>
      </dgm:t>
    </dgm:pt>
    <dgm:pt modelId="{2526DBEC-60D6-4420-8DB5-91CCDA100EA2}">
      <dgm:prSet phldrT="[Texto]"/>
      <dgm:spPr/>
      <dgm:t>
        <a:bodyPr/>
        <a:lstStyle/>
        <a:p>
          <a:r>
            <a:rPr lang="es-ES_tradnl" b="1" dirty="0" smtClean="0"/>
            <a:t>Testar y validar soluciones, herramientas</a:t>
          </a:r>
          <a:endParaRPr lang="es-ES" dirty="0"/>
        </a:p>
      </dgm:t>
    </dgm:pt>
    <dgm:pt modelId="{DD792783-6011-47B4-8C16-5AC51E09DC4D}" type="parTrans" cxnId="{46AF8E79-0401-4657-970B-D8F58E033D0B}">
      <dgm:prSet/>
      <dgm:spPr/>
      <dgm:t>
        <a:bodyPr/>
        <a:lstStyle/>
        <a:p>
          <a:endParaRPr lang="es-ES"/>
        </a:p>
      </dgm:t>
    </dgm:pt>
    <dgm:pt modelId="{A45B5C4C-1477-4B2C-88F8-8507D3D6830E}" type="sibTrans" cxnId="{46AF8E79-0401-4657-970B-D8F58E033D0B}">
      <dgm:prSet/>
      <dgm:spPr/>
      <dgm:t>
        <a:bodyPr/>
        <a:lstStyle/>
        <a:p>
          <a:endParaRPr lang="es-ES"/>
        </a:p>
      </dgm:t>
    </dgm:pt>
    <dgm:pt modelId="{131E604E-94EB-4882-9267-62C409D43A9A}">
      <dgm:prSet phldrT="[Texto]"/>
      <dgm:spPr/>
      <dgm:t>
        <a:bodyPr/>
        <a:lstStyle/>
        <a:p>
          <a:r>
            <a:rPr lang="es-ES_tradnl" b="1" dirty="0" smtClean="0"/>
            <a:t>Generar conocimiento</a:t>
          </a:r>
          <a:endParaRPr lang="es-ES" dirty="0"/>
        </a:p>
      </dgm:t>
    </dgm:pt>
    <dgm:pt modelId="{685BFBBD-6EC2-4343-971A-136408FBF2E2}" type="parTrans" cxnId="{7DEAB3EC-8276-46DE-9F08-70454D1EB28D}">
      <dgm:prSet/>
      <dgm:spPr/>
      <dgm:t>
        <a:bodyPr/>
        <a:lstStyle/>
        <a:p>
          <a:endParaRPr lang="es-ES"/>
        </a:p>
      </dgm:t>
    </dgm:pt>
    <dgm:pt modelId="{3044D90C-6724-42F8-B880-546A805EA111}" type="sibTrans" cxnId="{7DEAB3EC-8276-46DE-9F08-70454D1EB28D}">
      <dgm:prSet/>
      <dgm:spPr/>
      <dgm:t>
        <a:bodyPr/>
        <a:lstStyle/>
        <a:p>
          <a:endParaRPr lang="es-ES"/>
        </a:p>
      </dgm:t>
    </dgm:pt>
    <dgm:pt modelId="{BA3A68E1-CD0C-4B80-AA4E-8736F6EEF1CC}">
      <dgm:prSet phldrT="[Texto]"/>
      <dgm:spPr/>
      <dgm:t>
        <a:bodyPr/>
        <a:lstStyle/>
        <a:p>
          <a:r>
            <a:rPr lang="es-ES_tradnl" b="1" dirty="0" smtClean="0"/>
            <a:t>Transferencia de Conocimiento</a:t>
          </a:r>
          <a:endParaRPr lang="es-ES" b="1" dirty="0"/>
        </a:p>
      </dgm:t>
    </dgm:pt>
    <dgm:pt modelId="{F0A00F66-44C5-4646-9FE0-0EF97C8567C6}" type="parTrans" cxnId="{11E346C0-F966-4674-97FC-45D37251FF3A}">
      <dgm:prSet/>
      <dgm:spPr/>
      <dgm:t>
        <a:bodyPr/>
        <a:lstStyle/>
        <a:p>
          <a:endParaRPr lang="es-ES"/>
        </a:p>
      </dgm:t>
    </dgm:pt>
    <dgm:pt modelId="{B781EEE9-A2AC-4938-AC88-2051E367E5F3}" type="sibTrans" cxnId="{11E346C0-F966-4674-97FC-45D37251FF3A}">
      <dgm:prSet/>
      <dgm:spPr/>
      <dgm:t>
        <a:bodyPr/>
        <a:lstStyle/>
        <a:p>
          <a:endParaRPr lang="es-ES"/>
        </a:p>
      </dgm:t>
    </dgm:pt>
    <dgm:pt modelId="{CFD56657-5BDC-4F77-B569-0A7008C9393B}" type="pres">
      <dgm:prSet presAssocID="{29548493-A88D-4975-9851-36D66C9FE74A}" presName="cycle" presStyleCnt="0">
        <dgm:presLayoutVars>
          <dgm:dir/>
          <dgm:resizeHandles val="exact"/>
        </dgm:presLayoutVars>
      </dgm:prSet>
      <dgm:spPr/>
      <dgm:t>
        <a:bodyPr/>
        <a:lstStyle/>
        <a:p>
          <a:endParaRPr lang="es-ES"/>
        </a:p>
      </dgm:t>
    </dgm:pt>
    <dgm:pt modelId="{72AFAF04-8A89-47C1-836D-B9EC7689EDFF}" type="pres">
      <dgm:prSet presAssocID="{99A985BA-4E33-4885-BDC3-7060E43BA5FD}" presName="node" presStyleLbl="node1" presStyleIdx="0" presStyleCnt="5">
        <dgm:presLayoutVars>
          <dgm:bulletEnabled val="1"/>
        </dgm:presLayoutVars>
      </dgm:prSet>
      <dgm:spPr/>
      <dgm:t>
        <a:bodyPr/>
        <a:lstStyle/>
        <a:p>
          <a:endParaRPr lang="es-ES"/>
        </a:p>
      </dgm:t>
    </dgm:pt>
    <dgm:pt modelId="{5A39D61E-9CB2-488C-A63F-8483F8F296E8}" type="pres">
      <dgm:prSet presAssocID="{99A985BA-4E33-4885-BDC3-7060E43BA5FD}" presName="spNode" presStyleCnt="0"/>
      <dgm:spPr/>
      <dgm:t>
        <a:bodyPr/>
        <a:lstStyle/>
        <a:p>
          <a:endParaRPr lang="es-ES"/>
        </a:p>
      </dgm:t>
    </dgm:pt>
    <dgm:pt modelId="{CD2D4A96-558A-43F9-AE1B-6F673F98101E}" type="pres">
      <dgm:prSet presAssocID="{5FD84D93-1FBC-485E-9E5C-80F9B597763B}" presName="sibTrans" presStyleLbl="sibTrans1D1" presStyleIdx="0" presStyleCnt="5"/>
      <dgm:spPr/>
      <dgm:t>
        <a:bodyPr/>
        <a:lstStyle/>
        <a:p>
          <a:endParaRPr lang="es-ES"/>
        </a:p>
      </dgm:t>
    </dgm:pt>
    <dgm:pt modelId="{5E2579B2-A34E-4869-8D58-AAE56B513C2D}" type="pres">
      <dgm:prSet presAssocID="{C525F836-7E63-47CF-98F3-4935889A8528}" presName="node" presStyleLbl="node1" presStyleIdx="1" presStyleCnt="5">
        <dgm:presLayoutVars>
          <dgm:bulletEnabled val="1"/>
        </dgm:presLayoutVars>
      </dgm:prSet>
      <dgm:spPr/>
      <dgm:t>
        <a:bodyPr/>
        <a:lstStyle/>
        <a:p>
          <a:endParaRPr lang="es-ES"/>
        </a:p>
      </dgm:t>
    </dgm:pt>
    <dgm:pt modelId="{897E68D4-EE4D-474D-A86A-D947291E27DC}" type="pres">
      <dgm:prSet presAssocID="{C525F836-7E63-47CF-98F3-4935889A8528}" presName="spNode" presStyleCnt="0"/>
      <dgm:spPr/>
      <dgm:t>
        <a:bodyPr/>
        <a:lstStyle/>
        <a:p>
          <a:endParaRPr lang="es-ES"/>
        </a:p>
      </dgm:t>
    </dgm:pt>
    <dgm:pt modelId="{4D02CD54-F96B-429C-8EF3-73DD80882D79}" type="pres">
      <dgm:prSet presAssocID="{73617D27-8E69-44C2-B0AB-A9B92D490DFB}" presName="sibTrans" presStyleLbl="sibTrans1D1" presStyleIdx="1" presStyleCnt="5"/>
      <dgm:spPr/>
      <dgm:t>
        <a:bodyPr/>
        <a:lstStyle/>
        <a:p>
          <a:endParaRPr lang="es-ES"/>
        </a:p>
      </dgm:t>
    </dgm:pt>
    <dgm:pt modelId="{70B9174A-9336-482A-8333-7BBBEC8F3A8F}" type="pres">
      <dgm:prSet presAssocID="{2526DBEC-60D6-4420-8DB5-91CCDA100EA2}" presName="node" presStyleLbl="node1" presStyleIdx="2" presStyleCnt="5">
        <dgm:presLayoutVars>
          <dgm:bulletEnabled val="1"/>
        </dgm:presLayoutVars>
      </dgm:prSet>
      <dgm:spPr/>
      <dgm:t>
        <a:bodyPr/>
        <a:lstStyle/>
        <a:p>
          <a:endParaRPr lang="es-ES"/>
        </a:p>
      </dgm:t>
    </dgm:pt>
    <dgm:pt modelId="{255CB003-C18B-4FF8-B2D3-AD84D95FE3C0}" type="pres">
      <dgm:prSet presAssocID="{2526DBEC-60D6-4420-8DB5-91CCDA100EA2}" presName="spNode" presStyleCnt="0"/>
      <dgm:spPr/>
      <dgm:t>
        <a:bodyPr/>
        <a:lstStyle/>
        <a:p>
          <a:endParaRPr lang="es-ES"/>
        </a:p>
      </dgm:t>
    </dgm:pt>
    <dgm:pt modelId="{70999061-BD15-4C9A-9B2C-F1C4B3FDE26E}" type="pres">
      <dgm:prSet presAssocID="{A45B5C4C-1477-4B2C-88F8-8507D3D6830E}" presName="sibTrans" presStyleLbl="sibTrans1D1" presStyleIdx="2" presStyleCnt="5"/>
      <dgm:spPr/>
      <dgm:t>
        <a:bodyPr/>
        <a:lstStyle/>
        <a:p>
          <a:endParaRPr lang="es-ES"/>
        </a:p>
      </dgm:t>
    </dgm:pt>
    <dgm:pt modelId="{614FB0F8-C52E-4900-92ED-C923F4B7A598}" type="pres">
      <dgm:prSet presAssocID="{131E604E-94EB-4882-9267-62C409D43A9A}" presName="node" presStyleLbl="node1" presStyleIdx="3" presStyleCnt="5">
        <dgm:presLayoutVars>
          <dgm:bulletEnabled val="1"/>
        </dgm:presLayoutVars>
      </dgm:prSet>
      <dgm:spPr/>
      <dgm:t>
        <a:bodyPr/>
        <a:lstStyle/>
        <a:p>
          <a:endParaRPr lang="es-ES"/>
        </a:p>
      </dgm:t>
    </dgm:pt>
    <dgm:pt modelId="{DF9C43E4-020E-497D-9CFF-446E678FCF5C}" type="pres">
      <dgm:prSet presAssocID="{131E604E-94EB-4882-9267-62C409D43A9A}" presName="spNode" presStyleCnt="0"/>
      <dgm:spPr/>
      <dgm:t>
        <a:bodyPr/>
        <a:lstStyle/>
        <a:p>
          <a:endParaRPr lang="es-ES"/>
        </a:p>
      </dgm:t>
    </dgm:pt>
    <dgm:pt modelId="{9E5A3BEA-A90B-4960-AD1E-9B5A9F091AA8}" type="pres">
      <dgm:prSet presAssocID="{3044D90C-6724-42F8-B880-546A805EA111}" presName="sibTrans" presStyleLbl="sibTrans1D1" presStyleIdx="3" presStyleCnt="5"/>
      <dgm:spPr/>
      <dgm:t>
        <a:bodyPr/>
        <a:lstStyle/>
        <a:p>
          <a:endParaRPr lang="es-ES"/>
        </a:p>
      </dgm:t>
    </dgm:pt>
    <dgm:pt modelId="{A4092A2D-3812-4A52-ABE8-AFA6E1BE53A3}" type="pres">
      <dgm:prSet presAssocID="{BA3A68E1-CD0C-4B80-AA4E-8736F6EEF1CC}" presName="node" presStyleLbl="node1" presStyleIdx="4" presStyleCnt="5">
        <dgm:presLayoutVars>
          <dgm:bulletEnabled val="1"/>
        </dgm:presLayoutVars>
      </dgm:prSet>
      <dgm:spPr/>
      <dgm:t>
        <a:bodyPr/>
        <a:lstStyle/>
        <a:p>
          <a:endParaRPr lang="es-ES"/>
        </a:p>
      </dgm:t>
    </dgm:pt>
    <dgm:pt modelId="{6DA03F6E-CDE7-4BBC-B628-2AE743615E24}" type="pres">
      <dgm:prSet presAssocID="{BA3A68E1-CD0C-4B80-AA4E-8736F6EEF1CC}" presName="spNode" presStyleCnt="0"/>
      <dgm:spPr/>
      <dgm:t>
        <a:bodyPr/>
        <a:lstStyle/>
        <a:p>
          <a:endParaRPr lang="es-ES"/>
        </a:p>
      </dgm:t>
    </dgm:pt>
    <dgm:pt modelId="{31E3B899-E634-4E2F-AC3E-1F2FE4D6B91A}" type="pres">
      <dgm:prSet presAssocID="{B781EEE9-A2AC-4938-AC88-2051E367E5F3}" presName="sibTrans" presStyleLbl="sibTrans1D1" presStyleIdx="4" presStyleCnt="5"/>
      <dgm:spPr/>
      <dgm:t>
        <a:bodyPr/>
        <a:lstStyle/>
        <a:p>
          <a:endParaRPr lang="es-ES"/>
        </a:p>
      </dgm:t>
    </dgm:pt>
  </dgm:ptLst>
  <dgm:cxnLst>
    <dgm:cxn modelId="{CD3FD55E-8ADC-489C-A424-9F4643FD5F6D}" type="presOf" srcId="{131E604E-94EB-4882-9267-62C409D43A9A}" destId="{614FB0F8-C52E-4900-92ED-C923F4B7A598}" srcOrd="0" destOrd="0" presId="urn:microsoft.com/office/officeart/2005/8/layout/cycle5"/>
    <dgm:cxn modelId="{11E346C0-F966-4674-97FC-45D37251FF3A}" srcId="{29548493-A88D-4975-9851-36D66C9FE74A}" destId="{BA3A68E1-CD0C-4B80-AA4E-8736F6EEF1CC}" srcOrd="4" destOrd="0" parTransId="{F0A00F66-44C5-4646-9FE0-0EF97C8567C6}" sibTransId="{B781EEE9-A2AC-4938-AC88-2051E367E5F3}"/>
    <dgm:cxn modelId="{6EA1EFFB-1E9B-4B7E-B8E0-A8E8DD62FBB1}" type="presOf" srcId="{29548493-A88D-4975-9851-36D66C9FE74A}" destId="{CFD56657-5BDC-4F77-B569-0A7008C9393B}" srcOrd="0" destOrd="0" presId="urn:microsoft.com/office/officeart/2005/8/layout/cycle5"/>
    <dgm:cxn modelId="{500E554F-DC79-4A2B-8C45-1F64B9930A82}" srcId="{29548493-A88D-4975-9851-36D66C9FE74A}" destId="{99A985BA-4E33-4885-BDC3-7060E43BA5FD}" srcOrd="0" destOrd="0" parTransId="{354229F1-52B4-4324-BDE1-494A94BA8A79}" sibTransId="{5FD84D93-1FBC-485E-9E5C-80F9B597763B}"/>
    <dgm:cxn modelId="{C1125875-5CE3-4AF6-AE20-D9434A4D4B8E}" type="presOf" srcId="{C525F836-7E63-47CF-98F3-4935889A8528}" destId="{5E2579B2-A34E-4869-8D58-AAE56B513C2D}" srcOrd="0" destOrd="0" presId="urn:microsoft.com/office/officeart/2005/8/layout/cycle5"/>
    <dgm:cxn modelId="{CB6E0D6E-7E40-4729-A0A2-B1A6E2EE335E}" srcId="{29548493-A88D-4975-9851-36D66C9FE74A}" destId="{C525F836-7E63-47CF-98F3-4935889A8528}" srcOrd="1" destOrd="0" parTransId="{68DA375A-C662-4703-9E63-439476485945}" sibTransId="{73617D27-8E69-44C2-B0AB-A9B92D490DFB}"/>
    <dgm:cxn modelId="{46AF8E79-0401-4657-970B-D8F58E033D0B}" srcId="{29548493-A88D-4975-9851-36D66C9FE74A}" destId="{2526DBEC-60D6-4420-8DB5-91CCDA100EA2}" srcOrd="2" destOrd="0" parTransId="{DD792783-6011-47B4-8C16-5AC51E09DC4D}" sibTransId="{A45B5C4C-1477-4B2C-88F8-8507D3D6830E}"/>
    <dgm:cxn modelId="{A1F095AE-8553-49AF-BDE6-66E061430C30}" type="presOf" srcId="{99A985BA-4E33-4885-BDC3-7060E43BA5FD}" destId="{72AFAF04-8A89-47C1-836D-B9EC7689EDFF}" srcOrd="0" destOrd="0" presId="urn:microsoft.com/office/officeart/2005/8/layout/cycle5"/>
    <dgm:cxn modelId="{4116CA82-5D04-4BD2-8E10-B2184585CA47}" type="presOf" srcId="{B781EEE9-A2AC-4938-AC88-2051E367E5F3}" destId="{31E3B899-E634-4E2F-AC3E-1F2FE4D6B91A}" srcOrd="0" destOrd="0" presId="urn:microsoft.com/office/officeart/2005/8/layout/cycle5"/>
    <dgm:cxn modelId="{60FA9CC1-00C6-4BEC-AC69-DC472207EAF9}" type="presOf" srcId="{A45B5C4C-1477-4B2C-88F8-8507D3D6830E}" destId="{70999061-BD15-4C9A-9B2C-F1C4B3FDE26E}" srcOrd="0" destOrd="0" presId="urn:microsoft.com/office/officeart/2005/8/layout/cycle5"/>
    <dgm:cxn modelId="{7DEAB3EC-8276-46DE-9F08-70454D1EB28D}" srcId="{29548493-A88D-4975-9851-36D66C9FE74A}" destId="{131E604E-94EB-4882-9267-62C409D43A9A}" srcOrd="3" destOrd="0" parTransId="{685BFBBD-6EC2-4343-971A-136408FBF2E2}" sibTransId="{3044D90C-6724-42F8-B880-546A805EA111}"/>
    <dgm:cxn modelId="{AF2BF343-BBD8-4C54-B3E2-D70654B5E53E}" type="presOf" srcId="{2526DBEC-60D6-4420-8DB5-91CCDA100EA2}" destId="{70B9174A-9336-482A-8333-7BBBEC8F3A8F}" srcOrd="0" destOrd="0" presId="urn:microsoft.com/office/officeart/2005/8/layout/cycle5"/>
    <dgm:cxn modelId="{463F9EE4-EFFF-4FAC-BA8D-2A61A0D9C679}" type="presOf" srcId="{BA3A68E1-CD0C-4B80-AA4E-8736F6EEF1CC}" destId="{A4092A2D-3812-4A52-ABE8-AFA6E1BE53A3}" srcOrd="0" destOrd="0" presId="urn:microsoft.com/office/officeart/2005/8/layout/cycle5"/>
    <dgm:cxn modelId="{CD98E3E7-C48C-44AD-B952-14CF188D3D32}" type="presOf" srcId="{5FD84D93-1FBC-485E-9E5C-80F9B597763B}" destId="{CD2D4A96-558A-43F9-AE1B-6F673F98101E}" srcOrd="0" destOrd="0" presId="urn:microsoft.com/office/officeart/2005/8/layout/cycle5"/>
    <dgm:cxn modelId="{F6D4269E-9FE8-46B0-AA1A-5F66155284D2}" type="presOf" srcId="{73617D27-8E69-44C2-B0AB-A9B92D490DFB}" destId="{4D02CD54-F96B-429C-8EF3-73DD80882D79}" srcOrd="0" destOrd="0" presId="urn:microsoft.com/office/officeart/2005/8/layout/cycle5"/>
    <dgm:cxn modelId="{4732DFD1-6415-464F-9F9A-31D82BAE0DB0}" type="presOf" srcId="{3044D90C-6724-42F8-B880-546A805EA111}" destId="{9E5A3BEA-A90B-4960-AD1E-9B5A9F091AA8}" srcOrd="0" destOrd="0" presId="urn:microsoft.com/office/officeart/2005/8/layout/cycle5"/>
    <dgm:cxn modelId="{34406998-6C7E-4449-93F8-1228AD981886}" type="presParOf" srcId="{CFD56657-5BDC-4F77-B569-0A7008C9393B}" destId="{72AFAF04-8A89-47C1-836D-B9EC7689EDFF}" srcOrd="0" destOrd="0" presId="urn:microsoft.com/office/officeart/2005/8/layout/cycle5"/>
    <dgm:cxn modelId="{8E0F2DDA-849B-42F1-B19A-B729FBA57A04}" type="presParOf" srcId="{CFD56657-5BDC-4F77-B569-0A7008C9393B}" destId="{5A39D61E-9CB2-488C-A63F-8483F8F296E8}" srcOrd="1" destOrd="0" presId="urn:microsoft.com/office/officeart/2005/8/layout/cycle5"/>
    <dgm:cxn modelId="{4CD65CA4-CB53-4521-81FB-0673472714CD}" type="presParOf" srcId="{CFD56657-5BDC-4F77-B569-0A7008C9393B}" destId="{CD2D4A96-558A-43F9-AE1B-6F673F98101E}" srcOrd="2" destOrd="0" presId="urn:microsoft.com/office/officeart/2005/8/layout/cycle5"/>
    <dgm:cxn modelId="{C31534B4-B537-4897-885E-D0B84937C268}" type="presParOf" srcId="{CFD56657-5BDC-4F77-B569-0A7008C9393B}" destId="{5E2579B2-A34E-4869-8D58-AAE56B513C2D}" srcOrd="3" destOrd="0" presId="urn:microsoft.com/office/officeart/2005/8/layout/cycle5"/>
    <dgm:cxn modelId="{EE6FB75B-5AD4-454D-859E-4717C6B4F208}" type="presParOf" srcId="{CFD56657-5BDC-4F77-B569-0A7008C9393B}" destId="{897E68D4-EE4D-474D-A86A-D947291E27DC}" srcOrd="4" destOrd="0" presId="urn:microsoft.com/office/officeart/2005/8/layout/cycle5"/>
    <dgm:cxn modelId="{577675E2-9A72-47DC-8EE6-FDD8E6848FFA}" type="presParOf" srcId="{CFD56657-5BDC-4F77-B569-0A7008C9393B}" destId="{4D02CD54-F96B-429C-8EF3-73DD80882D79}" srcOrd="5" destOrd="0" presId="urn:microsoft.com/office/officeart/2005/8/layout/cycle5"/>
    <dgm:cxn modelId="{487FA542-4DCD-4826-9880-E45EBE4EE809}" type="presParOf" srcId="{CFD56657-5BDC-4F77-B569-0A7008C9393B}" destId="{70B9174A-9336-482A-8333-7BBBEC8F3A8F}" srcOrd="6" destOrd="0" presId="urn:microsoft.com/office/officeart/2005/8/layout/cycle5"/>
    <dgm:cxn modelId="{CBE2FC8B-7995-4ACF-A605-C41C8025B667}" type="presParOf" srcId="{CFD56657-5BDC-4F77-B569-0A7008C9393B}" destId="{255CB003-C18B-4FF8-B2D3-AD84D95FE3C0}" srcOrd="7" destOrd="0" presId="urn:microsoft.com/office/officeart/2005/8/layout/cycle5"/>
    <dgm:cxn modelId="{F6A371ED-FAB8-4828-9EB0-1DB35382FAD1}" type="presParOf" srcId="{CFD56657-5BDC-4F77-B569-0A7008C9393B}" destId="{70999061-BD15-4C9A-9B2C-F1C4B3FDE26E}" srcOrd="8" destOrd="0" presId="urn:microsoft.com/office/officeart/2005/8/layout/cycle5"/>
    <dgm:cxn modelId="{9806A023-0435-444A-8C43-1BD3BD587366}" type="presParOf" srcId="{CFD56657-5BDC-4F77-B569-0A7008C9393B}" destId="{614FB0F8-C52E-4900-92ED-C923F4B7A598}" srcOrd="9" destOrd="0" presId="urn:microsoft.com/office/officeart/2005/8/layout/cycle5"/>
    <dgm:cxn modelId="{387C9F48-AB73-4031-996B-27EEECE9534D}" type="presParOf" srcId="{CFD56657-5BDC-4F77-B569-0A7008C9393B}" destId="{DF9C43E4-020E-497D-9CFF-446E678FCF5C}" srcOrd="10" destOrd="0" presId="urn:microsoft.com/office/officeart/2005/8/layout/cycle5"/>
    <dgm:cxn modelId="{E791140C-B402-4E22-9CF1-7852FD50D9CB}" type="presParOf" srcId="{CFD56657-5BDC-4F77-B569-0A7008C9393B}" destId="{9E5A3BEA-A90B-4960-AD1E-9B5A9F091AA8}" srcOrd="11" destOrd="0" presId="urn:microsoft.com/office/officeart/2005/8/layout/cycle5"/>
    <dgm:cxn modelId="{29CC804E-70B4-42E6-855E-974B5A402525}" type="presParOf" srcId="{CFD56657-5BDC-4F77-B569-0A7008C9393B}" destId="{A4092A2D-3812-4A52-ABE8-AFA6E1BE53A3}" srcOrd="12" destOrd="0" presId="urn:microsoft.com/office/officeart/2005/8/layout/cycle5"/>
    <dgm:cxn modelId="{48CCFFD6-3757-4363-A6E1-8E2396508563}" type="presParOf" srcId="{CFD56657-5BDC-4F77-B569-0A7008C9393B}" destId="{6DA03F6E-CDE7-4BBC-B628-2AE743615E24}" srcOrd="13" destOrd="0" presId="urn:microsoft.com/office/officeart/2005/8/layout/cycle5"/>
    <dgm:cxn modelId="{7580806D-C138-4F2E-8600-C3B761034408}" type="presParOf" srcId="{CFD56657-5BDC-4F77-B569-0A7008C9393B}" destId="{31E3B899-E634-4E2F-AC3E-1F2FE4D6B91A}"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519729-FFDE-4526-89F1-2C1348C8A6E3}"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s-ES"/>
        </a:p>
      </dgm:t>
    </dgm:pt>
    <dgm:pt modelId="{581CEFC6-26F0-460B-873D-463F1D58135D}">
      <dgm:prSet/>
      <dgm:spPr/>
      <dgm:t>
        <a:bodyPr/>
        <a:lstStyle/>
        <a:p>
          <a:r>
            <a:rPr lang="es-ES_tradnl" dirty="0" smtClean="0"/>
            <a:t>Contener los datos agroclimáticos red SIAR</a:t>
          </a:r>
          <a:endParaRPr lang="es-ES" dirty="0"/>
        </a:p>
      </dgm:t>
    </dgm:pt>
    <dgm:pt modelId="{172AA69D-82D4-4615-9355-43E116844A96}" type="parTrans" cxnId="{307CAD7C-9AC2-4DDE-B649-5F21E8DD89F1}">
      <dgm:prSet/>
      <dgm:spPr/>
      <dgm:t>
        <a:bodyPr/>
        <a:lstStyle/>
        <a:p>
          <a:endParaRPr lang="es-ES"/>
        </a:p>
      </dgm:t>
    </dgm:pt>
    <dgm:pt modelId="{0E557BC8-8614-4F97-9282-DDD594E8FEBE}" type="sibTrans" cxnId="{307CAD7C-9AC2-4DDE-B649-5F21E8DD89F1}">
      <dgm:prSet/>
      <dgm:spPr/>
      <dgm:t>
        <a:bodyPr/>
        <a:lstStyle/>
        <a:p>
          <a:endParaRPr lang="es-ES"/>
        </a:p>
      </dgm:t>
    </dgm:pt>
    <dgm:pt modelId="{CCF06C09-F44C-4E89-9A51-F1AE4C416C67}">
      <dgm:prSet/>
      <dgm:spPr/>
      <dgm:t>
        <a:bodyPr/>
        <a:lstStyle/>
        <a:p>
          <a:r>
            <a:rPr lang="es-ES_tradnl" dirty="0" smtClean="0"/>
            <a:t>Balance Necesidades hídricas</a:t>
          </a:r>
          <a:endParaRPr lang="es-ES" dirty="0"/>
        </a:p>
      </dgm:t>
    </dgm:pt>
    <dgm:pt modelId="{154F0697-9D7D-497D-86B7-ED19F5A92881}" type="parTrans" cxnId="{D113A6C3-6583-4E5E-BA8E-BE71AF6A3CCA}">
      <dgm:prSet/>
      <dgm:spPr/>
      <dgm:t>
        <a:bodyPr/>
        <a:lstStyle/>
        <a:p>
          <a:endParaRPr lang="es-ES"/>
        </a:p>
      </dgm:t>
    </dgm:pt>
    <dgm:pt modelId="{F9AFC8F9-B5E9-4773-8729-378D99209326}" type="sibTrans" cxnId="{D113A6C3-6583-4E5E-BA8E-BE71AF6A3CCA}">
      <dgm:prSet/>
      <dgm:spPr/>
      <dgm:t>
        <a:bodyPr/>
        <a:lstStyle/>
        <a:p>
          <a:endParaRPr lang="es-ES"/>
        </a:p>
      </dgm:t>
    </dgm:pt>
    <dgm:pt modelId="{8140BBC9-DB49-4796-91ED-7F345CF84DA0}">
      <dgm:prSet/>
      <dgm:spPr/>
      <dgm:t>
        <a:bodyPr/>
        <a:lstStyle/>
        <a:p>
          <a:r>
            <a:rPr lang="es-ES_tradnl" dirty="0" smtClean="0"/>
            <a:t>Adjuntar datos predictivos de AEMET</a:t>
          </a:r>
        </a:p>
      </dgm:t>
    </dgm:pt>
    <dgm:pt modelId="{48CD52DF-DBE1-4C05-9B8A-80F28EC1B811}" type="parTrans" cxnId="{CAB726D2-B262-4566-8530-C99B7CFF2BAF}">
      <dgm:prSet/>
      <dgm:spPr/>
      <dgm:t>
        <a:bodyPr/>
        <a:lstStyle/>
        <a:p>
          <a:endParaRPr lang="es-ES"/>
        </a:p>
      </dgm:t>
    </dgm:pt>
    <dgm:pt modelId="{8475B65E-F142-482A-9568-38C1785A2F8F}" type="sibTrans" cxnId="{CAB726D2-B262-4566-8530-C99B7CFF2BAF}">
      <dgm:prSet/>
      <dgm:spPr/>
      <dgm:t>
        <a:bodyPr/>
        <a:lstStyle/>
        <a:p>
          <a:endParaRPr lang="es-ES"/>
        </a:p>
      </dgm:t>
    </dgm:pt>
    <dgm:pt modelId="{04CDAA42-78B2-45A4-82BB-B85FBB2778F7}" type="pres">
      <dgm:prSet presAssocID="{F5519729-FFDE-4526-89F1-2C1348C8A6E3}" presName="Name0" presStyleCnt="0">
        <dgm:presLayoutVars>
          <dgm:chMax/>
          <dgm:chPref/>
          <dgm:dir/>
        </dgm:presLayoutVars>
      </dgm:prSet>
      <dgm:spPr/>
      <dgm:t>
        <a:bodyPr/>
        <a:lstStyle/>
        <a:p>
          <a:endParaRPr lang="es-ES"/>
        </a:p>
      </dgm:t>
    </dgm:pt>
    <dgm:pt modelId="{5144B736-E8E9-4A4E-B86F-CB81A2546F03}" type="pres">
      <dgm:prSet presAssocID="{581CEFC6-26F0-460B-873D-463F1D58135D}" presName="parenttextcomposite" presStyleCnt="0"/>
      <dgm:spPr/>
    </dgm:pt>
    <dgm:pt modelId="{7BA5BC05-D581-4B33-AD1B-0EBAA1F2087C}" type="pres">
      <dgm:prSet presAssocID="{581CEFC6-26F0-460B-873D-463F1D58135D}" presName="parenttext" presStyleLbl="revTx" presStyleIdx="0" presStyleCnt="3">
        <dgm:presLayoutVars>
          <dgm:chMax/>
          <dgm:chPref val="2"/>
          <dgm:bulletEnabled val="1"/>
        </dgm:presLayoutVars>
      </dgm:prSet>
      <dgm:spPr/>
      <dgm:t>
        <a:bodyPr/>
        <a:lstStyle/>
        <a:p>
          <a:endParaRPr lang="es-ES"/>
        </a:p>
      </dgm:t>
    </dgm:pt>
    <dgm:pt modelId="{74AFA0F4-E5B0-4612-A029-655D026BD10B}" type="pres">
      <dgm:prSet presAssocID="{581CEFC6-26F0-460B-873D-463F1D58135D}" presName="parallelogramComposite" presStyleCnt="0"/>
      <dgm:spPr/>
    </dgm:pt>
    <dgm:pt modelId="{0488E287-BCB6-4A4F-9ADE-49CAC240AE1F}" type="pres">
      <dgm:prSet presAssocID="{581CEFC6-26F0-460B-873D-463F1D58135D}" presName="parallelogram1" presStyleLbl="alignNode1" presStyleIdx="0" presStyleCnt="21"/>
      <dgm:spPr/>
    </dgm:pt>
    <dgm:pt modelId="{98CE045A-606E-477B-A9D6-D0EB468A67FA}" type="pres">
      <dgm:prSet presAssocID="{581CEFC6-26F0-460B-873D-463F1D58135D}" presName="parallelogram2" presStyleLbl="alignNode1" presStyleIdx="1" presStyleCnt="21"/>
      <dgm:spPr/>
    </dgm:pt>
    <dgm:pt modelId="{07ED13C3-7EA6-42FD-A4B9-9207DD9BB3F2}" type="pres">
      <dgm:prSet presAssocID="{581CEFC6-26F0-460B-873D-463F1D58135D}" presName="parallelogram3" presStyleLbl="alignNode1" presStyleIdx="2" presStyleCnt="21"/>
      <dgm:spPr/>
    </dgm:pt>
    <dgm:pt modelId="{0CB05865-044F-4984-B75F-EF58C93E209F}" type="pres">
      <dgm:prSet presAssocID="{581CEFC6-26F0-460B-873D-463F1D58135D}" presName="parallelogram4" presStyleLbl="alignNode1" presStyleIdx="3" presStyleCnt="21"/>
      <dgm:spPr/>
    </dgm:pt>
    <dgm:pt modelId="{D2EDC2E2-BAF0-48E8-ABE1-C7099938BE8A}" type="pres">
      <dgm:prSet presAssocID="{581CEFC6-26F0-460B-873D-463F1D58135D}" presName="parallelogram5" presStyleLbl="alignNode1" presStyleIdx="4" presStyleCnt="21"/>
      <dgm:spPr/>
    </dgm:pt>
    <dgm:pt modelId="{9B21AF4B-4B24-4018-B1CA-2B714F574047}" type="pres">
      <dgm:prSet presAssocID="{581CEFC6-26F0-460B-873D-463F1D58135D}" presName="parallelogram6" presStyleLbl="alignNode1" presStyleIdx="5" presStyleCnt="21"/>
      <dgm:spPr/>
    </dgm:pt>
    <dgm:pt modelId="{62A3E77A-2D94-4F54-B549-FFA29166F7BB}" type="pres">
      <dgm:prSet presAssocID="{581CEFC6-26F0-460B-873D-463F1D58135D}" presName="parallelogram7" presStyleLbl="alignNode1" presStyleIdx="6" presStyleCnt="21"/>
      <dgm:spPr/>
    </dgm:pt>
    <dgm:pt modelId="{518B48F7-913B-4D67-86CE-D6AD7A750C2A}" type="pres">
      <dgm:prSet presAssocID="{0E557BC8-8614-4F97-9282-DDD594E8FEBE}" presName="sibTrans" presStyleCnt="0"/>
      <dgm:spPr/>
    </dgm:pt>
    <dgm:pt modelId="{910417FF-C344-478D-B439-C2262D0EE2D3}" type="pres">
      <dgm:prSet presAssocID="{8140BBC9-DB49-4796-91ED-7F345CF84DA0}" presName="parenttextcomposite" presStyleCnt="0"/>
      <dgm:spPr/>
    </dgm:pt>
    <dgm:pt modelId="{F9444042-4EFA-4E35-AD3E-6246AD510390}" type="pres">
      <dgm:prSet presAssocID="{8140BBC9-DB49-4796-91ED-7F345CF84DA0}" presName="parenttext" presStyleLbl="revTx" presStyleIdx="1" presStyleCnt="3">
        <dgm:presLayoutVars>
          <dgm:chMax/>
          <dgm:chPref val="2"/>
          <dgm:bulletEnabled val="1"/>
        </dgm:presLayoutVars>
      </dgm:prSet>
      <dgm:spPr/>
      <dgm:t>
        <a:bodyPr/>
        <a:lstStyle/>
        <a:p>
          <a:endParaRPr lang="es-ES"/>
        </a:p>
      </dgm:t>
    </dgm:pt>
    <dgm:pt modelId="{1191200B-D9F8-4701-9A13-585FA2EE2F2A}" type="pres">
      <dgm:prSet presAssocID="{8140BBC9-DB49-4796-91ED-7F345CF84DA0}" presName="parallelogramComposite" presStyleCnt="0"/>
      <dgm:spPr/>
    </dgm:pt>
    <dgm:pt modelId="{E0C58ED2-8814-4193-834A-09461556B5CC}" type="pres">
      <dgm:prSet presAssocID="{8140BBC9-DB49-4796-91ED-7F345CF84DA0}" presName="parallelogram1" presStyleLbl="alignNode1" presStyleIdx="7" presStyleCnt="21"/>
      <dgm:spPr/>
    </dgm:pt>
    <dgm:pt modelId="{2DA2EA6F-DD7B-409A-8798-8B44BFD397A8}" type="pres">
      <dgm:prSet presAssocID="{8140BBC9-DB49-4796-91ED-7F345CF84DA0}" presName="parallelogram2" presStyleLbl="alignNode1" presStyleIdx="8" presStyleCnt="21"/>
      <dgm:spPr/>
    </dgm:pt>
    <dgm:pt modelId="{895FE8FF-C6B5-4110-9FD8-041FE3F4B9D9}" type="pres">
      <dgm:prSet presAssocID="{8140BBC9-DB49-4796-91ED-7F345CF84DA0}" presName="parallelogram3" presStyleLbl="alignNode1" presStyleIdx="9" presStyleCnt="21"/>
      <dgm:spPr/>
    </dgm:pt>
    <dgm:pt modelId="{460E8DA8-6555-4C4E-BC07-B18A35709AC9}" type="pres">
      <dgm:prSet presAssocID="{8140BBC9-DB49-4796-91ED-7F345CF84DA0}" presName="parallelogram4" presStyleLbl="alignNode1" presStyleIdx="10" presStyleCnt="21"/>
      <dgm:spPr/>
    </dgm:pt>
    <dgm:pt modelId="{22179BCA-BAAF-4E64-B1ED-18E2D5B7EA27}" type="pres">
      <dgm:prSet presAssocID="{8140BBC9-DB49-4796-91ED-7F345CF84DA0}" presName="parallelogram5" presStyleLbl="alignNode1" presStyleIdx="11" presStyleCnt="21"/>
      <dgm:spPr/>
    </dgm:pt>
    <dgm:pt modelId="{8332988F-9031-4955-836C-C5FD55FBC758}" type="pres">
      <dgm:prSet presAssocID="{8140BBC9-DB49-4796-91ED-7F345CF84DA0}" presName="parallelogram6" presStyleLbl="alignNode1" presStyleIdx="12" presStyleCnt="21"/>
      <dgm:spPr/>
    </dgm:pt>
    <dgm:pt modelId="{7DD1B5BB-0F26-4BC4-A9CE-68A107A723D8}" type="pres">
      <dgm:prSet presAssocID="{8140BBC9-DB49-4796-91ED-7F345CF84DA0}" presName="parallelogram7" presStyleLbl="alignNode1" presStyleIdx="13" presStyleCnt="21"/>
      <dgm:spPr/>
    </dgm:pt>
    <dgm:pt modelId="{21B51627-E91F-49E3-82B8-C9257E0CFEE7}" type="pres">
      <dgm:prSet presAssocID="{8475B65E-F142-482A-9568-38C1785A2F8F}" presName="sibTrans" presStyleCnt="0"/>
      <dgm:spPr/>
    </dgm:pt>
    <dgm:pt modelId="{5E8AF985-B0F6-4FBD-974E-50DC3923772B}" type="pres">
      <dgm:prSet presAssocID="{CCF06C09-F44C-4E89-9A51-F1AE4C416C67}" presName="parenttextcomposite" presStyleCnt="0"/>
      <dgm:spPr/>
    </dgm:pt>
    <dgm:pt modelId="{25837049-5A87-44A7-B965-A83A3A76AD64}" type="pres">
      <dgm:prSet presAssocID="{CCF06C09-F44C-4E89-9A51-F1AE4C416C67}" presName="parenttext" presStyleLbl="revTx" presStyleIdx="2" presStyleCnt="3">
        <dgm:presLayoutVars>
          <dgm:chMax/>
          <dgm:chPref val="2"/>
          <dgm:bulletEnabled val="1"/>
        </dgm:presLayoutVars>
      </dgm:prSet>
      <dgm:spPr/>
      <dgm:t>
        <a:bodyPr/>
        <a:lstStyle/>
        <a:p>
          <a:endParaRPr lang="es-ES"/>
        </a:p>
      </dgm:t>
    </dgm:pt>
    <dgm:pt modelId="{4EA6B120-093C-48EB-A48A-CA2150B53603}" type="pres">
      <dgm:prSet presAssocID="{CCF06C09-F44C-4E89-9A51-F1AE4C416C67}" presName="parallelogramComposite" presStyleCnt="0"/>
      <dgm:spPr/>
    </dgm:pt>
    <dgm:pt modelId="{D0E6D4A2-5C16-452F-9279-347B2758FB17}" type="pres">
      <dgm:prSet presAssocID="{CCF06C09-F44C-4E89-9A51-F1AE4C416C67}" presName="parallelogram1" presStyleLbl="alignNode1" presStyleIdx="14" presStyleCnt="21"/>
      <dgm:spPr/>
    </dgm:pt>
    <dgm:pt modelId="{2E6BE26A-B4F8-4305-A859-A42A273F5293}" type="pres">
      <dgm:prSet presAssocID="{CCF06C09-F44C-4E89-9A51-F1AE4C416C67}" presName="parallelogram2" presStyleLbl="alignNode1" presStyleIdx="15" presStyleCnt="21"/>
      <dgm:spPr/>
    </dgm:pt>
    <dgm:pt modelId="{F596C476-B249-4A15-98F6-2DFDDC63E4A2}" type="pres">
      <dgm:prSet presAssocID="{CCF06C09-F44C-4E89-9A51-F1AE4C416C67}" presName="parallelogram3" presStyleLbl="alignNode1" presStyleIdx="16" presStyleCnt="21"/>
      <dgm:spPr/>
    </dgm:pt>
    <dgm:pt modelId="{C39790AB-1D17-45FF-81CE-3E9806E5F54E}" type="pres">
      <dgm:prSet presAssocID="{CCF06C09-F44C-4E89-9A51-F1AE4C416C67}" presName="parallelogram4" presStyleLbl="alignNode1" presStyleIdx="17" presStyleCnt="21"/>
      <dgm:spPr/>
    </dgm:pt>
    <dgm:pt modelId="{D6236B3B-9AF6-4AC3-8633-588503FD508A}" type="pres">
      <dgm:prSet presAssocID="{CCF06C09-F44C-4E89-9A51-F1AE4C416C67}" presName="parallelogram5" presStyleLbl="alignNode1" presStyleIdx="18" presStyleCnt="21"/>
      <dgm:spPr/>
    </dgm:pt>
    <dgm:pt modelId="{C19571AF-C30D-4825-A385-EC0C0FA3B974}" type="pres">
      <dgm:prSet presAssocID="{CCF06C09-F44C-4E89-9A51-F1AE4C416C67}" presName="parallelogram6" presStyleLbl="alignNode1" presStyleIdx="19" presStyleCnt="21"/>
      <dgm:spPr/>
    </dgm:pt>
    <dgm:pt modelId="{614A36B4-44AF-48F1-9BF9-62D4DFA591F2}" type="pres">
      <dgm:prSet presAssocID="{CCF06C09-F44C-4E89-9A51-F1AE4C416C67}" presName="parallelogram7" presStyleLbl="alignNode1" presStyleIdx="20" presStyleCnt="21"/>
      <dgm:spPr/>
    </dgm:pt>
  </dgm:ptLst>
  <dgm:cxnLst>
    <dgm:cxn modelId="{9002A6C1-EC9E-4779-A881-216CE64D4706}" type="presOf" srcId="{CCF06C09-F44C-4E89-9A51-F1AE4C416C67}" destId="{25837049-5A87-44A7-B965-A83A3A76AD64}" srcOrd="0" destOrd="0" presId="urn:microsoft.com/office/officeart/2008/layout/VerticalAccentList"/>
    <dgm:cxn modelId="{62422300-A595-4471-B38D-802A3225F80F}" type="presOf" srcId="{8140BBC9-DB49-4796-91ED-7F345CF84DA0}" destId="{F9444042-4EFA-4E35-AD3E-6246AD510390}" srcOrd="0" destOrd="0" presId="urn:microsoft.com/office/officeart/2008/layout/VerticalAccentList"/>
    <dgm:cxn modelId="{307CAD7C-9AC2-4DDE-B649-5F21E8DD89F1}" srcId="{F5519729-FFDE-4526-89F1-2C1348C8A6E3}" destId="{581CEFC6-26F0-460B-873D-463F1D58135D}" srcOrd="0" destOrd="0" parTransId="{172AA69D-82D4-4615-9355-43E116844A96}" sibTransId="{0E557BC8-8614-4F97-9282-DDD594E8FEBE}"/>
    <dgm:cxn modelId="{481579C3-42C9-473D-B33A-4D9A86344A09}" type="presOf" srcId="{F5519729-FFDE-4526-89F1-2C1348C8A6E3}" destId="{04CDAA42-78B2-45A4-82BB-B85FBB2778F7}" srcOrd="0" destOrd="0" presId="urn:microsoft.com/office/officeart/2008/layout/VerticalAccentList"/>
    <dgm:cxn modelId="{CAB726D2-B262-4566-8530-C99B7CFF2BAF}" srcId="{F5519729-FFDE-4526-89F1-2C1348C8A6E3}" destId="{8140BBC9-DB49-4796-91ED-7F345CF84DA0}" srcOrd="1" destOrd="0" parTransId="{48CD52DF-DBE1-4C05-9B8A-80F28EC1B811}" sibTransId="{8475B65E-F142-482A-9568-38C1785A2F8F}"/>
    <dgm:cxn modelId="{D113A6C3-6583-4E5E-BA8E-BE71AF6A3CCA}" srcId="{F5519729-FFDE-4526-89F1-2C1348C8A6E3}" destId="{CCF06C09-F44C-4E89-9A51-F1AE4C416C67}" srcOrd="2" destOrd="0" parTransId="{154F0697-9D7D-497D-86B7-ED19F5A92881}" sibTransId="{F9AFC8F9-B5E9-4773-8729-378D99209326}"/>
    <dgm:cxn modelId="{025DCA2A-DDE2-4A1F-B87C-1F96F421B0F0}" type="presOf" srcId="{581CEFC6-26F0-460B-873D-463F1D58135D}" destId="{7BA5BC05-D581-4B33-AD1B-0EBAA1F2087C}" srcOrd="0" destOrd="0" presId="urn:microsoft.com/office/officeart/2008/layout/VerticalAccentList"/>
    <dgm:cxn modelId="{1CD42C7E-BAE1-4114-903B-5F54FE014E51}" type="presParOf" srcId="{04CDAA42-78B2-45A4-82BB-B85FBB2778F7}" destId="{5144B736-E8E9-4A4E-B86F-CB81A2546F03}" srcOrd="0" destOrd="0" presId="urn:microsoft.com/office/officeart/2008/layout/VerticalAccentList"/>
    <dgm:cxn modelId="{256446BC-EA6C-45E4-9D1D-69473065060F}" type="presParOf" srcId="{5144B736-E8E9-4A4E-B86F-CB81A2546F03}" destId="{7BA5BC05-D581-4B33-AD1B-0EBAA1F2087C}" srcOrd="0" destOrd="0" presId="urn:microsoft.com/office/officeart/2008/layout/VerticalAccentList"/>
    <dgm:cxn modelId="{6662508E-1CA2-48E1-A122-176A314BFF46}" type="presParOf" srcId="{04CDAA42-78B2-45A4-82BB-B85FBB2778F7}" destId="{74AFA0F4-E5B0-4612-A029-655D026BD10B}" srcOrd="1" destOrd="0" presId="urn:microsoft.com/office/officeart/2008/layout/VerticalAccentList"/>
    <dgm:cxn modelId="{AD9F12BC-4019-4F1A-A562-4634B7B0F755}" type="presParOf" srcId="{74AFA0F4-E5B0-4612-A029-655D026BD10B}" destId="{0488E287-BCB6-4A4F-9ADE-49CAC240AE1F}" srcOrd="0" destOrd="0" presId="urn:microsoft.com/office/officeart/2008/layout/VerticalAccentList"/>
    <dgm:cxn modelId="{9A524975-2791-4D29-8A87-67F286BA656C}" type="presParOf" srcId="{74AFA0F4-E5B0-4612-A029-655D026BD10B}" destId="{98CE045A-606E-477B-A9D6-D0EB468A67FA}" srcOrd="1" destOrd="0" presId="urn:microsoft.com/office/officeart/2008/layout/VerticalAccentList"/>
    <dgm:cxn modelId="{187B434E-D8B6-4C13-8B61-F75A02550866}" type="presParOf" srcId="{74AFA0F4-E5B0-4612-A029-655D026BD10B}" destId="{07ED13C3-7EA6-42FD-A4B9-9207DD9BB3F2}" srcOrd="2" destOrd="0" presId="urn:microsoft.com/office/officeart/2008/layout/VerticalAccentList"/>
    <dgm:cxn modelId="{D99A4C9C-9A2A-4949-82D4-4E6447F4DD77}" type="presParOf" srcId="{74AFA0F4-E5B0-4612-A029-655D026BD10B}" destId="{0CB05865-044F-4984-B75F-EF58C93E209F}" srcOrd="3" destOrd="0" presId="urn:microsoft.com/office/officeart/2008/layout/VerticalAccentList"/>
    <dgm:cxn modelId="{AA5893C1-F662-491F-A2D3-428ED05CADD9}" type="presParOf" srcId="{74AFA0F4-E5B0-4612-A029-655D026BD10B}" destId="{D2EDC2E2-BAF0-48E8-ABE1-C7099938BE8A}" srcOrd="4" destOrd="0" presId="urn:microsoft.com/office/officeart/2008/layout/VerticalAccentList"/>
    <dgm:cxn modelId="{0E5995C1-FAF2-460F-83A8-0BDAFAD496BC}" type="presParOf" srcId="{74AFA0F4-E5B0-4612-A029-655D026BD10B}" destId="{9B21AF4B-4B24-4018-B1CA-2B714F574047}" srcOrd="5" destOrd="0" presId="urn:microsoft.com/office/officeart/2008/layout/VerticalAccentList"/>
    <dgm:cxn modelId="{30356755-155A-44C3-82FC-9D89B68261E8}" type="presParOf" srcId="{74AFA0F4-E5B0-4612-A029-655D026BD10B}" destId="{62A3E77A-2D94-4F54-B549-FFA29166F7BB}" srcOrd="6" destOrd="0" presId="urn:microsoft.com/office/officeart/2008/layout/VerticalAccentList"/>
    <dgm:cxn modelId="{1499C0D4-04CC-42D3-86E2-2F0A5CB3A12B}" type="presParOf" srcId="{04CDAA42-78B2-45A4-82BB-B85FBB2778F7}" destId="{518B48F7-913B-4D67-86CE-D6AD7A750C2A}" srcOrd="2" destOrd="0" presId="urn:microsoft.com/office/officeart/2008/layout/VerticalAccentList"/>
    <dgm:cxn modelId="{C4FF15E9-5BB4-40F3-BD9F-7E6E0F6A7974}" type="presParOf" srcId="{04CDAA42-78B2-45A4-82BB-B85FBB2778F7}" destId="{910417FF-C344-478D-B439-C2262D0EE2D3}" srcOrd="3" destOrd="0" presId="urn:microsoft.com/office/officeart/2008/layout/VerticalAccentList"/>
    <dgm:cxn modelId="{39598ED4-A446-4862-B414-D68C54EC7A53}" type="presParOf" srcId="{910417FF-C344-478D-B439-C2262D0EE2D3}" destId="{F9444042-4EFA-4E35-AD3E-6246AD510390}" srcOrd="0" destOrd="0" presId="urn:microsoft.com/office/officeart/2008/layout/VerticalAccentList"/>
    <dgm:cxn modelId="{CF2AEAE9-13BE-490B-8BCF-3F58115C0088}" type="presParOf" srcId="{04CDAA42-78B2-45A4-82BB-B85FBB2778F7}" destId="{1191200B-D9F8-4701-9A13-585FA2EE2F2A}" srcOrd="4" destOrd="0" presId="urn:microsoft.com/office/officeart/2008/layout/VerticalAccentList"/>
    <dgm:cxn modelId="{FEE60AC9-06D9-45B7-9894-132F4AA7740C}" type="presParOf" srcId="{1191200B-D9F8-4701-9A13-585FA2EE2F2A}" destId="{E0C58ED2-8814-4193-834A-09461556B5CC}" srcOrd="0" destOrd="0" presId="urn:microsoft.com/office/officeart/2008/layout/VerticalAccentList"/>
    <dgm:cxn modelId="{B6A1CBF4-B0ED-4F3B-9713-3BCA699C3965}" type="presParOf" srcId="{1191200B-D9F8-4701-9A13-585FA2EE2F2A}" destId="{2DA2EA6F-DD7B-409A-8798-8B44BFD397A8}" srcOrd="1" destOrd="0" presId="urn:microsoft.com/office/officeart/2008/layout/VerticalAccentList"/>
    <dgm:cxn modelId="{F16AA83C-967D-4840-B8C2-E9C36A4832CB}" type="presParOf" srcId="{1191200B-D9F8-4701-9A13-585FA2EE2F2A}" destId="{895FE8FF-C6B5-4110-9FD8-041FE3F4B9D9}" srcOrd="2" destOrd="0" presId="urn:microsoft.com/office/officeart/2008/layout/VerticalAccentList"/>
    <dgm:cxn modelId="{61D8023D-D69F-4E52-BA35-6C9ADB660DAB}" type="presParOf" srcId="{1191200B-D9F8-4701-9A13-585FA2EE2F2A}" destId="{460E8DA8-6555-4C4E-BC07-B18A35709AC9}" srcOrd="3" destOrd="0" presId="urn:microsoft.com/office/officeart/2008/layout/VerticalAccentList"/>
    <dgm:cxn modelId="{623DD217-3F7A-4B72-BA67-C57C488F2308}" type="presParOf" srcId="{1191200B-D9F8-4701-9A13-585FA2EE2F2A}" destId="{22179BCA-BAAF-4E64-B1ED-18E2D5B7EA27}" srcOrd="4" destOrd="0" presId="urn:microsoft.com/office/officeart/2008/layout/VerticalAccentList"/>
    <dgm:cxn modelId="{B8FA20FE-840E-43AD-99D5-006934E2985C}" type="presParOf" srcId="{1191200B-D9F8-4701-9A13-585FA2EE2F2A}" destId="{8332988F-9031-4955-836C-C5FD55FBC758}" srcOrd="5" destOrd="0" presId="urn:microsoft.com/office/officeart/2008/layout/VerticalAccentList"/>
    <dgm:cxn modelId="{1CF8108F-B5CB-4F20-A2A4-726799E5CD22}" type="presParOf" srcId="{1191200B-D9F8-4701-9A13-585FA2EE2F2A}" destId="{7DD1B5BB-0F26-4BC4-A9CE-68A107A723D8}" srcOrd="6" destOrd="0" presId="urn:microsoft.com/office/officeart/2008/layout/VerticalAccentList"/>
    <dgm:cxn modelId="{7CFA2D8A-648C-48B7-93C0-CA0D8EF902B2}" type="presParOf" srcId="{04CDAA42-78B2-45A4-82BB-B85FBB2778F7}" destId="{21B51627-E91F-49E3-82B8-C9257E0CFEE7}" srcOrd="5" destOrd="0" presId="urn:microsoft.com/office/officeart/2008/layout/VerticalAccentList"/>
    <dgm:cxn modelId="{A75658AB-AC1D-4C5E-B74B-478B05308A7C}" type="presParOf" srcId="{04CDAA42-78B2-45A4-82BB-B85FBB2778F7}" destId="{5E8AF985-B0F6-4FBD-974E-50DC3923772B}" srcOrd="6" destOrd="0" presId="urn:microsoft.com/office/officeart/2008/layout/VerticalAccentList"/>
    <dgm:cxn modelId="{5E8A0A0C-4473-4E9A-8BF8-5BD4F60E22A7}" type="presParOf" srcId="{5E8AF985-B0F6-4FBD-974E-50DC3923772B}" destId="{25837049-5A87-44A7-B965-A83A3A76AD64}" srcOrd="0" destOrd="0" presId="urn:microsoft.com/office/officeart/2008/layout/VerticalAccentList"/>
    <dgm:cxn modelId="{8699C05E-0DA3-4498-B456-BD280BB0E1EB}" type="presParOf" srcId="{04CDAA42-78B2-45A4-82BB-B85FBB2778F7}" destId="{4EA6B120-093C-48EB-A48A-CA2150B53603}" srcOrd="7" destOrd="0" presId="urn:microsoft.com/office/officeart/2008/layout/VerticalAccentList"/>
    <dgm:cxn modelId="{1AEC4387-8E55-4C7E-874D-74F6DDBC9084}" type="presParOf" srcId="{4EA6B120-093C-48EB-A48A-CA2150B53603}" destId="{D0E6D4A2-5C16-452F-9279-347B2758FB17}" srcOrd="0" destOrd="0" presId="urn:microsoft.com/office/officeart/2008/layout/VerticalAccentList"/>
    <dgm:cxn modelId="{D9F08822-F231-4883-AC3E-BCCEEF4EF6CD}" type="presParOf" srcId="{4EA6B120-093C-48EB-A48A-CA2150B53603}" destId="{2E6BE26A-B4F8-4305-A859-A42A273F5293}" srcOrd="1" destOrd="0" presId="urn:microsoft.com/office/officeart/2008/layout/VerticalAccentList"/>
    <dgm:cxn modelId="{45C12547-D42A-4A85-8582-9FEF89580D58}" type="presParOf" srcId="{4EA6B120-093C-48EB-A48A-CA2150B53603}" destId="{F596C476-B249-4A15-98F6-2DFDDC63E4A2}" srcOrd="2" destOrd="0" presId="urn:microsoft.com/office/officeart/2008/layout/VerticalAccentList"/>
    <dgm:cxn modelId="{B145492F-9005-4997-B79D-DE7FC2A2F238}" type="presParOf" srcId="{4EA6B120-093C-48EB-A48A-CA2150B53603}" destId="{C39790AB-1D17-45FF-81CE-3E9806E5F54E}" srcOrd="3" destOrd="0" presId="urn:microsoft.com/office/officeart/2008/layout/VerticalAccentList"/>
    <dgm:cxn modelId="{F46FC140-F48A-449E-A155-431C449425B8}" type="presParOf" srcId="{4EA6B120-093C-48EB-A48A-CA2150B53603}" destId="{D6236B3B-9AF6-4AC3-8633-588503FD508A}" srcOrd="4" destOrd="0" presId="urn:microsoft.com/office/officeart/2008/layout/VerticalAccentList"/>
    <dgm:cxn modelId="{5F0BE314-A503-4DCD-8411-2D506B7FCB97}" type="presParOf" srcId="{4EA6B120-093C-48EB-A48A-CA2150B53603}" destId="{C19571AF-C30D-4825-A385-EC0C0FA3B974}" srcOrd="5" destOrd="0" presId="urn:microsoft.com/office/officeart/2008/layout/VerticalAccentList"/>
    <dgm:cxn modelId="{D24D2EC1-5765-4E60-B326-0AB7DFA18A5A}" type="presParOf" srcId="{4EA6B120-093C-48EB-A48A-CA2150B53603}" destId="{614A36B4-44AF-48F1-9BF9-62D4DFA591F2}" srcOrd="6" destOrd="0" presId="urn:microsoft.com/office/officeart/2008/layout/Vertical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263D15-4464-4922-BE64-A5E80CD19F01}" type="doc">
      <dgm:prSet loTypeId="urn:microsoft.com/office/officeart/2005/8/layout/orgChart1" loCatId="hierarchy" qsTypeId="urn:microsoft.com/office/officeart/2005/8/quickstyle/3d1" qsCatId="3D" csTypeId="urn:microsoft.com/office/officeart/2005/8/colors/colorful5" csCatId="colorful" phldr="1"/>
      <dgm:spPr/>
      <dgm:t>
        <a:bodyPr/>
        <a:lstStyle/>
        <a:p>
          <a:endParaRPr lang="es-ES"/>
        </a:p>
      </dgm:t>
    </dgm:pt>
    <dgm:pt modelId="{21ECE85E-F88E-4959-8D7D-8DA67506CA98}">
      <dgm:prSet phldrT="[Texto]"/>
      <dgm:spPr/>
      <dgm:t>
        <a:bodyPr/>
        <a:lstStyle/>
        <a:p>
          <a:r>
            <a:rPr lang="es-ES_tradnl" dirty="0" smtClean="0"/>
            <a:t>Datos Open Data </a:t>
          </a:r>
          <a:endParaRPr lang="es-ES" dirty="0"/>
        </a:p>
      </dgm:t>
    </dgm:pt>
    <dgm:pt modelId="{51D86CAA-E06E-460E-8332-2464B6F07078}" type="parTrans" cxnId="{3605C4EE-60E0-4955-B964-9ADC52B82ED0}">
      <dgm:prSet/>
      <dgm:spPr/>
      <dgm:t>
        <a:bodyPr/>
        <a:lstStyle/>
        <a:p>
          <a:endParaRPr lang="es-ES"/>
        </a:p>
      </dgm:t>
    </dgm:pt>
    <dgm:pt modelId="{9D0D5C5A-16C1-4C13-94B3-B5E0E2122802}" type="sibTrans" cxnId="{3605C4EE-60E0-4955-B964-9ADC52B82ED0}">
      <dgm:prSet/>
      <dgm:spPr/>
      <dgm:t>
        <a:bodyPr/>
        <a:lstStyle/>
        <a:p>
          <a:endParaRPr lang="es-ES"/>
        </a:p>
      </dgm:t>
    </dgm:pt>
    <dgm:pt modelId="{DA8C1F46-5BB5-4CD1-9DF1-D760CF950D5E}">
      <dgm:prSet phldrT="[Texto]"/>
      <dgm:spPr/>
      <dgm:t>
        <a:bodyPr/>
        <a:lstStyle/>
        <a:p>
          <a:r>
            <a:rPr lang="es-ES_tradnl" dirty="0" smtClean="0"/>
            <a:t>Publicados a las 8:30 a 7 días </a:t>
          </a:r>
          <a:endParaRPr lang="es-ES" dirty="0"/>
        </a:p>
      </dgm:t>
    </dgm:pt>
    <dgm:pt modelId="{3737F2EB-D356-43EE-AB39-D56BD4FE76AA}" type="parTrans" cxnId="{8DCC74DB-2D52-4A62-B6B8-2D36ACB0F765}">
      <dgm:prSet/>
      <dgm:spPr/>
      <dgm:t>
        <a:bodyPr/>
        <a:lstStyle/>
        <a:p>
          <a:endParaRPr lang="es-ES"/>
        </a:p>
      </dgm:t>
    </dgm:pt>
    <dgm:pt modelId="{463A9D37-70A6-4D5F-B157-7D0D10EBA43C}" type="sibTrans" cxnId="{8DCC74DB-2D52-4A62-B6B8-2D36ACB0F765}">
      <dgm:prSet/>
      <dgm:spPr/>
      <dgm:t>
        <a:bodyPr/>
        <a:lstStyle/>
        <a:p>
          <a:endParaRPr lang="es-ES"/>
        </a:p>
      </dgm:t>
    </dgm:pt>
    <dgm:pt modelId="{D2408C30-21F9-4704-A60B-504689375A78}">
      <dgm:prSet phldrT="[Texto]"/>
      <dgm:spPr/>
      <dgm:t>
        <a:bodyPr/>
        <a:lstStyle/>
        <a:p>
          <a:r>
            <a:rPr lang="es-ES_tradnl" dirty="0" smtClean="0"/>
            <a:t>Datos Predictivos</a:t>
          </a:r>
          <a:endParaRPr lang="es-ES" dirty="0"/>
        </a:p>
      </dgm:t>
    </dgm:pt>
    <dgm:pt modelId="{BE2EE9C3-E31E-4E37-BD71-6771BDAF78AC}" type="parTrans" cxnId="{F24CF645-CF9B-47FC-9E78-5A6FC11C0510}">
      <dgm:prSet/>
      <dgm:spPr/>
      <dgm:t>
        <a:bodyPr/>
        <a:lstStyle/>
        <a:p>
          <a:endParaRPr lang="es-ES"/>
        </a:p>
      </dgm:t>
    </dgm:pt>
    <dgm:pt modelId="{C84ED532-0826-4EBC-8598-9A95975A42A5}" type="sibTrans" cxnId="{F24CF645-CF9B-47FC-9E78-5A6FC11C0510}">
      <dgm:prSet/>
      <dgm:spPr/>
      <dgm:t>
        <a:bodyPr/>
        <a:lstStyle/>
        <a:p>
          <a:endParaRPr lang="es-ES"/>
        </a:p>
      </dgm:t>
    </dgm:pt>
    <dgm:pt modelId="{EFECE8D5-FF76-4280-A8F4-2A4D9306118C}">
      <dgm:prSet phldrT="[Texto]"/>
      <dgm:spPr/>
      <dgm:t>
        <a:bodyPr/>
        <a:lstStyle/>
        <a:p>
          <a:r>
            <a:rPr lang="es-ES_tradnl" dirty="0" smtClean="0"/>
            <a:t>Datos a tiempo real Red SIAR</a:t>
          </a:r>
          <a:endParaRPr lang="es-ES" dirty="0"/>
        </a:p>
      </dgm:t>
    </dgm:pt>
    <dgm:pt modelId="{DE779669-5F47-472A-8328-A711D135468F}" type="parTrans" cxnId="{F9158FAD-3756-4DD5-B08F-A3D45577681F}">
      <dgm:prSet/>
      <dgm:spPr/>
      <dgm:t>
        <a:bodyPr/>
        <a:lstStyle/>
        <a:p>
          <a:endParaRPr lang="es-ES"/>
        </a:p>
      </dgm:t>
    </dgm:pt>
    <dgm:pt modelId="{4595BBF7-EB04-46A6-8220-0CE709162672}" type="sibTrans" cxnId="{F9158FAD-3756-4DD5-B08F-A3D45577681F}">
      <dgm:prSet/>
      <dgm:spPr/>
      <dgm:t>
        <a:bodyPr/>
        <a:lstStyle/>
        <a:p>
          <a:endParaRPr lang="es-ES"/>
        </a:p>
      </dgm:t>
    </dgm:pt>
    <dgm:pt modelId="{67E37AED-A46E-4682-9BDE-859E38762326}">
      <dgm:prSet phldrT="[Texto]"/>
      <dgm:spPr/>
      <dgm:t>
        <a:bodyPr/>
        <a:lstStyle/>
        <a:p>
          <a:r>
            <a:rPr lang="es-ES_tradnl" dirty="0" smtClean="0"/>
            <a:t>Actualizados varias veces al día</a:t>
          </a:r>
          <a:endParaRPr lang="es-ES" dirty="0"/>
        </a:p>
      </dgm:t>
    </dgm:pt>
    <dgm:pt modelId="{F9BAF08F-788A-4C17-8D3E-441B279281AB}" type="parTrans" cxnId="{821FBF1E-0044-4ADE-8211-3BFAE49BB0C3}">
      <dgm:prSet/>
      <dgm:spPr/>
      <dgm:t>
        <a:bodyPr/>
        <a:lstStyle/>
        <a:p>
          <a:endParaRPr lang="es-ES"/>
        </a:p>
      </dgm:t>
    </dgm:pt>
    <dgm:pt modelId="{DBDF2DE4-8D4D-4A8C-BE44-EC76A5DB3CB9}" type="sibTrans" cxnId="{821FBF1E-0044-4ADE-8211-3BFAE49BB0C3}">
      <dgm:prSet/>
      <dgm:spPr/>
      <dgm:t>
        <a:bodyPr/>
        <a:lstStyle/>
        <a:p>
          <a:endParaRPr lang="es-ES"/>
        </a:p>
      </dgm:t>
    </dgm:pt>
    <dgm:pt modelId="{FE22939B-4C83-48AD-A84F-4B843326F0EC}">
      <dgm:prSet phldrT="[Texto]"/>
      <dgm:spPr/>
      <dgm:t>
        <a:bodyPr/>
        <a:lstStyle/>
        <a:p>
          <a:r>
            <a:rPr lang="es-ES_tradnl" b="1" dirty="0" smtClean="0"/>
            <a:t>BALANCE NECESIDADES HÍDRICAS </a:t>
          </a:r>
          <a:endParaRPr lang="es-ES" b="1" dirty="0"/>
        </a:p>
      </dgm:t>
    </dgm:pt>
    <dgm:pt modelId="{8BE452A8-E67A-4D7A-827F-D0C9E31ECAA8}" type="sibTrans" cxnId="{1D6D6C08-A8EF-4E58-9BA7-65F8E86037CC}">
      <dgm:prSet/>
      <dgm:spPr/>
      <dgm:t>
        <a:bodyPr/>
        <a:lstStyle/>
        <a:p>
          <a:endParaRPr lang="es-ES"/>
        </a:p>
      </dgm:t>
    </dgm:pt>
    <dgm:pt modelId="{DF320EE1-6B7E-41EC-989B-3CA9DF668E00}" type="parTrans" cxnId="{1D6D6C08-A8EF-4E58-9BA7-65F8E86037CC}">
      <dgm:prSet/>
      <dgm:spPr/>
      <dgm:t>
        <a:bodyPr/>
        <a:lstStyle/>
        <a:p>
          <a:endParaRPr lang="es-ES"/>
        </a:p>
      </dgm:t>
    </dgm:pt>
    <dgm:pt modelId="{4C434F64-3870-4A9B-81FC-FE344B71D5C9}">
      <dgm:prSet phldrT="[Texto]"/>
      <dgm:spPr/>
      <dgm:t>
        <a:bodyPr/>
        <a:lstStyle/>
        <a:p>
          <a:r>
            <a:rPr lang="es-ES_tradnl" dirty="0" smtClean="0"/>
            <a:t>Datos de ciclos de Cultivo</a:t>
          </a:r>
          <a:endParaRPr lang="es-ES" dirty="0"/>
        </a:p>
      </dgm:t>
    </dgm:pt>
    <dgm:pt modelId="{5F7A70B7-E632-474B-AA78-83B37B3298FA}" type="parTrans" cxnId="{216BEE45-2BF2-4707-9630-8588175344B7}">
      <dgm:prSet/>
      <dgm:spPr/>
      <dgm:t>
        <a:bodyPr/>
        <a:lstStyle/>
        <a:p>
          <a:endParaRPr lang="es-ES"/>
        </a:p>
      </dgm:t>
    </dgm:pt>
    <dgm:pt modelId="{8BE5380C-2707-4F80-9F63-8ABD486D9B0B}" type="sibTrans" cxnId="{216BEE45-2BF2-4707-9630-8588175344B7}">
      <dgm:prSet/>
      <dgm:spPr/>
      <dgm:t>
        <a:bodyPr/>
        <a:lstStyle/>
        <a:p>
          <a:endParaRPr lang="es-ES"/>
        </a:p>
      </dgm:t>
    </dgm:pt>
    <dgm:pt modelId="{E0B860EA-9E3E-44F7-BDA7-EDC1B2BDEA70}">
      <dgm:prSet phldrT="[Texto]"/>
      <dgm:spPr/>
      <dgm:t>
        <a:bodyPr/>
        <a:lstStyle/>
        <a:p>
          <a:r>
            <a:rPr lang="es-ES_tradnl" dirty="0" smtClean="0"/>
            <a:t>Actualización cada año</a:t>
          </a:r>
          <a:endParaRPr lang="es-ES" dirty="0"/>
        </a:p>
      </dgm:t>
    </dgm:pt>
    <dgm:pt modelId="{3EB63950-84E6-407A-8E9B-470923CC2849}" type="parTrans" cxnId="{6613649D-A865-44F5-A63A-764B5142A8E6}">
      <dgm:prSet/>
      <dgm:spPr/>
      <dgm:t>
        <a:bodyPr/>
        <a:lstStyle/>
        <a:p>
          <a:endParaRPr lang="es-ES"/>
        </a:p>
      </dgm:t>
    </dgm:pt>
    <dgm:pt modelId="{846C1CB6-C9C6-4B8C-9BCC-1C768E5767BF}" type="sibTrans" cxnId="{6613649D-A865-44F5-A63A-764B5142A8E6}">
      <dgm:prSet/>
      <dgm:spPr/>
      <dgm:t>
        <a:bodyPr/>
        <a:lstStyle/>
        <a:p>
          <a:endParaRPr lang="es-ES"/>
        </a:p>
      </dgm:t>
    </dgm:pt>
    <dgm:pt modelId="{2D69A133-96FE-44A4-AF8B-414383E4A08C}">
      <dgm:prSet phldrT="[Texto]"/>
      <dgm:spPr/>
      <dgm:t>
        <a:bodyPr/>
        <a:lstStyle/>
        <a:p>
          <a:r>
            <a:rPr lang="es-ES_tradnl" dirty="0" smtClean="0"/>
            <a:t>Incorporación de mas cultivos</a:t>
          </a:r>
          <a:endParaRPr lang="es-ES" dirty="0"/>
        </a:p>
      </dgm:t>
    </dgm:pt>
    <dgm:pt modelId="{721441CB-06DD-4E54-BAB7-0D9CA18F5AF6}" type="parTrans" cxnId="{036EA309-B98C-4622-B33D-67F5BC0658F1}">
      <dgm:prSet/>
      <dgm:spPr/>
      <dgm:t>
        <a:bodyPr/>
        <a:lstStyle/>
        <a:p>
          <a:endParaRPr lang="es-ES"/>
        </a:p>
      </dgm:t>
    </dgm:pt>
    <dgm:pt modelId="{A1FB141B-B7B7-4EFC-811B-D2A1F1601736}" type="sibTrans" cxnId="{036EA309-B98C-4622-B33D-67F5BC0658F1}">
      <dgm:prSet/>
      <dgm:spPr/>
      <dgm:t>
        <a:bodyPr/>
        <a:lstStyle/>
        <a:p>
          <a:endParaRPr lang="es-ES"/>
        </a:p>
      </dgm:t>
    </dgm:pt>
    <dgm:pt modelId="{977E5501-10FF-4A53-92FB-9B38F11D4E82}" type="pres">
      <dgm:prSet presAssocID="{91263D15-4464-4922-BE64-A5E80CD19F01}" presName="hierChild1" presStyleCnt="0">
        <dgm:presLayoutVars>
          <dgm:orgChart val="1"/>
          <dgm:chPref val="1"/>
          <dgm:dir/>
          <dgm:animOne val="branch"/>
          <dgm:animLvl val="lvl"/>
          <dgm:resizeHandles/>
        </dgm:presLayoutVars>
      </dgm:prSet>
      <dgm:spPr/>
      <dgm:t>
        <a:bodyPr/>
        <a:lstStyle/>
        <a:p>
          <a:endParaRPr lang="es-ES"/>
        </a:p>
      </dgm:t>
    </dgm:pt>
    <dgm:pt modelId="{776D2B82-7225-4D18-8AD9-B1840A4AC92B}" type="pres">
      <dgm:prSet presAssocID="{FE22939B-4C83-48AD-A84F-4B843326F0EC}" presName="hierRoot1" presStyleCnt="0">
        <dgm:presLayoutVars>
          <dgm:hierBranch val="init"/>
        </dgm:presLayoutVars>
      </dgm:prSet>
      <dgm:spPr/>
      <dgm:t>
        <a:bodyPr/>
        <a:lstStyle/>
        <a:p>
          <a:endParaRPr lang="es-ES"/>
        </a:p>
      </dgm:t>
    </dgm:pt>
    <dgm:pt modelId="{627B7300-96BD-478C-97A8-F0ADBD721D51}" type="pres">
      <dgm:prSet presAssocID="{FE22939B-4C83-48AD-A84F-4B843326F0EC}" presName="rootComposite1" presStyleCnt="0"/>
      <dgm:spPr/>
      <dgm:t>
        <a:bodyPr/>
        <a:lstStyle/>
        <a:p>
          <a:endParaRPr lang="es-ES"/>
        </a:p>
      </dgm:t>
    </dgm:pt>
    <dgm:pt modelId="{02D61989-097F-40BE-ACC2-F765E5FC3A0E}" type="pres">
      <dgm:prSet presAssocID="{FE22939B-4C83-48AD-A84F-4B843326F0EC}" presName="rootText1" presStyleLbl="node0" presStyleIdx="0" presStyleCnt="1">
        <dgm:presLayoutVars>
          <dgm:chPref val="3"/>
        </dgm:presLayoutVars>
      </dgm:prSet>
      <dgm:spPr/>
      <dgm:t>
        <a:bodyPr/>
        <a:lstStyle/>
        <a:p>
          <a:endParaRPr lang="es-ES"/>
        </a:p>
      </dgm:t>
    </dgm:pt>
    <dgm:pt modelId="{9AA3A660-85CA-493C-82ED-EBE0B71BA695}" type="pres">
      <dgm:prSet presAssocID="{FE22939B-4C83-48AD-A84F-4B843326F0EC}" presName="rootConnector1" presStyleLbl="node1" presStyleIdx="0" presStyleCnt="0"/>
      <dgm:spPr/>
      <dgm:t>
        <a:bodyPr/>
        <a:lstStyle/>
        <a:p>
          <a:endParaRPr lang="es-ES"/>
        </a:p>
      </dgm:t>
    </dgm:pt>
    <dgm:pt modelId="{20CDA9FC-AEA3-4BBD-BF71-4277E10A3752}" type="pres">
      <dgm:prSet presAssocID="{FE22939B-4C83-48AD-A84F-4B843326F0EC}" presName="hierChild2" presStyleCnt="0"/>
      <dgm:spPr/>
      <dgm:t>
        <a:bodyPr/>
        <a:lstStyle/>
        <a:p>
          <a:endParaRPr lang="es-ES"/>
        </a:p>
      </dgm:t>
    </dgm:pt>
    <dgm:pt modelId="{582EE260-92D4-4A23-8588-7C8BC333244C}" type="pres">
      <dgm:prSet presAssocID="{BE2EE9C3-E31E-4E37-BD71-6771BDAF78AC}" presName="Name37" presStyleLbl="parChTrans1D2" presStyleIdx="0" presStyleCnt="3"/>
      <dgm:spPr/>
      <dgm:t>
        <a:bodyPr/>
        <a:lstStyle/>
        <a:p>
          <a:endParaRPr lang="es-ES"/>
        </a:p>
      </dgm:t>
    </dgm:pt>
    <dgm:pt modelId="{63228655-688A-45CB-ABCE-2FCD2C8F1145}" type="pres">
      <dgm:prSet presAssocID="{D2408C30-21F9-4704-A60B-504689375A78}" presName="hierRoot2" presStyleCnt="0">
        <dgm:presLayoutVars>
          <dgm:hierBranch val="init"/>
        </dgm:presLayoutVars>
      </dgm:prSet>
      <dgm:spPr/>
      <dgm:t>
        <a:bodyPr/>
        <a:lstStyle/>
        <a:p>
          <a:endParaRPr lang="es-ES"/>
        </a:p>
      </dgm:t>
    </dgm:pt>
    <dgm:pt modelId="{27B2ADE4-C792-444D-9233-8E022AB2DFCD}" type="pres">
      <dgm:prSet presAssocID="{D2408C30-21F9-4704-A60B-504689375A78}" presName="rootComposite" presStyleCnt="0"/>
      <dgm:spPr/>
      <dgm:t>
        <a:bodyPr/>
        <a:lstStyle/>
        <a:p>
          <a:endParaRPr lang="es-ES"/>
        </a:p>
      </dgm:t>
    </dgm:pt>
    <dgm:pt modelId="{12C32FA8-1B9F-4C8F-B618-E1E3BC8D73C5}" type="pres">
      <dgm:prSet presAssocID="{D2408C30-21F9-4704-A60B-504689375A78}" presName="rootText" presStyleLbl="node2" presStyleIdx="0" presStyleCnt="3">
        <dgm:presLayoutVars>
          <dgm:chPref val="3"/>
        </dgm:presLayoutVars>
      </dgm:prSet>
      <dgm:spPr/>
      <dgm:t>
        <a:bodyPr/>
        <a:lstStyle/>
        <a:p>
          <a:endParaRPr lang="es-ES"/>
        </a:p>
      </dgm:t>
    </dgm:pt>
    <dgm:pt modelId="{A4094BCB-4868-44D0-9E0C-C1AF7C3D788C}" type="pres">
      <dgm:prSet presAssocID="{D2408C30-21F9-4704-A60B-504689375A78}" presName="rootConnector" presStyleLbl="node2" presStyleIdx="0" presStyleCnt="3"/>
      <dgm:spPr/>
      <dgm:t>
        <a:bodyPr/>
        <a:lstStyle/>
        <a:p>
          <a:endParaRPr lang="es-ES"/>
        </a:p>
      </dgm:t>
    </dgm:pt>
    <dgm:pt modelId="{F6D67490-DADE-498B-8FAF-59686E510BE0}" type="pres">
      <dgm:prSet presAssocID="{D2408C30-21F9-4704-A60B-504689375A78}" presName="hierChild4" presStyleCnt="0"/>
      <dgm:spPr/>
      <dgm:t>
        <a:bodyPr/>
        <a:lstStyle/>
        <a:p>
          <a:endParaRPr lang="es-ES"/>
        </a:p>
      </dgm:t>
    </dgm:pt>
    <dgm:pt modelId="{052AA3A7-3CDE-4D45-96D5-5DE26869F70E}" type="pres">
      <dgm:prSet presAssocID="{51D86CAA-E06E-460E-8332-2464B6F07078}" presName="Name37" presStyleLbl="parChTrans1D3" presStyleIdx="0" presStyleCnt="4"/>
      <dgm:spPr/>
      <dgm:t>
        <a:bodyPr/>
        <a:lstStyle/>
        <a:p>
          <a:endParaRPr lang="es-ES"/>
        </a:p>
      </dgm:t>
    </dgm:pt>
    <dgm:pt modelId="{106259F8-1E2C-4ABD-849C-0F4578D10F19}" type="pres">
      <dgm:prSet presAssocID="{21ECE85E-F88E-4959-8D7D-8DA67506CA98}" presName="hierRoot2" presStyleCnt="0">
        <dgm:presLayoutVars>
          <dgm:hierBranch val="init"/>
        </dgm:presLayoutVars>
      </dgm:prSet>
      <dgm:spPr/>
      <dgm:t>
        <a:bodyPr/>
        <a:lstStyle/>
        <a:p>
          <a:endParaRPr lang="es-ES"/>
        </a:p>
      </dgm:t>
    </dgm:pt>
    <dgm:pt modelId="{7D822640-6053-49BE-AE56-9AFB81798D80}" type="pres">
      <dgm:prSet presAssocID="{21ECE85E-F88E-4959-8D7D-8DA67506CA98}" presName="rootComposite" presStyleCnt="0"/>
      <dgm:spPr/>
      <dgm:t>
        <a:bodyPr/>
        <a:lstStyle/>
        <a:p>
          <a:endParaRPr lang="es-ES"/>
        </a:p>
      </dgm:t>
    </dgm:pt>
    <dgm:pt modelId="{D280BFDF-577D-4C3D-80F1-1BB5E5200030}" type="pres">
      <dgm:prSet presAssocID="{21ECE85E-F88E-4959-8D7D-8DA67506CA98}" presName="rootText" presStyleLbl="node3" presStyleIdx="0" presStyleCnt="4">
        <dgm:presLayoutVars>
          <dgm:chPref val="3"/>
        </dgm:presLayoutVars>
      </dgm:prSet>
      <dgm:spPr/>
      <dgm:t>
        <a:bodyPr/>
        <a:lstStyle/>
        <a:p>
          <a:endParaRPr lang="es-ES"/>
        </a:p>
      </dgm:t>
    </dgm:pt>
    <dgm:pt modelId="{F5A2F093-06EF-44B1-A821-C622EA8B4C4D}" type="pres">
      <dgm:prSet presAssocID="{21ECE85E-F88E-4959-8D7D-8DA67506CA98}" presName="rootConnector" presStyleLbl="node3" presStyleIdx="0" presStyleCnt="4"/>
      <dgm:spPr/>
      <dgm:t>
        <a:bodyPr/>
        <a:lstStyle/>
        <a:p>
          <a:endParaRPr lang="es-ES"/>
        </a:p>
      </dgm:t>
    </dgm:pt>
    <dgm:pt modelId="{71809BC0-6116-42C3-A58D-56CAD403F343}" type="pres">
      <dgm:prSet presAssocID="{21ECE85E-F88E-4959-8D7D-8DA67506CA98}" presName="hierChild4" presStyleCnt="0"/>
      <dgm:spPr/>
      <dgm:t>
        <a:bodyPr/>
        <a:lstStyle/>
        <a:p>
          <a:endParaRPr lang="es-ES"/>
        </a:p>
      </dgm:t>
    </dgm:pt>
    <dgm:pt modelId="{7C3D2064-B39D-4150-8102-2F6DC3AFA61C}" type="pres">
      <dgm:prSet presAssocID="{3737F2EB-D356-43EE-AB39-D56BD4FE76AA}" presName="Name37" presStyleLbl="parChTrans1D4" presStyleIdx="0" presStyleCnt="1"/>
      <dgm:spPr/>
      <dgm:t>
        <a:bodyPr/>
        <a:lstStyle/>
        <a:p>
          <a:endParaRPr lang="es-ES"/>
        </a:p>
      </dgm:t>
    </dgm:pt>
    <dgm:pt modelId="{5C5749EA-D7FE-487F-8F6A-C81431F227E8}" type="pres">
      <dgm:prSet presAssocID="{DA8C1F46-5BB5-4CD1-9DF1-D760CF950D5E}" presName="hierRoot2" presStyleCnt="0">
        <dgm:presLayoutVars>
          <dgm:hierBranch val="init"/>
        </dgm:presLayoutVars>
      </dgm:prSet>
      <dgm:spPr/>
      <dgm:t>
        <a:bodyPr/>
        <a:lstStyle/>
        <a:p>
          <a:endParaRPr lang="es-ES"/>
        </a:p>
      </dgm:t>
    </dgm:pt>
    <dgm:pt modelId="{6A4A3BAD-A135-4C11-BC63-BAB7EEC2C039}" type="pres">
      <dgm:prSet presAssocID="{DA8C1F46-5BB5-4CD1-9DF1-D760CF950D5E}" presName="rootComposite" presStyleCnt="0"/>
      <dgm:spPr/>
      <dgm:t>
        <a:bodyPr/>
        <a:lstStyle/>
        <a:p>
          <a:endParaRPr lang="es-ES"/>
        </a:p>
      </dgm:t>
    </dgm:pt>
    <dgm:pt modelId="{1776DA0A-1F59-4AD8-937C-83BDB3D09E32}" type="pres">
      <dgm:prSet presAssocID="{DA8C1F46-5BB5-4CD1-9DF1-D760CF950D5E}" presName="rootText" presStyleLbl="node4" presStyleIdx="0" presStyleCnt="1">
        <dgm:presLayoutVars>
          <dgm:chPref val="3"/>
        </dgm:presLayoutVars>
      </dgm:prSet>
      <dgm:spPr/>
      <dgm:t>
        <a:bodyPr/>
        <a:lstStyle/>
        <a:p>
          <a:endParaRPr lang="es-ES"/>
        </a:p>
      </dgm:t>
    </dgm:pt>
    <dgm:pt modelId="{CCF06BF6-6729-4A82-AE76-76D24182EFDF}" type="pres">
      <dgm:prSet presAssocID="{DA8C1F46-5BB5-4CD1-9DF1-D760CF950D5E}" presName="rootConnector" presStyleLbl="node4" presStyleIdx="0" presStyleCnt="1"/>
      <dgm:spPr/>
      <dgm:t>
        <a:bodyPr/>
        <a:lstStyle/>
        <a:p>
          <a:endParaRPr lang="es-ES"/>
        </a:p>
      </dgm:t>
    </dgm:pt>
    <dgm:pt modelId="{63B37C82-F5A5-4843-86F0-A6C5406F6761}" type="pres">
      <dgm:prSet presAssocID="{DA8C1F46-5BB5-4CD1-9DF1-D760CF950D5E}" presName="hierChild4" presStyleCnt="0"/>
      <dgm:spPr/>
      <dgm:t>
        <a:bodyPr/>
        <a:lstStyle/>
        <a:p>
          <a:endParaRPr lang="es-ES"/>
        </a:p>
      </dgm:t>
    </dgm:pt>
    <dgm:pt modelId="{376CC3A1-603C-4820-A42D-D2FAF3AA7EE7}" type="pres">
      <dgm:prSet presAssocID="{DA8C1F46-5BB5-4CD1-9DF1-D760CF950D5E}" presName="hierChild5" presStyleCnt="0"/>
      <dgm:spPr/>
      <dgm:t>
        <a:bodyPr/>
        <a:lstStyle/>
        <a:p>
          <a:endParaRPr lang="es-ES"/>
        </a:p>
      </dgm:t>
    </dgm:pt>
    <dgm:pt modelId="{81335A30-25F5-4F22-BDD5-6B280409BA94}" type="pres">
      <dgm:prSet presAssocID="{21ECE85E-F88E-4959-8D7D-8DA67506CA98}" presName="hierChild5" presStyleCnt="0"/>
      <dgm:spPr/>
      <dgm:t>
        <a:bodyPr/>
        <a:lstStyle/>
        <a:p>
          <a:endParaRPr lang="es-ES"/>
        </a:p>
      </dgm:t>
    </dgm:pt>
    <dgm:pt modelId="{FC5E76E2-F764-4CEE-9ABA-1823B435BE49}" type="pres">
      <dgm:prSet presAssocID="{D2408C30-21F9-4704-A60B-504689375A78}" presName="hierChild5" presStyleCnt="0"/>
      <dgm:spPr/>
      <dgm:t>
        <a:bodyPr/>
        <a:lstStyle/>
        <a:p>
          <a:endParaRPr lang="es-ES"/>
        </a:p>
      </dgm:t>
    </dgm:pt>
    <dgm:pt modelId="{590F7C9B-5BA8-47B9-99F3-32CA0D2093E3}" type="pres">
      <dgm:prSet presAssocID="{DE779669-5F47-472A-8328-A711D135468F}" presName="Name37" presStyleLbl="parChTrans1D2" presStyleIdx="1" presStyleCnt="3"/>
      <dgm:spPr/>
      <dgm:t>
        <a:bodyPr/>
        <a:lstStyle/>
        <a:p>
          <a:endParaRPr lang="es-ES"/>
        </a:p>
      </dgm:t>
    </dgm:pt>
    <dgm:pt modelId="{C5F59E6C-866E-4E92-80C2-020B6327C1DE}" type="pres">
      <dgm:prSet presAssocID="{EFECE8D5-FF76-4280-A8F4-2A4D9306118C}" presName="hierRoot2" presStyleCnt="0">
        <dgm:presLayoutVars>
          <dgm:hierBranch val="init"/>
        </dgm:presLayoutVars>
      </dgm:prSet>
      <dgm:spPr/>
      <dgm:t>
        <a:bodyPr/>
        <a:lstStyle/>
        <a:p>
          <a:endParaRPr lang="es-ES"/>
        </a:p>
      </dgm:t>
    </dgm:pt>
    <dgm:pt modelId="{E14BF32F-3B6F-499C-BC79-EB42EFD48AFF}" type="pres">
      <dgm:prSet presAssocID="{EFECE8D5-FF76-4280-A8F4-2A4D9306118C}" presName="rootComposite" presStyleCnt="0"/>
      <dgm:spPr/>
      <dgm:t>
        <a:bodyPr/>
        <a:lstStyle/>
        <a:p>
          <a:endParaRPr lang="es-ES"/>
        </a:p>
      </dgm:t>
    </dgm:pt>
    <dgm:pt modelId="{E0CBF2A8-0217-4080-9707-71393095D875}" type="pres">
      <dgm:prSet presAssocID="{EFECE8D5-FF76-4280-A8F4-2A4D9306118C}" presName="rootText" presStyleLbl="node2" presStyleIdx="1" presStyleCnt="3">
        <dgm:presLayoutVars>
          <dgm:chPref val="3"/>
        </dgm:presLayoutVars>
      </dgm:prSet>
      <dgm:spPr/>
      <dgm:t>
        <a:bodyPr/>
        <a:lstStyle/>
        <a:p>
          <a:endParaRPr lang="es-ES"/>
        </a:p>
      </dgm:t>
    </dgm:pt>
    <dgm:pt modelId="{0CDD47CF-46E1-4ACE-A81F-7C0B688ED710}" type="pres">
      <dgm:prSet presAssocID="{EFECE8D5-FF76-4280-A8F4-2A4D9306118C}" presName="rootConnector" presStyleLbl="node2" presStyleIdx="1" presStyleCnt="3"/>
      <dgm:spPr/>
      <dgm:t>
        <a:bodyPr/>
        <a:lstStyle/>
        <a:p>
          <a:endParaRPr lang="es-ES"/>
        </a:p>
      </dgm:t>
    </dgm:pt>
    <dgm:pt modelId="{E161B153-8C5A-439F-BC9B-1D2646490B5C}" type="pres">
      <dgm:prSet presAssocID="{EFECE8D5-FF76-4280-A8F4-2A4D9306118C}" presName="hierChild4" presStyleCnt="0"/>
      <dgm:spPr/>
      <dgm:t>
        <a:bodyPr/>
        <a:lstStyle/>
        <a:p>
          <a:endParaRPr lang="es-ES"/>
        </a:p>
      </dgm:t>
    </dgm:pt>
    <dgm:pt modelId="{7763E557-76B1-4D09-87E1-4EA962DB76A6}" type="pres">
      <dgm:prSet presAssocID="{F9BAF08F-788A-4C17-8D3E-441B279281AB}" presName="Name37" presStyleLbl="parChTrans1D3" presStyleIdx="1" presStyleCnt="4"/>
      <dgm:spPr/>
      <dgm:t>
        <a:bodyPr/>
        <a:lstStyle/>
        <a:p>
          <a:endParaRPr lang="es-ES"/>
        </a:p>
      </dgm:t>
    </dgm:pt>
    <dgm:pt modelId="{476E21B4-EB96-4FAF-8F06-F8F7923BC720}" type="pres">
      <dgm:prSet presAssocID="{67E37AED-A46E-4682-9BDE-859E38762326}" presName="hierRoot2" presStyleCnt="0">
        <dgm:presLayoutVars>
          <dgm:hierBranch val="init"/>
        </dgm:presLayoutVars>
      </dgm:prSet>
      <dgm:spPr/>
      <dgm:t>
        <a:bodyPr/>
        <a:lstStyle/>
        <a:p>
          <a:endParaRPr lang="es-ES"/>
        </a:p>
      </dgm:t>
    </dgm:pt>
    <dgm:pt modelId="{0919EC47-1522-46AF-B4BD-1D7001D54E5C}" type="pres">
      <dgm:prSet presAssocID="{67E37AED-A46E-4682-9BDE-859E38762326}" presName="rootComposite" presStyleCnt="0"/>
      <dgm:spPr/>
      <dgm:t>
        <a:bodyPr/>
        <a:lstStyle/>
        <a:p>
          <a:endParaRPr lang="es-ES"/>
        </a:p>
      </dgm:t>
    </dgm:pt>
    <dgm:pt modelId="{63A91C23-B392-4DA3-B2E2-04976D292C76}" type="pres">
      <dgm:prSet presAssocID="{67E37AED-A46E-4682-9BDE-859E38762326}" presName="rootText" presStyleLbl="node3" presStyleIdx="1" presStyleCnt="4">
        <dgm:presLayoutVars>
          <dgm:chPref val="3"/>
        </dgm:presLayoutVars>
      </dgm:prSet>
      <dgm:spPr/>
      <dgm:t>
        <a:bodyPr/>
        <a:lstStyle/>
        <a:p>
          <a:endParaRPr lang="es-ES"/>
        </a:p>
      </dgm:t>
    </dgm:pt>
    <dgm:pt modelId="{11412AD8-2CA1-43D0-BEA9-7FCC64C2E50B}" type="pres">
      <dgm:prSet presAssocID="{67E37AED-A46E-4682-9BDE-859E38762326}" presName="rootConnector" presStyleLbl="node3" presStyleIdx="1" presStyleCnt="4"/>
      <dgm:spPr/>
      <dgm:t>
        <a:bodyPr/>
        <a:lstStyle/>
        <a:p>
          <a:endParaRPr lang="es-ES"/>
        </a:p>
      </dgm:t>
    </dgm:pt>
    <dgm:pt modelId="{5264F34D-8467-4895-B7FE-765C51C25732}" type="pres">
      <dgm:prSet presAssocID="{67E37AED-A46E-4682-9BDE-859E38762326}" presName="hierChild4" presStyleCnt="0"/>
      <dgm:spPr/>
      <dgm:t>
        <a:bodyPr/>
        <a:lstStyle/>
        <a:p>
          <a:endParaRPr lang="es-ES"/>
        </a:p>
      </dgm:t>
    </dgm:pt>
    <dgm:pt modelId="{9C8B67C7-3574-41B5-8650-B316878275C2}" type="pres">
      <dgm:prSet presAssocID="{67E37AED-A46E-4682-9BDE-859E38762326}" presName="hierChild5" presStyleCnt="0"/>
      <dgm:spPr/>
      <dgm:t>
        <a:bodyPr/>
        <a:lstStyle/>
        <a:p>
          <a:endParaRPr lang="es-ES"/>
        </a:p>
      </dgm:t>
    </dgm:pt>
    <dgm:pt modelId="{764D2631-6A1C-499F-8D74-D8A00F4B0EA5}" type="pres">
      <dgm:prSet presAssocID="{EFECE8D5-FF76-4280-A8F4-2A4D9306118C}" presName="hierChild5" presStyleCnt="0"/>
      <dgm:spPr/>
      <dgm:t>
        <a:bodyPr/>
        <a:lstStyle/>
        <a:p>
          <a:endParaRPr lang="es-ES"/>
        </a:p>
      </dgm:t>
    </dgm:pt>
    <dgm:pt modelId="{52D4DF87-4628-4555-8A86-32A5FD29104C}" type="pres">
      <dgm:prSet presAssocID="{5F7A70B7-E632-474B-AA78-83B37B3298FA}" presName="Name37" presStyleLbl="parChTrans1D2" presStyleIdx="2" presStyleCnt="3"/>
      <dgm:spPr/>
      <dgm:t>
        <a:bodyPr/>
        <a:lstStyle/>
        <a:p>
          <a:endParaRPr lang="es-ES"/>
        </a:p>
      </dgm:t>
    </dgm:pt>
    <dgm:pt modelId="{C740E43E-D6D6-4CB1-9AAD-B3734F24B98B}" type="pres">
      <dgm:prSet presAssocID="{4C434F64-3870-4A9B-81FC-FE344B71D5C9}" presName="hierRoot2" presStyleCnt="0">
        <dgm:presLayoutVars>
          <dgm:hierBranch val="init"/>
        </dgm:presLayoutVars>
      </dgm:prSet>
      <dgm:spPr/>
      <dgm:t>
        <a:bodyPr/>
        <a:lstStyle/>
        <a:p>
          <a:endParaRPr lang="es-ES"/>
        </a:p>
      </dgm:t>
    </dgm:pt>
    <dgm:pt modelId="{0B8699AE-B308-4269-A9DB-3EC765B6B935}" type="pres">
      <dgm:prSet presAssocID="{4C434F64-3870-4A9B-81FC-FE344B71D5C9}" presName="rootComposite" presStyleCnt="0"/>
      <dgm:spPr/>
      <dgm:t>
        <a:bodyPr/>
        <a:lstStyle/>
        <a:p>
          <a:endParaRPr lang="es-ES"/>
        </a:p>
      </dgm:t>
    </dgm:pt>
    <dgm:pt modelId="{B14EC97D-A2A8-4590-BF1D-473E995DCA79}" type="pres">
      <dgm:prSet presAssocID="{4C434F64-3870-4A9B-81FC-FE344B71D5C9}" presName="rootText" presStyleLbl="node2" presStyleIdx="2" presStyleCnt="3">
        <dgm:presLayoutVars>
          <dgm:chPref val="3"/>
        </dgm:presLayoutVars>
      </dgm:prSet>
      <dgm:spPr/>
      <dgm:t>
        <a:bodyPr/>
        <a:lstStyle/>
        <a:p>
          <a:endParaRPr lang="es-ES"/>
        </a:p>
      </dgm:t>
    </dgm:pt>
    <dgm:pt modelId="{ED2CA75D-4BD7-4567-93A2-F54C05C67D69}" type="pres">
      <dgm:prSet presAssocID="{4C434F64-3870-4A9B-81FC-FE344B71D5C9}" presName="rootConnector" presStyleLbl="node2" presStyleIdx="2" presStyleCnt="3"/>
      <dgm:spPr/>
      <dgm:t>
        <a:bodyPr/>
        <a:lstStyle/>
        <a:p>
          <a:endParaRPr lang="es-ES"/>
        </a:p>
      </dgm:t>
    </dgm:pt>
    <dgm:pt modelId="{3F50D75F-502F-498F-A2B0-67C91E3E1C79}" type="pres">
      <dgm:prSet presAssocID="{4C434F64-3870-4A9B-81FC-FE344B71D5C9}" presName="hierChild4" presStyleCnt="0"/>
      <dgm:spPr/>
      <dgm:t>
        <a:bodyPr/>
        <a:lstStyle/>
        <a:p>
          <a:endParaRPr lang="es-ES"/>
        </a:p>
      </dgm:t>
    </dgm:pt>
    <dgm:pt modelId="{0ACFFBE1-11CA-4E7F-B38C-94B5F6C6C5BC}" type="pres">
      <dgm:prSet presAssocID="{3EB63950-84E6-407A-8E9B-470923CC2849}" presName="Name37" presStyleLbl="parChTrans1D3" presStyleIdx="2" presStyleCnt="4"/>
      <dgm:spPr/>
      <dgm:t>
        <a:bodyPr/>
        <a:lstStyle/>
        <a:p>
          <a:endParaRPr lang="es-ES"/>
        </a:p>
      </dgm:t>
    </dgm:pt>
    <dgm:pt modelId="{0282B7F2-2FE4-4F38-B706-626042C9B216}" type="pres">
      <dgm:prSet presAssocID="{E0B860EA-9E3E-44F7-BDA7-EDC1B2BDEA70}" presName="hierRoot2" presStyleCnt="0">
        <dgm:presLayoutVars>
          <dgm:hierBranch val="init"/>
        </dgm:presLayoutVars>
      </dgm:prSet>
      <dgm:spPr/>
      <dgm:t>
        <a:bodyPr/>
        <a:lstStyle/>
        <a:p>
          <a:endParaRPr lang="es-ES"/>
        </a:p>
      </dgm:t>
    </dgm:pt>
    <dgm:pt modelId="{2D94D780-1AC4-4884-BFA5-16209B39659C}" type="pres">
      <dgm:prSet presAssocID="{E0B860EA-9E3E-44F7-BDA7-EDC1B2BDEA70}" presName="rootComposite" presStyleCnt="0"/>
      <dgm:spPr/>
      <dgm:t>
        <a:bodyPr/>
        <a:lstStyle/>
        <a:p>
          <a:endParaRPr lang="es-ES"/>
        </a:p>
      </dgm:t>
    </dgm:pt>
    <dgm:pt modelId="{EB06BC05-1EF4-4F4E-A1D7-A914D88D3341}" type="pres">
      <dgm:prSet presAssocID="{E0B860EA-9E3E-44F7-BDA7-EDC1B2BDEA70}" presName="rootText" presStyleLbl="node3" presStyleIdx="2" presStyleCnt="4">
        <dgm:presLayoutVars>
          <dgm:chPref val="3"/>
        </dgm:presLayoutVars>
      </dgm:prSet>
      <dgm:spPr/>
      <dgm:t>
        <a:bodyPr/>
        <a:lstStyle/>
        <a:p>
          <a:endParaRPr lang="es-ES"/>
        </a:p>
      </dgm:t>
    </dgm:pt>
    <dgm:pt modelId="{ED924A76-A78C-4ABE-AEF0-45431CCC50B8}" type="pres">
      <dgm:prSet presAssocID="{E0B860EA-9E3E-44F7-BDA7-EDC1B2BDEA70}" presName="rootConnector" presStyleLbl="node3" presStyleIdx="2" presStyleCnt="4"/>
      <dgm:spPr/>
      <dgm:t>
        <a:bodyPr/>
        <a:lstStyle/>
        <a:p>
          <a:endParaRPr lang="es-ES"/>
        </a:p>
      </dgm:t>
    </dgm:pt>
    <dgm:pt modelId="{4369442C-1C4E-420A-9C52-84FF30CFF096}" type="pres">
      <dgm:prSet presAssocID="{E0B860EA-9E3E-44F7-BDA7-EDC1B2BDEA70}" presName="hierChild4" presStyleCnt="0"/>
      <dgm:spPr/>
      <dgm:t>
        <a:bodyPr/>
        <a:lstStyle/>
        <a:p>
          <a:endParaRPr lang="es-ES"/>
        </a:p>
      </dgm:t>
    </dgm:pt>
    <dgm:pt modelId="{BFE98D5A-0A80-417F-A512-95CB3803A9E2}" type="pres">
      <dgm:prSet presAssocID="{E0B860EA-9E3E-44F7-BDA7-EDC1B2BDEA70}" presName="hierChild5" presStyleCnt="0"/>
      <dgm:spPr/>
      <dgm:t>
        <a:bodyPr/>
        <a:lstStyle/>
        <a:p>
          <a:endParaRPr lang="es-ES"/>
        </a:p>
      </dgm:t>
    </dgm:pt>
    <dgm:pt modelId="{B13BCBAC-1BB9-4173-9C61-6CDC93C4D8E9}" type="pres">
      <dgm:prSet presAssocID="{721441CB-06DD-4E54-BAB7-0D9CA18F5AF6}" presName="Name37" presStyleLbl="parChTrans1D3" presStyleIdx="3" presStyleCnt="4"/>
      <dgm:spPr/>
      <dgm:t>
        <a:bodyPr/>
        <a:lstStyle/>
        <a:p>
          <a:endParaRPr lang="es-ES"/>
        </a:p>
      </dgm:t>
    </dgm:pt>
    <dgm:pt modelId="{94375933-E4AE-4E6B-80C8-2561F6190B23}" type="pres">
      <dgm:prSet presAssocID="{2D69A133-96FE-44A4-AF8B-414383E4A08C}" presName="hierRoot2" presStyleCnt="0">
        <dgm:presLayoutVars>
          <dgm:hierBranch val="init"/>
        </dgm:presLayoutVars>
      </dgm:prSet>
      <dgm:spPr/>
      <dgm:t>
        <a:bodyPr/>
        <a:lstStyle/>
        <a:p>
          <a:endParaRPr lang="es-ES"/>
        </a:p>
      </dgm:t>
    </dgm:pt>
    <dgm:pt modelId="{AE459EAF-3657-4C77-AC60-BA4EF1C380BC}" type="pres">
      <dgm:prSet presAssocID="{2D69A133-96FE-44A4-AF8B-414383E4A08C}" presName="rootComposite" presStyleCnt="0"/>
      <dgm:spPr/>
      <dgm:t>
        <a:bodyPr/>
        <a:lstStyle/>
        <a:p>
          <a:endParaRPr lang="es-ES"/>
        </a:p>
      </dgm:t>
    </dgm:pt>
    <dgm:pt modelId="{43C8D018-5886-485E-8251-235EA487E04E}" type="pres">
      <dgm:prSet presAssocID="{2D69A133-96FE-44A4-AF8B-414383E4A08C}" presName="rootText" presStyleLbl="node3" presStyleIdx="3" presStyleCnt="4">
        <dgm:presLayoutVars>
          <dgm:chPref val="3"/>
        </dgm:presLayoutVars>
      </dgm:prSet>
      <dgm:spPr/>
      <dgm:t>
        <a:bodyPr/>
        <a:lstStyle/>
        <a:p>
          <a:endParaRPr lang="es-ES"/>
        </a:p>
      </dgm:t>
    </dgm:pt>
    <dgm:pt modelId="{F4D643FF-8D76-4DF4-999B-C8E3EB08BA0C}" type="pres">
      <dgm:prSet presAssocID="{2D69A133-96FE-44A4-AF8B-414383E4A08C}" presName="rootConnector" presStyleLbl="node3" presStyleIdx="3" presStyleCnt="4"/>
      <dgm:spPr/>
      <dgm:t>
        <a:bodyPr/>
        <a:lstStyle/>
        <a:p>
          <a:endParaRPr lang="es-ES"/>
        </a:p>
      </dgm:t>
    </dgm:pt>
    <dgm:pt modelId="{3AB25C7B-54F1-4388-BBFE-2CEB57C9E7E7}" type="pres">
      <dgm:prSet presAssocID="{2D69A133-96FE-44A4-AF8B-414383E4A08C}" presName="hierChild4" presStyleCnt="0"/>
      <dgm:spPr/>
      <dgm:t>
        <a:bodyPr/>
        <a:lstStyle/>
        <a:p>
          <a:endParaRPr lang="es-ES"/>
        </a:p>
      </dgm:t>
    </dgm:pt>
    <dgm:pt modelId="{B1AD28C4-D94A-43CE-A95B-1C4594A90CFB}" type="pres">
      <dgm:prSet presAssocID="{2D69A133-96FE-44A4-AF8B-414383E4A08C}" presName="hierChild5" presStyleCnt="0"/>
      <dgm:spPr/>
      <dgm:t>
        <a:bodyPr/>
        <a:lstStyle/>
        <a:p>
          <a:endParaRPr lang="es-ES"/>
        </a:p>
      </dgm:t>
    </dgm:pt>
    <dgm:pt modelId="{0A300EA8-F8CF-4BFD-A62D-36C2FC05209F}" type="pres">
      <dgm:prSet presAssocID="{4C434F64-3870-4A9B-81FC-FE344B71D5C9}" presName="hierChild5" presStyleCnt="0"/>
      <dgm:spPr/>
      <dgm:t>
        <a:bodyPr/>
        <a:lstStyle/>
        <a:p>
          <a:endParaRPr lang="es-ES"/>
        </a:p>
      </dgm:t>
    </dgm:pt>
    <dgm:pt modelId="{37A54B48-1F02-4A73-9051-425FECBC5627}" type="pres">
      <dgm:prSet presAssocID="{FE22939B-4C83-48AD-A84F-4B843326F0EC}" presName="hierChild3" presStyleCnt="0"/>
      <dgm:spPr/>
      <dgm:t>
        <a:bodyPr/>
        <a:lstStyle/>
        <a:p>
          <a:endParaRPr lang="es-ES"/>
        </a:p>
      </dgm:t>
    </dgm:pt>
  </dgm:ptLst>
  <dgm:cxnLst>
    <dgm:cxn modelId="{E190ED34-181E-4B18-A588-A4F52EE71EDC}" type="presOf" srcId="{DA8C1F46-5BB5-4CD1-9DF1-D760CF950D5E}" destId="{CCF06BF6-6729-4A82-AE76-76D24182EFDF}" srcOrd="1" destOrd="0" presId="urn:microsoft.com/office/officeart/2005/8/layout/orgChart1"/>
    <dgm:cxn modelId="{66C020F2-9FFF-47E3-B5EA-F9DB357627CE}" type="presOf" srcId="{EFECE8D5-FF76-4280-A8F4-2A4D9306118C}" destId="{0CDD47CF-46E1-4ACE-A81F-7C0B688ED710}" srcOrd="1" destOrd="0" presId="urn:microsoft.com/office/officeart/2005/8/layout/orgChart1"/>
    <dgm:cxn modelId="{C52638AE-26A8-4B1D-ADA7-988316E1DF83}" type="presOf" srcId="{721441CB-06DD-4E54-BAB7-0D9CA18F5AF6}" destId="{B13BCBAC-1BB9-4173-9C61-6CDC93C4D8E9}" srcOrd="0" destOrd="0" presId="urn:microsoft.com/office/officeart/2005/8/layout/orgChart1"/>
    <dgm:cxn modelId="{56C2FDF6-018A-457F-A8DC-803303EC2FE8}" type="presOf" srcId="{21ECE85E-F88E-4959-8D7D-8DA67506CA98}" destId="{D280BFDF-577D-4C3D-80F1-1BB5E5200030}" srcOrd="0" destOrd="0" presId="urn:microsoft.com/office/officeart/2005/8/layout/orgChart1"/>
    <dgm:cxn modelId="{F9158FAD-3756-4DD5-B08F-A3D45577681F}" srcId="{FE22939B-4C83-48AD-A84F-4B843326F0EC}" destId="{EFECE8D5-FF76-4280-A8F4-2A4D9306118C}" srcOrd="1" destOrd="0" parTransId="{DE779669-5F47-472A-8328-A711D135468F}" sibTransId="{4595BBF7-EB04-46A6-8220-0CE709162672}"/>
    <dgm:cxn modelId="{E723C503-C6D3-404D-B899-9AFC1FC7478A}" type="presOf" srcId="{67E37AED-A46E-4682-9BDE-859E38762326}" destId="{11412AD8-2CA1-43D0-BEA9-7FCC64C2E50B}" srcOrd="1" destOrd="0" presId="urn:microsoft.com/office/officeart/2005/8/layout/orgChart1"/>
    <dgm:cxn modelId="{1D6D6C08-A8EF-4E58-9BA7-65F8E86037CC}" srcId="{91263D15-4464-4922-BE64-A5E80CD19F01}" destId="{FE22939B-4C83-48AD-A84F-4B843326F0EC}" srcOrd="0" destOrd="0" parTransId="{DF320EE1-6B7E-41EC-989B-3CA9DF668E00}" sibTransId="{8BE452A8-E67A-4D7A-827F-D0C9E31ECAA8}"/>
    <dgm:cxn modelId="{5CAFD4F6-E685-41B4-A303-C3E14A08985D}" type="presOf" srcId="{DA8C1F46-5BB5-4CD1-9DF1-D760CF950D5E}" destId="{1776DA0A-1F59-4AD8-937C-83BDB3D09E32}" srcOrd="0" destOrd="0" presId="urn:microsoft.com/office/officeart/2005/8/layout/orgChart1"/>
    <dgm:cxn modelId="{6DBEEF2E-BF02-4487-A85B-14DEFA947ADA}" type="presOf" srcId="{EFECE8D5-FF76-4280-A8F4-2A4D9306118C}" destId="{E0CBF2A8-0217-4080-9707-71393095D875}" srcOrd="0" destOrd="0" presId="urn:microsoft.com/office/officeart/2005/8/layout/orgChart1"/>
    <dgm:cxn modelId="{37CD83BA-5D09-4292-8782-B6279705C992}" type="presOf" srcId="{FE22939B-4C83-48AD-A84F-4B843326F0EC}" destId="{9AA3A660-85CA-493C-82ED-EBE0B71BA695}" srcOrd="1" destOrd="0" presId="urn:microsoft.com/office/officeart/2005/8/layout/orgChart1"/>
    <dgm:cxn modelId="{C952952E-0433-42C8-928B-47FB04F939C3}" type="presOf" srcId="{FE22939B-4C83-48AD-A84F-4B843326F0EC}" destId="{02D61989-097F-40BE-ACC2-F765E5FC3A0E}" srcOrd="0" destOrd="0" presId="urn:microsoft.com/office/officeart/2005/8/layout/orgChart1"/>
    <dgm:cxn modelId="{BE1B0658-99C9-4920-A4FF-197C76EBF44D}" type="presOf" srcId="{5F7A70B7-E632-474B-AA78-83B37B3298FA}" destId="{52D4DF87-4628-4555-8A86-32A5FD29104C}" srcOrd="0" destOrd="0" presId="urn:microsoft.com/office/officeart/2005/8/layout/orgChart1"/>
    <dgm:cxn modelId="{443CC7ED-1837-4B8D-99CC-D33CACE3BB6A}" type="presOf" srcId="{BE2EE9C3-E31E-4E37-BD71-6771BDAF78AC}" destId="{582EE260-92D4-4A23-8588-7C8BC333244C}" srcOrd="0" destOrd="0" presId="urn:microsoft.com/office/officeart/2005/8/layout/orgChart1"/>
    <dgm:cxn modelId="{27F8F123-323D-4041-948D-67987AC39992}" type="presOf" srcId="{F9BAF08F-788A-4C17-8D3E-441B279281AB}" destId="{7763E557-76B1-4D09-87E1-4EA962DB76A6}" srcOrd="0" destOrd="0" presId="urn:microsoft.com/office/officeart/2005/8/layout/orgChart1"/>
    <dgm:cxn modelId="{4E6D06E1-2847-40C7-A5E2-9EDEEC9C63CC}" type="presOf" srcId="{67E37AED-A46E-4682-9BDE-859E38762326}" destId="{63A91C23-B392-4DA3-B2E2-04976D292C76}" srcOrd="0" destOrd="0" presId="urn:microsoft.com/office/officeart/2005/8/layout/orgChart1"/>
    <dgm:cxn modelId="{2CFD3045-E1C7-4B4A-A043-4CD3639C1E27}" type="presOf" srcId="{51D86CAA-E06E-460E-8332-2464B6F07078}" destId="{052AA3A7-3CDE-4D45-96D5-5DE26869F70E}" srcOrd="0" destOrd="0" presId="urn:microsoft.com/office/officeart/2005/8/layout/orgChart1"/>
    <dgm:cxn modelId="{585A522D-9EF8-4159-9F00-0A56C4B9CAD7}" type="presOf" srcId="{D2408C30-21F9-4704-A60B-504689375A78}" destId="{A4094BCB-4868-44D0-9E0C-C1AF7C3D788C}" srcOrd="1" destOrd="0" presId="urn:microsoft.com/office/officeart/2005/8/layout/orgChart1"/>
    <dgm:cxn modelId="{5688D1DD-2946-42A0-8137-FB185EF2E267}" type="presOf" srcId="{3EB63950-84E6-407A-8E9B-470923CC2849}" destId="{0ACFFBE1-11CA-4E7F-B38C-94B5F6C6C5BC}" srcOrd="0" destOrd="0" presId="urn:microsoft.com/office/officeart/2005/8/layout/orgChart1"/>
    <dgm:cxn modelId="{995910E2-E865-4C58-8495-894A72AFE6EB}" type="presOf" srcId="{E0B860EA-9E3E-44F7-BDA7-EDC1B2BDEA70}" destId="{EB06BC05-1EF4-4F4E-A1D7-A914D88D3341}" srcOrd="0" destOrd="0" presId="urn:microsoft.com/office/officeart/2005/8/layout/orgChart1"/>
    <dgm:cxn modelId="{50BD28E4-3B50-4E65-BAF3-C77D7A65C1BE}" type="presOf" srcId="{E0B860EA-9E3E-44F7-BDA7-EDC1B2BDEA70}" destId="{ED924A76-A78C-4ABE-AEF0-45431CCC50B8}" srcOrd="1" destOrd="0" presId="urn:microsoft.com/office/officeart/2005/8/layout/orgChart1"/>
    <dgm:cxn modelId="{8BC1CE56-2B43-4D25-B6C9-50FC045F9684}" type="presOf" srcId="{4C434F64-3870-4A9B-81FC-FE344B71D5C9}" destId="{ED2CA75D-4BD7-4567-93A2-F54C05C67D69}" srcOrd="1" destOrd="0" presId="urn:microsoft.com/office/officeart/2005/8/layout/orgChart1"/>
    <dgm:cxn modelId="{B6C99402-E4D6-4342-B91D-47ACE1331473}" type="presOf" srcId="{21ECE85E-F88E-4959-8D7D-8DA67506CA98}" destId="{F5A2F093-06EF-44B1-A821-C622EA8B4C4D}" srcOrd="1" destOrd="0" presId="urn:microsoft.com/office/officeart/2005/8/layout/orgChart1"/>
    <dgm:cxn modelId="{216BEE45-2BF2-4707-9630-8588175344B7}" srcId="{FE22939B-4C83-48AD-A84F-4B843326F0EC}" destId="{4C434F64-3870-4A9B-81FC-FE344B71D5C9}" srcOrd="2" destOrd="0" parTransId="{5F7A70B7-E632-474B-AA78-83B37B3298FA}" sibTransId="{8BE5380C-2707-4F80-9F63-8ABD486D9B0B}"/>
    <dgm:cxn modelId="{B9A9DC75-C2EE-4725-9DDC-21675E12F661}" type="presOf" srcId="{91263D15-4464-4922-BE64-A5E80CD19F01}" destId="{977E5501-10FF-4A53-92FB-9B38F11D4E82}" srcOrd="0" destOrd="0" presId="urn:microsoft.com/office/officeart/2005/8/layout/orgChart1"/>
    <dgm:cxn modelId="{F24CF645-CF9B-47FC-9E78-5A6FC11C0510}" srcId="{FE22939B-4C83-48AD-A84F-4B843326F0EC}" destId="{D2408C30-21F9-4704-A60B-504689375A78}" srcOrd="0" destOrd="0" parTransId="{BE2EE9C3-E31E-4E37-BD71-6771BDAF78AC}" sibTransId="{C84ED532-0826-4EBC-8598-9A95975A42A5}"/>
    <dgm:cxn modelId="{8A301669-0638-4202-8E24-7B989A84A90C}" type="presOf" srcId="{D2408C30-21F9-4704-A60B-504689375A78}" destId="{12C32FA8-1B9F-4C8F-B618-E1E3BC8D73C5}" srcOrd="0" destOrd="0" presId="urn:microsoft.com/office/officeart/2005/8/layout/orgChart1"/>
    <dgm:cxn modelId="{8DCC74DB-2D52-4A62-B6B8-2D36ACB0F765}" srcId="{21ECE85E-F88E-4959-8D7D-8DA67506CA98}" destId="{DA8C1F46-5BB5-4CD1-9DF1-D760CF950D5E}" srcOrd="0" destOrd="0" parTransId="{3737F2EB-D356-43EE-AB39-D56BD4FE76AA}" sibTransId="{463A9D37-70A6-4D5F-B157-7D0D10EBA43C}"/>
    <dgm:cxn modelId="{F44FB995-CEE6-46EB-943B-4556EE61EF4F}" type="presOf" srcId="{2D69A133-96FE-44A4-AF8B-414383E4A08C}" destId="{43C8D018-5886-485E-8251-235EA487E04E}" srcOrd="0" destOrd="0" presId="urn:microsoft.com/office/officeart/2005/8/layout/orgChart1"/>
    <dgm:cxn modelId="{036EA309-B98C-4622-B33D-67F5BC0658F1}" srcId="{4C434F64-3870-4A9B-81FC-FE344B71D5C9}" destId="{2D69A133-96FE-44A4-AF8B-414383E4A08C}" srcOrd="1" destOrd="0" parTransId="{721441CB-06DD-4E54-BAB7-0D9CA18F5AF6}" sibTransId="{A1FB141B-B7B7-4EFC-811B-D2A1F1601736}"/>
    <dgm:cxn modelId="{821FBF1E-0044-4ADE-8211-3BFAE49BB0C3}" srcId="{EFECE8D5-FF76-4280-A8F4-2A4D9306118C}" destId="{67E37AED-A46E-4682-9BDE-859E38762326}" srcOrd="0" destOrd="0" parTransId="{F9BAF08F-788A-4C17-8D3E-441B279281AB}" sibTransId="{DBDF2DE4-8D4D-4A8C-BE44-EC76A5DB3CB9}"/>
    <dgm:cxn modelId="{3605C4EE-60E0-4955-B964-9ADC52B82ED0}" srcId="{D2408C30-21F9-4704-A60B-504689375A78}" destId="{21ECE85E-F88E-4959-8D7D-8DA67506CA98}" srcOrd="0" destOrd="0" parTransId="{51D86CAA-E06E-460E-8332-2464B6F07078}" sibTransId="{9D0D5C5A-16C1-4C13-94B3-B5E0E2122802}"/>
    <dgm:cxn modelId="{CB84C05A-7ED1-430D-8092-29DD532CB8A3}" type="presOf" srcId="{3737F2EB-D356-43EE-AB39-D56BD4FE76AA}" destId="{7C3D2064-B39D-4150-8102-2F6DC3AFA61C}" srcOrd="0" destOrd="0" presId="urn:microsoft.com/office/officeart/2005/8/layout/orgChart1"/>
    <dgm:cxn modelId="{EF7A5B3D-76B2-4461-A3A0-7AE2187E2A01}" type="presOf" srcId="{2D69A133-96FE-44A4-AF8B-414383E4A08C}" destId="{F4D643FF-8D76-4DF4-999B-C8E3EB08BA0C}" srcOrd="1" destOrd="0" presId="urn:microsoft.com/office/officeart/2005/8/layout/orgChart1"/>
    <dgm:cxn modelId="{6613649D-A865-44F5-A63A-764B5142A8E6}" srcId="{4C434F64-3870-4A9B-81FC-FE344B71D5C9}" destId="{E0B860EA-9E3E-44F7-BDA7-EDC1B2BDEA70}" srcOrd="0" destOrd="0" parTransId="{3EB63950-84E6-407A-8E9B-470923CC2849}" sibTransId="{846C1CB6-C9C6-4B8C-9BCC-1C768E5767BF}"/>
    <dgm:cxn modelId="{4738B748-4241-4C26-B5A1-393F97629383}" type="presOf" srcId="{4C434F64-3870-4A9B-81FC-FE344B71D5C9}" destId="{B14EC97D-A2A8-4590-BF1D-473E995DCA79}" srcOrd="0" destOrd="0" presId="urn:microsoft.com/office/officeart/2005/8/layout/orgChart1"/>
    <dgm:cxn modelId="{39F8AD0A-7ACD-4AE1-BB74-666CBD4CF6A2}" type="presOf" srcId="{DE779669-5F47-472A-8328-A711D135468F}" destId="{590F7C9B-5BA8-47B9-99F3-32CA0D2093E3}" srcOrd="0" destOrd="0" presId="urn:microsoft.com/office/officeart/2005/8/layout/orgChart1"/>
    <dgm:cxn modelId="{15A16E4E-EF9D-4544-9136-A0FC8D725C2A}" type="presParOf" srcId="{977E5501-10FF-4A53-92FB-9B38F11D4E82}" destId="{776D2B82-7225-4D18-8AD9-B1840A4AC92B}" srcOrd="0" destOrd="0" presId="urn:microsoft.com/office/officeart/2005/8/layout/orgChart1"/>
    <dgm:cxn modelId="{EE57B3F5-E320-4ECF-887B-E6141CE12319}" type="presParOf" srcId="{776D2B82-7225-4D18-8AD9-B1840A4AC92B}" destId="{627B7300-96BD-478C-97A8-F0ADBD721D51}" srcOrd="0" destOrd="0" presId="urn:microsoft.com/office/officeart/2005/8/layout/orgChart1"/>
    <dgm:cxn modelId="{D0BEC3C8-3D14-432E-A445-356D938F9170}" type="presParOf" srcId="{627B7300-96BD-478C-97A8-F0ADBD721D51}" destId="{02D61989-097F-40BE-ACC2-F765E5FC3A0E}" srcOrd="0" destOrd="0" presId="urn:microsoft.com/office/officeart/2005/8/layout/orgChart1"/>
    <dgm:cxn modelId="{4E5E4387-DCB3-4F38-B186-ADB7607A204D}" type="presParOf" srcId="{627B7300-96BD-478C-97A8-F0ADBD721D51}" destId="{9AA3A660-85CA-493C-82ED-EBE0B71BA695}" srcOrd="1" destOrd="0" presId="urn:microsoft.com/office/officeart/2005/8/layout/orgChart1"/>
    <dgm:cxn modelId="{BD2A653A-8A03-45B3-BBD9-495DBB74212C}" type="presParOf" srcId="{776D2B82-7225-4D18-8AD9-B1840A4AC92B}" destId="{20CDA9FC-AEA3-4BBD-BF71-4277E10A3752}" srcOrd="1" destOrd="0" presId="urn:microsoft.com/office/officeart/2005/8/layout/orgChart1"/>
    <dgm:cxn modelId="{9188AAB4-7057-4105-AB5C-232B9A52F454}" type="presParOf" srcId="{20CDA9FC-AEA3-4BBD-BF71-4277E10A3752}" destId="{582EE260-92D4-4A23-8588-7C8BC333244C}" srcOrd="0" destOrd="0" presId="urn:microsoft.com/office/officeart/2005/8/layout/orgChart1"/>
    <dgm:cxn modelId="{02FCE43A-75B3-4911-9045-4DDD37E2922C}" type="presParOf" srcId="{20CDA9FC-AEA3-4BBD-BF71-4277E10A3752}" destId="{63228655-688A-45CB-ABCE-2FCD2C8F1145}" srcOrd="1" destOrd="0" presId="urn:microsoft.com/office/officeart/2005/8/layout/orgChart1"/>
    <dgm:cxn modelId="{5B00EDAA-AABC-4319-AA04-561FCB259DF5}" type="presParOf" srcId="{63228655-688A-45CB-ABCE-2FCD2C8F1145}" destId="{27B2ADE4-C792-444D-9233-8E022AB2DFCD}" srcOrd="0" destOrd="0" presId="urn:microsoft.com/office/officeart/2005/8/layout/orgChart1"/>
    <dgm:cxn modelId="{A6D88037-F63C-4BBF-999A-E3128C399194}" type="presParOf" srcId="{27B2ADE4-C792-444D-9233-8E022AB2DFCD}" destId="{12C32FA8-1B9F-4C8F-B618-E1E3BC8D73C5}" srcOrd="0" destOrd="0" presId="urn:microsoft.com/office/officeart/2005/8/layout/orgChart1"/>
    <dgm:cxn modelId="{D008A72B-CFB0-45C2-A982-FEF67A4FC1D6}" type="presParOf" srcId="{27B2ADE4-C792-444D-9233-8E022AB2DFCD}" destId="{A4094BCB-4868-44D0-9E0C-C1AF7C3D788C}" srcOrd="1" destOrd="0" presId="urn:microsoft.com/office/officeart/2005/8/layout/orgChart1"/>
    <dgm:cxn modelId="{C34E8231-4164-45AB-81C1-B70D844C7975}" type="presParOf" srcId="{63228655-688A-45CB-ABCE-2FCD2C8F1145}" destId="{F6D67490-DADE-498B-8FAF-59686E510BE0}" srcOrd="1" destOrd="0" presId="urn:microsoft.com/office/officeart/2005/8/layout/orgChart1"/>
    <dgm:cxn modelId="{3117A372-1CA7-4CEB-9C9D-0403C86A63E4}" type="presParOf" srcId="{F6D67490-DADE-498B-8FAF-59686E510BE0}" destId="{052AA3A7-3CDE-4D45-96D5-5DE26869F70E}" srcOrd="0" destOrd="0" presId="urn:microsoft.com/office/officeart/2005/8/layout/orgChart1"/>
    <dgm:cxn modelId="{03965CD5-0440-4522-A044-6B32981C07D0}" type="presParOf" srcId="{F6D67490-DADE-498B-8FAF-59686E510BE0}" destId="{106259F8-1E2C-4ABD-849C-0F4578D10F19}" srcOrd="1" destOrd="0" presId="urn:microsoft.com/office/officeart/2005/8/layout/orgChart1"/>
    <dgm:cxn modelId="{13CB8FDF-70E0-4BAF-B716-696D2E9E2FA0}" type="presParOf" srcId="{106259F8-1E2C-4ABD-849C-0F4578D10F19}" destId="{7D822640-6053-49BE-AE56-9AFB81798D80}" srcOrd="0" destOrd="0" presId="urn:microsoft.com/office/officeart/2005/8/layout/orgChart1"/>
    <dgm:cxn modelId="{986FA3D1-0187-4D33-A20D-F874B9E96DC7}" type="presParOf" srcId="{7D822640-6053-49BE-AE56-9AFB81798D80}" destId="{D280BFDF-577D-4C3D-80F1-1BB5E5200030}" srcOrd="0" destOrd="0" presId="urn:microsoft.com/office/officeart/2005/8/layout/orgChart1"/>
    <dgm:cxn modelId="{BFF4C8E5-4ECA-4D50-AF1E-79025E498A1B}" type="presParOf" srcId="{7D822640-6053-49BE-AE56-9AFB81798D80}" destId="{F5A2F093-06EF-44B1-A821-C622EA8B4C4D}" srcOrd="1" destOrd="0" presId="urn:microsoft.com/office/officeart/2005/8/layout/orgChart1"/>
    <dgm:cxn modelId="{5308CDA0-4FF7-44F1-8BBB-5AC9CF96BC2B}" type="presParOf" srcId="{106259F8-1E2C-4ABD-849C-0F4578D10F19}" destId="{71809BC0-6116-42C3-A58D-56CAD403F343}" srcOrd="1" destOrd="0" presId="urn:microsoft.com/office/officeart/2005/8/layout/orgChart1"/>
    <dgm:cxn modelId="{B35D737E-14D3-4FE6-A3AF-BCC8A83918D4}" type="presParOf" srcId="{71809BC0-6116-42C3-A58D-56CAD403F343}" destId="{7C3D2064-B39D-4150-8102-2F6DC3AFA61C}" srcOrd="0" destOrd="0" presId="urn:microsoft.com/office/officeart/2005/8/layout/orgChart1"/>
    <dgm:cxn modelId="{B0CD80BF-366C-45F0-91AF-EA8E396F4201}" type="presParOf" srcId="{71809BC0-6116-42C3-A58D-56CAD403F343}" destId="{5C5749EA-D7FE-487F-8F6A-C81431F227E8}" srcOrd="1" destOrd="0" presId="urn:microsoft.com/office/officeart/2005/8/layout/orgChart1"/>
    <dgm:cxn modelId="{FFFF3FE3-4567-400D-BE25-EDFBE8450204}" type="presParOf" srcId="{5C5749EA-D7FE-487F-8F6A-C81431F227E8}" destId="{6A4A3BAD-A135-4C11-BC63-BAB7EEC2C039}" srcOrd="0" destOrd="0" presId="urn:microsoft.com/office/officeart/2005/8/layout/orgChart1"/>
    <dgm:cxn modelId="{148CCE9A-7BE0-4131-BC94-EF2A17784402}" type="presParOf" srcId="{6A4A3BAD-A135-4C11-BC63-BAB7EEC2C039}" destId="{1776DA0A-1F59-4AD8-937C-83BDB3D09E32}" srcOrd="0" destOrd="0" presId="urn:microsoft.com/office/officeart/2005/8/layout/orgChart1"/>
    <dgm:cxn modelId="{C1525A07-7208-44EB-83C9-1548DB659C69}" type="presParOf" srcId="{6A4A3BAD-A135-4C11-BC63-BAB7EEC2C039}" destId="{CCF06BF6-6729-4A82-AE76-76D24182EFDF}" srcOrd="1" destOrd="0" presId="urn:microsoft.com/office/officeart/2005/8/layout/orgChart1"/>
    <dgm:cxn modelId="{B9F8231C-8E24-422B-9ECE-6EDEFE2763BD}" type="presParOf" srcId="{5C5749EA-D7FE-487F-8F6A-C81431F227E8}" destId="{63B37C82-F5A5-4843-86F0-A6C5406F6761}" srcOrd="1" destOrd="0" presId="urn:microsoft.com/office/officeart/2005/8/layout/orgChart1"/>
    <dgm:cxn modelId="{F7BC77E1-7ADA-441B-A638-325C6A7C0677}" type="presParOf" srcId="{5C5749EA-D7FE-487F-8F6A-C81431F227E8}" destId="{376CC3A1-603C-4820-A42D-D2FAF3AA7EE7}" srcOrd="2" destOrd="0" presId="urn:microsoft.com/office/officeart/2005/8/layout/orgChart1"/>
    <dgm:cxn modelId="{FA295CA1-592C-4FDF-819E-82F8D9332FF2}" type="presParOf" srcId="{106259F8-1E2C-4ABD-849C-0F4578D10F19}" destId="{81335A30-25F5-4F22-BDD5-6B280409BA94}" srcOrd="2" destOrd="0" presId="urn:microsoft.com/office/officeart/2005/8/layout/orgChart1"/>
    <dgm:cxn modelId="{7CEEBA34-B798-4A92-9168-B9604E4EE346}" type="presParOf" srcId="{63228655-688A-45CB-ABCE-2FCD2C8F1145}" destId="{FC5E76E2-F764-4CEE-9ABA-1823B435BE49}" srcOrd="2" destOrd="0" presId="urn:microsoft.com/office/officeart/2005/8/layout/orgChart1"/>
    <dgm:cxn modelId="{D1D4D632-F131-4E80-95EC-9901BE56918C}" type="presParOf" srcId="{20CDA9FC-AEA3-4BBD-BF71-4277E10A3752}" destId="{590F7C9B-5BA8-47B9-99F3-32CA0D2093E3}" srcOrd="2" destOrd="0" presId="urn:microsoft.com/office/officeart/2005/8/layout/orgChart1"/>
    <dgm:cxn modelId="{5D440858-55AB-4175-A44B-46B5C952DB65}" type="presParOf" srcId="{20CDA9FC-AEA3-4BBD-BF71-4277E10A3752}" destId="{C5F59E6C-866E-4E92-80C2-020B6327C1DE}" srcOrd="3" destOrd="0" presId="urn:microsoft.com/office/officeart/2005/8/layout/orgChart1"/>
    <dgm:cxn modelId="{86394573-E4AC-4AA3-ACD3-E90144F4E77F}" type="presParOf" srcId="{C5F59E6C-866E-4E92-80C2-020B6327C1DE}" destId="{E14BF32F-3B6F-499C-BC79-EB42EFD48AFF}" srcOrd="0" destOrd="0" presId="urn:microsoft.com/office/officeart/2005/8/layout/orgChart1"/>
    <dgm:cxn modelId="{B9113BB7-315C-400A-AB7D-B143CC6933ED}" type="presParOf" srcId="{E14BF32F-3B6F-499C-BC79-EB42EFD48AFF}" destId="{E0CBF2A8-0217-4080-9707-71393095D875}" srcOrd="0" destOrd="0" presId="urn:microsoft.com/office/officeart/2005/8/layout/orgChart1"/>
    <dgm:cxn modelId="{5A8F9D72-6C03-46BD-B5EF-09B0A961CC08}" type="presParOf" srcId="{E14BF32F-3B6F-499C-BC79-EB42EFD48AFF}" destId="{0CDD47CF-46E1-4ACE-A81F-7C0B688ED710}" srcOrd="1" destOrd="0" presId="urn:microsoft.com/office/officeart/2005/8/layout/orgChart1"/>
    <dgm:cxn modelId="{C03E9CE9-7679-488F-B9E2-D7298534B04B}" type="presParOf" srcId="{C5F59E6C-866E-4E92-80C2-020B6327C1DE}" destId="{E161B153-8C5A-439F-BC9B-1D2646490B5C}" srcOrd="1" destOrd="0" presId="urn:microsoft.com/office/officeart/2005/8/layout/orgChart1"/>
    <dgm:cxn modelId="{CEE3A121-B7F1-4422-B662-70162A4EB19C}" type="presParOf" srcId="{E161B153-8C5A-439F-BC9B-1D2646490B5C}" destId="{7763E557-76B1-4D09-87E1-4EA962DB76A6}" srcOrd="0" destOrd="0" presId="urn:microsoft.com/office/officeart/2005/8/layout/orgChart1"/>
    <dgm:cxn modelId="{E136C22D-1196-4BDB-B60D-F1D1C4E1589C}" type="presParOf" srcId="{E161B153-8C5A-439F-BC9B-1D2646490B5C}" destId="{476E21B4-EB96-4FAF-8F06-F8F7923BC720}" srcOrd="1" destOrd="0" presId="urn:microsoft.com/office/officeart/2005/8/layout/orgChart1"/>
    <dgm:cxn modelId="{CDD06BCE-6C17-434F-BB9D-7D8B975B2CBB}" type="presParOf" srcId="{476E21B4-EB96-4FAF-8F06-F8F7923BC720}" destId="{0919EC47-1522-46AF-B4BD-1D7001D54E5C}" srcOrd="0" destOrd="0" presId="urn:microsoft.com/office/officeart/2005/8/layout/orgChart1"/>
    <dgm:cxn modelId="{1B513561-833B-42BF-9F0B-C0D0D2092812}" type="presParOf" srcId="{0919EC47-1522-46AF-B4BD-1D7001D54E5C}" destId="{63A91C23-B392-4DA3-B2E2-04976D292C76}" srcOrd="0" destOrd="0" presId="urn:microsoft.com/office/officeart/2005/8/layout/orgChart1"/>
    <dgm:cxn modelId="{3FC936AC-CD95-443E-A9F9-D987133C7B7D}" type="presParOf" srcId="{0919EC47-1522-46AF-B4BD-1D7001D54E5C}" destId="{11412AD8-2CA1-43D0-BEA9-7FCC64C2E50B}" srcOrd="1" destOrd="0" presId="urn:microsoft.com/office/officeart/2005/8/layout/orgChart1"/>
    <dgm:cxn modelId="{DA31A1B0-7DE8-4419-829B-24CD2ABA7169}" type="presParOf" srcId="{476E21B4-EB96-4FAF-8F06-F8F7923BC720}" destId="{5264F34D-8467-4895-B7FE-765C51C25732}" srcOrd="1" destOrd="0" presId="urn:microsoft.com/office/officeart/2005/8/layout/orgChart1"/>
    <dgm:cxn modelId="{BC19D124-31B6-4AD7-99C9-4A0CEABA98F4}" type="presParOf" srcId="{476E21B4-EB96-4FAF-8F06-F8F7923BC720}" destId="{9C8B67C7-3574-41B5-8650-B316878275C2}" srcOrd="2" destOrd="0" presId="urn:microsoft.com/office/officeart/2005/8/layout/orgChart1"/>
    <dgm:cxn modelId="{5341EA25-C89D-4F9A-8759-42B2E03A71A0}" type="presParOf" srcId="{C5F59E6C-866E-4E92-80C2-020B6327C1DE}" destId="{764D2631-6A1C-499F-8D74-D8A00F4B0EA5}" srcOrd="2" destOrd="0" presId="urn:microsoft.com/office/officeart/2005/8/layout/orgChart1"/>
    <dgm:cxn modelId="{14085FBD-AC55-4A91-A5DB-253C55F3FEFE}" type="presParOf" srcId="{20CDA9FC-AEA3-4BBD-BF71-4277E10A3752}" destId="{52D4DF87-4628-4555-8A86-32A5FD29104C}" srcOrd="4" destOrd="0" presId="urn:microsoft.com/office/officeart/2005/8/layout/orgChart1"/>
    <dgm:cxn modelId="{D48DE187-7040-4FCD-A0AF-4E2CB8A352A9}" type="presParOf" srcId="{20CDA9FC-AEA3-4BBD-BF71-4277E10A3752}" destId="{C740E43E-D6D6-4CB1-9AAD-B3734F24B98B}" srcOrd="5" destOrd="0" presId="urn:microsoft.com/office/officeart/2005/8/layout/orgChart1"/>
    <dgm:cxn modelId="{1FE748B6-CE6B-42A7-8EF9-509C099A18D9}" type="presParOf" srcId="{C740E43E-D6D6-4CB1-9AAD-B3734F24B98B}" destId="{0B8699AE-B308-4269-A9DB-3EC765B6B935}" srcOrd="0" destOrd="0" presId="urn:microsoft.com/office/officeart/2005/8/layout/orgChart1"/>
    <dgm:cxn modelId="{5AA50BEC-FB6B-47CF-B9C7-F3FBF17CC0B6}" type="presParOf" srcId="{0B8699AE-B308-4269-A9DB-3EC765B6B935}" destId="{B14EC97D-A2A8-4590-BF1D-473E995DCA79}" srcOrd="0" destOrd="0" presId="urn:microsoft.com/office/officeart/2005/8/layout/orgChart1"/>
    <dgm:cxn modelId="{2A39A00B-B03B-4B03-8A34-1D9E93F6E9DB}" type="presParOf" srcId="{0B8699AE-B308-4269-A9DB-3EC765B6B935}" destId="{ED2CA75D-4BD7-4567-93A2-F54C05C67D69}" srcOrd="1" destOrd="0" presId="urn:microsoft.com/office/officeart/2005/8/layout/orgChart1"/>
    <dgm:cxn modelId="{705A1F23-2BE4-4E45-9146-C08699FBA000}" type="presParOf" srcId="{C740E43E-D6D6-4CB1-9AAD-B3734F24B98B}" destId="{3F50D75F-502F-498F-A2B0-67C91E3E1C79}" srcOrd="1" destOrd="0" presId="urn:microsoft.com/office/officeart/2005/8/layout/orgChart1"/>
    <dgm:cxn modelId="{25774E07-0D6B-420A-AEEE-7C04DA7BED1B}" type="presParOf" srcId="{3F50D75F-502F-498F-A2B0-67C91E3E1C79}" destId="{0ACFFBE1-11CA-4E7F-B38C-94B5F6C6C5BC}" srcOrd="0" destOrd="0" presId="urn:microsoft.com/office/officeart/2005/8/layout/orgChart1"/>
    <dgm:cxn modelId="{9379811A-7765-4D87-B954-E831A8FA5DDD}" type="presParOf" srcId="{3F50D75F-502F-498F-A2B0-67C91E3E1C79}" destId="{0282B7F2-2FE4-4F38-B706-626042C9B216}" srcOrd="1" destOrd="0" presId="urn:microsoft.com/office/officeart/2005/8/layout/orgChart1"/>
    <dgm:cxn modelId="{93EAB639-F01A-4B62-AE30-8504D90C7DD5}" type="presParOf" srcId="{0282B7F2-2FE4-4F38-B706-626042C9B216}" destId="{2D94D780-1AC4-4884-BFA5-16209B39659C}" srcOrd="0" destOrd="0" presId="urn:microsoft.com/office/officeart/2005/8/layout/orgChart1"/>
    <dgm:cxn modelId="{73A39FC2-C2D3-4F20-9F54-61B16B44EAAE}" type="presParOf" srcId="{2D94D780-1AC4-4884-BFA5-16209B39659C}" destId="{EB06BC05-1EF4-4F4E-A1D7-A914D88D3341}" srcOrd="0" destOrd="0" presId="urn:microsoft.com/office/officeart/2005/8/layout/orgChart1"/>
    <dgm:cxn modelId="{1DA0DCF5-CAFA-4CBB-9987-5EC663878266}" type="presParOf" srcId="{2D94D780-1AC4-4884-BFA5-16209B39659C}" destId="{ED924A76-A78C-4ABE-AEF0-45431CCC50B8}" srcOrd="1" destOrd="0" presId="urn:microsoft.com/office/officeart/2005/8/layout/orgChart1"/>
    <dgm:cxn modelId="{82A9413C-137D-412F-B569-934DDA67F9D2}" type="presParOf" srcId="{0282B7F2-2FE4-4F38-B706-626042C9B216}" destId="{4369442C-1C4E-420A-9C52-84FF30CFF096}" srcOrd="1" destOrd="0" presId="urn:microsoft.com/office/officeart/2005/8/layout/orgChart1"/>
    <dgm:cxn modelId="{CCD77705-A949-422A-9ADE-C1D61E53588C}" type="presParOf" srcId="{0282B7F2-2FE4-4F38-B706-626042C9B216}" destId="{BFE98D5A-0A80-417F-A512-95CB3803A9E2}" srcOrd="2" destOrd="0" presId="urn:microsoft.com/office/officeart/2005/8/layout/orgChart1"/>
    <dgm:cxn modelId="{3500B9D5-B896-4417-A1E8-B0205FCA68C3}" type="presParOf" srcId="{3F50D75F-502F-498F-A2B0-67C91E3E1C79}" destId="{B13BCBAC-1BB9-4173-9C61-6CDC93C4D8E9}" srcOrd="2" destOrd="0" presId="urn:microsoft.com/office/officeart/2005/8/layout/orgChart1"/>
    <dgm:cxn modelId="{2D1A3699-A15C-4E29-98AC-099C80432C0E}" type="presParOf" srcId="{3F50D75F-502F-498F-A2B0-67C91E3E1C79}" destId="{94375933-E4AE-4E6B-80C8-2561F6190B23}" srcOrd="3" destOrd="0" presId="urn:microsoft.com/office/officeart/2005/8/layout/orgChart1"/>
    <dgm:cxn modelId="{C4029B37-6677-4A14-AF3C-80BF23D90938}" type="presParOf" srcId="{94375933-E4AE-4E6B-80C8-2561F6190B23}" destId="{AE459EAF-3657-4C77-AC60-BA4EF1C380BC}" srcOrd="0" destOrd="0" presId="urn:microsoft.com/office/officeart/2005/8/layout/orgChart1"/>
    <dgm:cxn modelId="{64F89066-A490-4251-A53A-C7F517790061}" type="presParOf" srcId="{AE459EAF-3657-4C77-AC60-BA4EF1C380BC}" destId="{43C8D018-5886-485E-8251-235EA487E04E}" srcOrd="0" destOrd="0" presId="urn:microsoft.com/office/officeart/2005/8/layout/orgChart1"/>
    <dgm:cxn modelId="{568B76C4-8975-4820-8408-86F1D9052EF6}" type="presParOf" srcId="{AE459EAF-3657-4C77-AC60-BA4EF1C380BC}" destId="{F4D643FF-8D76-4DF4-999B-C8E3EB08BA0C}" srcOrd="1" destOrd="0" presId="urn:microsoft.com/office/officeart/2005/8/layout/orgChart1"/>
    <dgm:cxn modelId="{B17F9ED8-77B1-4AA5-9F11-A541ACA9BD41}" type="presParOf" srcId="{94375933-E4AE-4E6B-80C8-2561F6190B23}" destId="{3AB25C7B-54F1-4388-BBFE-2CEB57C9E7E7}" srcOrd="1" destOrd="0" presId="urn:microsoft.com/office/officeart/2005/8/layout/orgChart1"/>
    <dgm:cxn modelId="{E62FF9B1-6E85-4A80-8C42-0A4ACBCDE39D}" type="presParOf" srcId="{94375933-E4AE-4E6B-80C8-2561F6190B23}" destId="{B1AD28C4-D94A-43CE-A95B-1C4594A90CFB}" srcOrd="2" destOrd="0" presId="urn:microsoft.com/office/officeart/2005/8/layout/orgChart1"/>
    <dgm:cxn modelId="{B60075C6-D4A0-4A27-99C5-2CF81AB14719}" type="presParOf" srcId="{C740E43E-D6D6-4CB1-9AAD-B3734F24B98B}" destId="{0A300EA8-F8CF-4BFD-A62D-36C2FC05209F}" srcOrd="2" destOrd="0" presId="urn:microsoft.com/office/officeart/2005/8/layout/orgChart1"/>
    <dgm:cxn modelId="{8CAFF972-1EBF-431C-8F8D-87266168BDD8}" type="presParOf" srcId="{776D2B82-7225-4D18-8AD9-B1840A4AC92B}" destId="{37A54B48-1F02-4A73-9051-425FECBC5627}" srcOrd="2" destOrd="0" presId="urn:microsoft.com/office/officeart/2005/8/layout/orgChart1"/>
  </dgm:cxnLst>
  <dgm:bg/>
  <dgm:whole>
    <a:ln w="5715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288BBA-89EF-4CA9-A2C2-A8C653E6C3B3}" type="doc">
      <dgm:prSet loTypeId="urn:microsoft.com/office/officeart/2005/8/layout/default" loCatId="list" qsTypeId="urn:microsoft.com/office/officeart/2005/8/quickstyle/3d4" qsCatId="3D" csTypeId="urn:microsoft.com/office/officeart/2005/8/colors/accent1_2" csCatId="accent1" phldr="1"/>
      <dgm:spPr/>
      <dgm:t>
        <a:bodyPr/>
        <a:lstStyle/>
        <a:p>
          <a:endParaRPr lang="es-ES"/>
        </a:p>
      </dgm:t>
    </dgm:pt>
    <dgm:pt modelId="{02BAA843-8AD0-424E-ADA4-044C7D6122D7}">
      <dgm:prSet phldrT="[Texto]"/>
      <dgm:spPr/>
      <dgm:t>
        <a:bodyPr/>
        <a:lstStyle/>
        <a:p>
          <a:r>
            <a:rPr lang="es-ES_tradnl" dirty="0" smtClean="0">
              <a:latin typeface="Trebuchet MS" pitchFamily="34" charset="0"/>
              <a:ea typeface="+mj-ea"/>
              <a:cs typeface="+mj-cs"/>
            </a:rPr>
            <a:t>Mejora en la potencia de cálculo</a:t>
          </a:r>
          <a:endParaRPr lang="es-ES" dirty="0"/>
        </a:p>
      </dgm:t>
    </dgm:pt>
    <dgm:pt modelId="{60BE0D27-BF64-49A2-8B45-AE2F7D61D9D4}" type="parTrans" cxnId="{FE3E6BE0-3190-475E-9BBA-E1B41DFED5E0}">
      <dgm:prSet/>
      <dgm:spPr/>
      <dgm:t>
        <a:bodyPr/>
        <a:lstStyle/>
        <a:p>
          <a:endParaRPr lang="es-ES"/>
        </a:p>
      </dgm:t>
    </dgm:pt>
    <dgm:pt modelId="{8A87C516-17C1-470F-9B48-14F77F6D5469}" type="sibTrans" cxnId="{FE3E6BE0-3190-475E-9BBA-E1B41DFED5E0}">
      <dgm:prSet/>
      <dgm:spPr/>
      <dgm:t>
        <a:bodyPr/>
        <a:lstStyle/>
        <a:p>
          <a:endParaRPr lang="es-ES"/>
        </a:p>
      </dgm:t>
    </dgm:pt>
    <dgm:pt modelId="{CD0C68AF-BD04-494D-82A8-D8CFE01D09E6}">
      <dgm:prSet phldrT="[Texto]"/>
      <dgm:spPr/>
      <dgm:t>
        <a:bodyPr/>
        <a:lstStyle/>
        <a:p>
          <a:r>
            <a:rPr lang="es-ES_tradnl" dirty="0" smtClean="0">
              <a:latin typeface="Trebuchet MS" pitchFamily="34" charset="0"/>
              <a:ea typeface="+mj-ea"/>
              <a:cs typeface="+mj-cs"/>
            </a:rPr>
            <a:t>Revisión y adaptación de los ciclos de cultivo</a:t>
          </a:r>
          <a:endParaRPr lang="es-ES" dirty="0"/>
        </a:p>
      </dgm:t>
    </dgm:pt>
    <dgm:pt modelId="{CDEAC823-BE45-4B44-992E-58AA59650D61}" type="parTrans" cxnId="{B236DC4F-B717-47A0-AAF0-EA410B50F2C6}">
      <dgm:prSet/>
      <dgm:spPr/>
      <dgm:t>
        <a:bodyPr/>
        <a:lstStyle/>
        <a:p>
          <a:endParaRPr lang="es-ES"/>
        </a:p>
      </dgm:t>
    </dgm:pt>
    <dgm:pt modelId="{014000B5-D0C5-4392-9E7B-8D003F677F00}" type="sibTrans" cxnId="{B236DC4F-B717-47A0-AAF0-EA410B50F2C6}">
      <dgm:prSet/>
      <dgm:spPr/>
      <dgm:t>
        <a:bodyPr/>
        <a:lstStyle/>
        <a:p>
          <a:endParaRPr lang="es-ES"/>
        </a:p>
      </dgm:t>
    </dgm:pt>
    <dgm:pt modelId="{586EF29B-2A70-4F6A-8DBE-A95178C9F96F}" type="pres">
      <dgm:prSet presAssocID="{21288BBA-89EF-4CA9-A2C2-A8C653E6C3B3}" presName="diagram" presStyleCnt="0">
        <dgm:presLayoutVars>
          <dgm:dir/>
          <dgm:resizeHandles val="exact"/>
        </dgm:presLayoutVars>
      </dgm:prSet>
      <dgm:spPr/>
      <dgm:t>
        <a:bodyPr/>
        <a:lstStyle/>
        <a:p>
          <a:endParaRPr lang="es-ES"/>
        </a:p>
      </dgm:t>
    </dgm:pt>
    <dgm:pt modelId="{BA057001-1A1F-4AA3-BE1C-7EEE36245779}" type="pres">
      <dgm:prSet presAssocID="{02BAA843-8AD0-424E-ADA4-044C7D6122D7}" presName="node" presStyleLbl="node1" presStyleIdx="0" presStyleCnt="2" custLinFactNeighborX="1874" custLinFactNeighborY="-53714">
        <dgm:presLayoutVars>
          <dgm:bulletEnabled val="1"/>
        </dgm:presLayoutVars>
      </dgm:prSet>
      <dgm:spPr/>
      <dgm:t>
        <a:bodyPr/>
        <a:lstStyle/>
        <a:p>
          <a:endParaRPr lang="es-ES"/>
        </a:p>
      </dgm:t>
    </dgm:pt>
    <dgm:pt modelId="{B7671A4B-F875-4DF8-A3E7-33ABB229D4A7}" type="pres">
      <dgm:prSet presAssocID="{8A87C516-17C1-470F-9B48-14F77F6D5469}" presName="sibTrans" presStyleCnt="0"/>
      <dgm:spPr/>
      <dgm:t>
        <a:bodyPr/>
        <a:lstStyle/>
        <a:p>
          <a:endParaRPr lang="es-ES"/>
        </a:p>
      </dgm:t>
    </dgm:pt>
    <dgm:pt modelId="{61908124-BF6C-4F62-AA0E-1A0DBB40892A}" type="pres">
      <dgm:prSet presAssocID="{CD0C68AF-BD04-494D-82A8-D8CFE01D09E6}" presName="node" presStyleLbl="node1" presStyleIdx="1" presStyleCnt="2" custLinFactNeighborX="-1506" custLinFactNeighborY="-43216">
        <dgm:presLayoutVars>
          <dgm:bulletEnabled val="1"/>
        </dgm:presLayoutVars>
      </dgm:prSet>
      <dgm:spPr/>
      <dgm:t>
        <a:bodyPr/>
        <a:lstStyle/>
        <a:p>
          <a:endParaRPr lang="es-ES"/>
        </a:p>
      </dgm:t>
    </dgm:pt>
  </dgm:ptLst>
  <dgm:cxnLst>
    <dgm:cxn modelId="{55E39404-3460-4CDB-B035-69D890CADB74}" type="presOf" srcId="{02BAA843-8AD0-424E-ADA4-044C7D6122D7}" destId="{BA057001-1A1F-4AA3-BE1C-7EEE36245779}" srcOrd="0" destOrd="0" presId="urn:microsoft.com/office/officeart/2005/8/layout/default"/>
    <dgm:cxn modelId="{FE3E6BE0-3190-475E-9BBA-E1B41DFED5E0}" srcId="{21288BBA-89EF-4CA9-A2C2-A8C653E6C3B3}" destId="{02BAA843-8AD0-424E-ADA4-044C7D6122D7}" srcOrd="0" destOrd="0" parTransId="{60BE0D27-BF64-49A2-8B45-AE2F7D61D9D4}" sibTransId="{8A87C516-17C1-470F-9B48-14F77F6D5469}"/>
    <dgm:cxn modelId="{B236DC4F-B717-47A0-AAF0-EA410B50F2C6}" srcId="{21288BBA-89EF-4CA9-A2C2-A8C653E6C3B3}" destId="{CD0C68AF-BD04-494D-82A8-D8CFE01D09E6}" srcOrd="1" destOrd="0" parTransId="{CDEAC823-BE45-4B44-992E-58AA59650D61}" sibTransId="{014000B5-D0C5-4392-9E7B-8D003F677F00}"/>
    <dgm:cxn modelId="{CDE4BA39-11D6-482F-A387-9DB3423810BB}" type="presOf" srcId="{21288BBA-89EF-4CA9-A2C2-A8C653E6C3B3}" destId="{586EF29B-2A70-4F6A-8DBE-A95178C9F96F}" srcOrd="0" destOrd="0" presId="urn:microsoft.com/office/officeart/2005/8/layout/default"/>
    <dgm:cxn modelId="{84A88156-1020-4155-B46A-132B40A2DFD1}" type="presOf" srcId="{CD0C68AF-BD04-494D-82A8-D8CFE01D09E6}" destId="{61908124-BF6C-4F62-AA0E-1A0DBB40892A}" srcOrd="0" destOrd="0" presId="urn:microsoft.com/office/officeart/2005/8/layout/default"/>
    <dgm:cxn modelId="{41ABFEB6-8FF8-4136-9F45-D192A5E9F19B}" type="presParOf" srcId="{586EF29B-2A70-4F6A-8DBE-A95178C9F96F}" destId="{BA057001-1A1F-4AA3-BE1C-7EEE36245779}" srcOrd="0" destOrd="0" presId="urn:microsoft.com/office/officeart/2005/8/layout/default"/>
    <dgm:cxn modelId="{781E771E-619B-40F1-8647-5554CAB0DF40}" type="presParOf" srcId="{586EF29B-2A70-4F6A-8DBE-A95178C9F96F}" destId="{B7671A4B-F875-4DF8-A3E7-33ABB229D4A7}" srcOrd="1" destOrd="0" presId="urn:microsoft.com/office/officeart/2005/8/layout/default"/>
    <dgm:cxn modelId="{8AFE1ED8-10DF-4BCD-A765-98CEF715F13D}" type="presParOf" srcId="{586EF29B-2A70-4F6A-8DBE-A95178C9F96F}" destId="{61908124-BF6C-4F62-AA0E-1A0DBB40892A}"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FAF04-8A89-47C1-836D-B9EC7689EDFF}">
      <dsp:nvSpPr>
        <dsp:cNvPr id="0" name=""/>
        <dsp:cNvSpPr/>
      </dsp:nvSpPr>
      <dsp:spPr>
        <a:xfrm>
          <a:off x="3174007" y="3160"/>
          <a:ext cx="1779984" cy="11569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_tradnl" sz="1700" b="1" kern="1200" dirty="0" smtClean="0"/>
            <a:t>Necesidad en el Sector</a:t>
          </a:r>
          <a:endParaRPr lang="es-ES" sz="1700" kern="1200" dirty="0"/>
        </a:p>
      </dsp:txBody>
      <dsp:txXfrm>
        <a:off x="3230487" y="59640"/>
        <a:ext cx="1667024" cy="1044029"/>
      </dsp:txXfrm>
    </dsp:sp>
    <dsp:sp modelId="{CD2D4A96-558A-43F9-AE1B-6F673F98101E}">
      <dsp:nvSpPr>
        <dsp:cNvPr id="0" name=""/>
        <dsp:cNvSpPr/>
      </dsp:nvSpPr>
      <dsp:spPr>
        <a:xfrm>
          <a:off x="1753873" y="581655"/>
          <a:ext cx="4620252" cy="4620252"/>
        </a:xfrm>
        <a:custGeom>
          <a:avLst/>
          <a:gdLst/>
          <a:ahLst/>
          <a:cxnLst/>
          <a:rect l="0" t="0" r="0" b="0"/>
          <a:pathLst>
            <a:path>
              <a:moveTo>
                <a:pt x="3438230" y="294173"/>
              </a:moveTo>
              <a:arcTo wR="2310126" hR="2310126" stAng="17953853" swAng="121087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E2579B2-A34E-4869-8D58-AAE56B513C2D}">
      <dsp:nvSpPr>
        <dsp:cNvPr id="0" name=""/>
        <dsp:cNvSpPr/>
      </dsp:nvSpPr>
      <dsp:spPr>
        <a:xfrm>
          <a:off x="5371068" y="1599418"/>
          <a:ext cx="1779984" cy="11569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_tradnl" sz="1700" b="1" kern="1200" dirty="0" smtClean="0"/>
            <a:t>11 Fincas de experimentación </a:t>
          </a:r>
          <a:r>
            <a:rPr lang="es-ES" sz="1700" b="1" i="0" kern="1200" dirty="0" smtClean="0"/>
            <a:t>&amp; I+D</a:t>
          </a:r>
          <a:endParaRPr lang="es-ES" sz="1700" kern="1200" dirty="0"/>
        </a:p>
      </dsp:txBody>
      <dsp:txXfrm>
        <a:off x="5427548" y="1655898"/>
        <a:ext cx="1667024" cy="1044029"/>
      </dsp:txXfrm>
    </dsp:sp>
    <dsp:sp modelId="{4D02CD54-F96B-429C-8EF3-73DD80882D79}">
      <dsp:nvSpPr>
        <dsp:cNvPr id="0" name=""/>
        <dsp:cNvSpPr/>
      </dsp:nvSpPr>
      <dsp:spPr>
        <a:xfrm>
          <a:off x="1753873" y="581655"/>
          <a:ext cx="4620252" cy="4620252"/>
        </a:xfrm>
        <a:custGeom>
          <a:avLst/>
          <a:gdLst/>
          <a:ahLst/>
          <a:cxnLst/>
          <a:rect l="0" t="0" r="0" b="0"/>
          <a:pathLst>
            <a:path>
              <a:moveTo>
                <a:pt x="4614700" y="2470186"/>
              </a:moveTo>
              <a:arcTo wR="2310126" hR="2310126" stAng="21838381" swAng="135921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0B9174A-9336-482A-8333-7BBBEC8F3A8F}">
      <dsp:nvSpPr>
        <dsp:cNvPr id="0" name=""/>
        <dsp:cNvSpPr/>
      </dsp:nvSpPr>
      <dsp:spPr>
        <a:xfrm>
          <a:off x="4531865" y="4182218"/>
          <a:ext cx="1779984" cy="11569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_tradnl" sz="1700" b="1" kern="1200" dirty="0" smtClean="0"/>
            <a:t>Testar y validar soluciones, herramientas</a:t>
          </a:r>
          <a:endParaRPr lang="es-ES" sz="1700" kern="1200" dirty="0"/>
        </a:p>
      </dsp:txBody>
      <dsp:txXfrm>
        <a:off x="4588345" y="4238698"/>
        <a:ext cx="1667024" cy="1044029"/>
      </dsp:txXfrm>
    </dsp:sp>
    <dsp:sp modelId="{70999061-BD15-4C9A-9B2C-F1C4B3FDE26E}">
      <dsp:nvSpPr>
        <dsp:cNvPr id="0" name=""/>
        <dsp:cNvSpPr/>
      </dsp:nvSpPr>
      <dsp:spPr>
        <a:xfrm>
          <a:off x="1753873" y="581655"/>
          <a:ext cx="4620252" cy="4620252"/>
        </a:xfrm>
        <a:custGeom>
          <a:avLst/>
          <a:gdLst/>
          <a:ahLst/>
          <a:cxnLst/>
          <a:rect l="0" t="0" r="0" b="0"/>
          <a:pathLst>
            <a:path>
              <a:moveTo>
                <a:pt x="2593389" y="4602819"/>
              </a:moveTo>
              <a:arcTo wR="2310126" hR="2310126" stAng="4977406" swAng="84518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14FB0F8-C52E-4900-92ED-C923F4B7A598}">
      <dsp:nvSpPr>
        <dsp:cNvPr id="0" name=""/>
        <dsp:cNvSpPr/>
      </dsp:nvSpPr>
      <dsp:spPr>
        <a:xfrm>
          <a:off x="1816149" y="4182218"/>
          <a:ext cx="1779984" cy="11569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_tradnl" sz="1700" b="1" kern="1200" dirty="0" smtClean="0"/>
            <a:t>Generar conocimiento</a:t>
          </a:r>
          <a:endParaRPr lang="es-ES" sz="1700" kern="1200" dirty="0"/>
        </a:p>
      </dsp:txBody>
      <dsp:txXfrm>
        <a:off x="1872629" y="4238698"/>
        <a:ext cx="1667024" cy="1044029"/>
      </dsp:txXfrm>
    </dsp:sp>
    <dsp:sp modelId="{9E5A3BEA-A90B-4960-AD1E-9B5A9F091AA8}">
      <dsp:nvSpPr>
        <dsp:cNvPr id="0" name=""/>
        <dsp:cNvSpPr/>
      </dsp:nvSpPr>
      <dsp:spPr>
        <a:xfrm>
          <a:off x="1753873" y="581655"/>
          <a:ext cx="4620252" cy="4620252"/>
        </a:xfrm>
        <a:custGeom>
          <a:avLst/>
          <a:gdLst/>
          <a:ahLst/>
          <a:cxnLst/>
          <a:rect l="0" t="0" r="0" b="0"/>
          <a:pathLst>
            <a:path>
              <a:moveTo>
                <a:pt x="244996" y="3345463"/>
              </a:moveTo>
              <a:arcTo wR="2310126" hR="2310126" stAng="9202406" swAng="135921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4092A2D-3812-4A52-ABE8-AFA6E1BE53A3}">
      <dsp:nvSpPr>
        <dsp:cNvPr id="0" name=""/>
        <dsp:cNvSpPr/>
      </dsp:nvSpPr>
      <dsp:spPr>
        <a:xfrm>
          <a:off x="976947" y="1599418"/>
          <a:ext cx="1779984" cy="11569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_tradnl" sz="1700" b="1" kern="1200" dirty="0" smtClean="0"/>
            <a:t>Transferencia de Conocimiento</a:t>
          </a:r>
          <a:endParaRPr lang="es-ES" sz="1700" b="1" kern="1200" dirty="0"/>
        </a:p>
      </dsp:txBody>
      <dsp:txXfrm>
        <a:off x="1033427" y="1655898"/>
        <a:ext cx="1667024" cy="1044029"/>
      </dsp:txXfrm>
    </dsp:sp>
    <dsp:sp modelId="{31E3B899-E634-4E2F-AC3E-1F2FE4D6B91A}">
      <dsp:nvSpPr>
        <dsp:cNvPr id="0" name=""/>
        <dsp:cNvSpPr/>
      </dsp:nvSpPr>
      <dsp:spPr>
        <a:xfrm>
          <a:off x="1753873" y="581655"/>
          <a:ext cx="4620252" cy="4620252"/>
        </a:xfrm>
        <a:custGeom>
          <a:avLst/>
          <a:gdLst/>
          <a:ahLst/>
          <a:cxnLst/>
          <a:rect l="0" t="0" r="0" b="0"/>
          <a:pathLst>
            <a:path>
              <a:moveTo>
                <a:pt x="555794" y="807127"/>
              </a:moveTo>
              <a:arcTo wR="2310126" hR="2310126" stAng="13235271" swAng="121087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5BC05-D581-4B33-AD1B-0EBAA1F2087C}">
      <dsp:nvSpPr>
        <dsp:cNvPr id="0" name=""/>
        <dsp:cNvSpPr/>
      </dsp:nvSpPr>
      <dsp:spPr>
        <a:xfrm>
          <a:off x="227430" y="742373"/>
          <a:ext cx="4093753" cy="37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a:lnSpc>
              <a:spcPct val="90000"/>
            </a:lnSpc>
            <a:spcBef>
              <a:spcPct val="0"/>
            </a:spcBef>
            <a:spcAft>
              <a:spcPct val="35000"/>
            </a:spcAft>
          </a:pPr>
          <a:r>
            <a:rPr lang="es-ES_tradnl" sz="1700" kern="1200" dirty="0" smtClean="0"/>
            <a:t>Contener los datos agroclimáticos red SIAR</a:t>
          </a:r>
          <a:endParaRPr lang="es-ES" sz="1700" kern="1200" dirty="0"/>
        </a:p>
      </dsp:txBody>
      <dsp:txXfrm>
        <a:off x="227430" y="742373"/>
        <a:ext cx="4093753" cy="372159"/>
      </dsp:txXfrm>
    </dsp:sp>
    <dsp:sp modelId="{0488E287-BCB6-4A4F-9ADE-49CAC240AE1F}">
      <dsp:nvSpPr>
        <dsp:cNvPr id="0" name=""/>
        <dsp:cNvSpPr/>
      </dsp:nvSpPr>
      <dsp:spPr>
        <a:xfrm>
          <a:off x="227430" y="111453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CE045A-606E-477B-A9D6-D0EB468A67FA}">
      <dsp:nvSpPr>
        <dsp:cNvPr id="0" name=""/>
        <dsp:cNvSpPr/>
      </dsp:nvSpPr>
      <dsp:spPr>
        <a:xfrm>
          <a:off x="805104" y="111453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ED13C3-7EA6-42FD-A4B9-9207DD9BB3F2}">
      <dsp:nvSpPr>
        <dsp:cNvPr id="0" name=""/>
        <dsp:cNvSpPr/>
      </dsp:nvSpPr>
      <dsp:spPr>
        <a:xfrm>
          <a:off x="1382778" y="111453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B05865-044F-4984-B75F-EF58C93E209F}">
      <dsp:nvSpPr>
        <dsp:cNvPr id="0" name=""/>
        <dsp:cNvSpPr/>
      </dsp:nvSpPr>
      <dsp:spPr>
        <a:xfrm>
          <a:off x="1960453" y="111453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EDC2E2-BAF0-48E8-ABE1-C7099938BE8A}">
      <dsp:nvSpPr>
        <dsp:cNvPr id="0" name=""/>
        <dsp:cNvSpPr/>
      </dsp:nvSpPr>
      <dsp:spPr>
        <a:xfrm>
          <a:off x="2538127" y="111453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21AF4B-4B24-4018-B1CA-2B714F574047}">
      <dsp:nvSpPr>
        <dsp:cNvPr id="0" name=""/>
        <dsp:cNvSpPr/>
      </dsp:nvSpPr>
      <dsp:spPr>
        <a:xfrm>
          <a:off x="3115801" y="111453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A3E77A-2D94-4F54-B549-FFA29166F7BB}">
      <dsp:nvSpPr>
        <dsp:cNvPr id="0" name=""/>
        <dsp:cNvSpPr/>
      </dsp:nvSpPr>
      <dsp:spPr>
        <a:xfrm>
          <a:off x="3693475" y="111453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444042-4EFA-4E35-AD3E-6246AD510390}">
      <dsp:nvSpPr>
        <dsp:cNvPr id="0" name=""/>
        <dsp:cNvSpPr/>
      </dsp:nvSpPr>
      <dsp:spPr>
        <a:xfrm>
          <a:off x="227430" y="1265383"/>
          <a:ext cx="4093753" cy="37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a:lnSpc>
              <a:spcPct val="90000"/>
            </a:lnSpc>
            <a:spcBef>
              <a:spcPct val="0"/>
            </a:spcBef>
            <a:spcAft>
              <a:spcPct val="35000"/>
            </a:spcAft>
          </a:pPr>
          <a:r>
            <a:rPr lang="es-ES_tradnl" sz="1700" kern="1200" dirty="0" smtClean="0"/>
            <a:t>Adjuntar datos predictivos de AEMET</a:t>
          </a:r>
        </a:p>
      </dsp:txBody>
      <dsp:txXfrm>
        <a:off x="227430" y="1265383"/>
        <a:ext cx="4093753" cy="372159"/>
      </dsp:txXfrm>
    </dsp:sp>
    <dsp:sp modelId="{E0C58ED2-8814-4193-834A-09461556B5CC}">
      <dsp:nvSpPr>
        <dsp:cNvPr id="0" name=""/>
        <dsp:cNvSpPr/>
      </dsp:nvSpPr>
      <dsp:spPr>
        <a:xfrm>
          <a:off x="227430" y="163754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A2EA6F-DD7B-409A-8798-8B44BFD397A8}">
      <dsp:nvSpPr>
        <dsp:cNvPr id="0" name=""/>
        <dsp:cNvSpPr/>
      </dsp:nvSpPr>
      <dsp:spPr>
        <a:xfrm>
          <a:off x="805104" y="163754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5FE8FF-C6B5-4110-9FD8-041FE3F4B9D9}">
      <dsp:nvSpPr>
        <dsp:cNvPr id="0" name=""/>
        <dsp:cNvSpPr/>
      </dsp:nvSpPr>
      <dsp:spPr>
        <a:xfrm>
          <a:off x="1382778" y="163754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0E8DA8-6555-4C4E-BC07-B18A35709AC9}">
      <dsp:nvSpPr>
        <dsp:cNvPr id="0" name=""/>
        <dsp:cNvSpPr/>
      </dsp:nvSpPr>
      <dsp:spPr>
        <a:xfrm>
          <a:off x="1960453" y="163754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179BCA-BAAF-4E64-B1ED-18E2D5B7EA27}">
      <dsp:nvSpPr>
        <dsp:cNvPr id="0" name=""/>
        <dsp:cNvSpPr/>
      </dsp:nvSpPr>
      <dsp:spPr>
        <a:xfrm>
          <a:off x="2538127" y="163754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32988F-9031-4955-836C-C5FD55FBC758}">
      <dsp:nvSpPr>
        <dsp:cNvPr id="0" name=""/>
        <dsp:cNvSpPr/>
      </dsp:nvSpPr>
      <dsp:spPr>
        <a:xfrm>
          <a:off x="3115801" y="163754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1B5BB-0F26-4BC4-A9CE-68A107A723D8}">
      <dsp:nvSpPr>
        <dsp:cNvPr id="0" name=""/>
        <dsp:cNvSpPr/>
      </dsp:nvSpPr>
      <dsp:spPr>
        <a:xfrm>
          <a:off x="3693475" y="163754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37049-5A87-44A7-B965-A83A3A76AD64}">
      <dsp:nvSpPr>
        <dsp:cNvPr id="0" name=""/>
        <dsp:cNvSpPr/>
      </dsp:nvSpPr>
      <dsp:spPr>
        <a:xfrm>
          <a:off x="227430" y="1788392"/>
          <a:ext cx="4093753" cy="37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a:lnSpc>
              <a:spcPct val="90000"/>
            </a:lnSpc>
            <a:spcBef>
              <a:spcPct val="0"/>
            </a:spcBef>
            <a:spcAft>
              <a:spcPct val="35000"/>
            </a:spcAft>
          </a:pPr>
          <a:r>
            <a:rPr lang="es-ES_tradnl" sz="1700" kern="1200" dirty="0" smtClean="0"/>
            <a:t>Balance Necesidades hídricas</a:t>
          </a:r>
          <a:endParaRPr lang="es-ES" sz="1700" kern="1200" dirty="0"/>
        </a:p>
      </dsp:txBody>
      <dsp:txXfrm>
        <a:off x="227430" y="1788392"/>
        <a:ext cx="4093753" cy="372159"/>
      </dsp:txXfrm>
    </dsp:sp>
    <dsp:sp modelId="{D0E6D4A2-5C16-452F-9279-347B2758FB17}">
      <dsp:nvSpPr>
        <dsp:cNvPr id="0" name=""/>
        <dsp:cNvSpPr/>
      </dsp:nvSpPr>
      <dsp:spPr>
        <a:xfrm>
          <a:off x="227430" y="216055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6BE26A-B4F8-4305-A859-A42A273F5293}">
      <dsp:nvSpPr>
        <dsp:cNvPr id="0" name=""/>
        <dsp:cNvSpPr/>
      </dsp:nvSpPr>
      <dsp:spPr>
        <a:xfrm>
          <a:off x="805104" y="216055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96C476-B249-4A15-98F6-2DFDDC63E4A2}">
      <dsp:nvSpPr>
        <dsp:cNvPr id="0" name=""/>
        <dsp:cNvSpPr/>
      </dsp:nvSpPr>
      <dsp:spPr>
        <a:xfrm>
          <a:off x="1382778" y="216055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9790AB-1D17-45FF-81CE-3E9806E5F54E}">
      <dsp:nvSpPr>
        <dsp:cNvPr id="0" name=""/>
        <dsp:cNvSpPr/>
      </dsp:nvSpPr>
      <dsp:spPr>
        <a:xfrm>
          <a:off x="1960453" y="216055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236B3B-9AF6-4AC3-8633-588503FD508A}">
      <dsp:nvSpPr>
        <dsp:cNvPr id="0" name=""/>
        <dsp:cNvSpPr/>
      </dsp:nvSpPr>
      <dsp:spPr>
        <a:xfrm>
          <a:off x="2538127" y="216055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9571AF-C30D-4825-A385-EC0C0FA3B974}">
      <dsp:nvSpPr>
        <dsp:cNvPr id="0" name=""/>
        <dsp:cNvSpPr/>
      </dsp:nvSpPr>
      <dsp:spPr>
        <a:xfrm>
          <a:off x="3115801" y="216055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4A36B4-44AF-48F1-9BF9-62D4DFA591F2}">
      <dsp:nvSpPr>
        <dsp:cNvPr id="0" name=""/>
        <dsp:cNvSpPr/>
      </dsp:nvSpPr>
      <dsp:spPr>
        <a:xfrm>
          <a:off x="3693475" y="2160552"/>
          <a:ext cx="545833" cy="90972"/>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BCBAC-1BB9-4173-9C61-6CDC93C4D8E9}">
      <dsp:nvSpPr>
        <dsp:cNvPr id="0" name=""/>
        <dsp:cNvSpPr/>
      </dsp:nvSpPr>
      <dsp:spPr>
        <a:xfrm>
          <a:off x="5876073" y="2520046"/>
          <a:ext cx="312125" cy="2434575"/>
        </a:xfrm>
        <a:custGeom>
          <a:avLst/>
          <a:gdLst/>
          <a:ahLst/>
          <a:cxnLst/>
          <a:rect l="0" t="0" r="0" b="0"/>
          <a:pathLst>
            <a:path>
              <a:moveTo>
                <a:pt x="0" y="0"/>
              </a:moveTo>
              <a:lnTo>
                <a:pt x="0" y="2434575"/>
              </a:lnTo>
              <a:lnTo>
                <a:pt x="312125" y="2434575"/>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ACFFBE1-11CA-4E7F-B38C-94B5F6C6C5BC}">
      <dsp:nvSpPr>
        <dsp:cNvPr id="0" name=""/>
        <dsp:cNvSpPr/>
      </dsp:nvSpPr>
      <dsp:spPr>
        <a:xfrm>
          <a:off x="5876073" y="2520046"/>
          <a:ext cx="312125" cy="957183"/>
        </a:xfrm>
        <a:custGeom>
          <a:avLst/>
          <a:gdLst/>
          <a:ahLst/>
          <a:cxnLst/>
          <a:rect l="0" t="0" r="0" b="0"/>
          <a:pathLst>
            <a:path>
              <a:moveTo>
                <a:pt x="0" y="0"/>
              </a:moveTo>
              <a:lnTo>
                <a:pt x="0" y="957183"/>
              </a:lnTo>
              <a:lnTo>
                <a:pt x="312125" y="957183"/>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2D4DF87-4628-4555-8A86-32A5FD29104C}">
      <dsp:nvSpPr>
        <dsp:cNvPr id="0" name=""/>
        <dsp:cNvSpPr/>
      </dsp:nvSpPr>
      <dsp:spPr>
        <a:xfrm>
          <a:off x="4190597" y="1042655"/>
          <a:ext cx="2517808" cy="436975"/>
        </a:xfrm>
        <a:custGeom>
          <a:avLst/>
          <a:gdLst/>
          <a:ahLst/>
          <a:cxnLst/>
          <a:rect l="0" t="0" r="0" b="0"/>
          <a:pathLst>
            <a:path>
              <a:moveTo>
                <a:pt x="0" y="0"/>
              </a:moveTo>
              <a:lnTo>
                <a:pt x="0" y="218487"/>
              </a:lnTo>
              <a:lnTo>
                <a:pt x="2517808" y="218487"/>
              </a:lnTo>
              <a:lnTo>
                <a:pt x="2517808" y="436975"/>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763E557-76B1-4D09-87E1-4EA962DB76A6}">
      <dsp:nvSpPr>
        <dsp:cNvPr id="0" name=""/>
        <dsp:cNvSpPr/>
      </dsp:nvSpPr>
      <dsp:spPr>
        <a:xfrm>
          <a:off x="3358264" y="2520046"/>
          <a:ext cx="312125" cy="957183"/>
        </a:xfrm>
        <a:custGeom>
          <a:avLst/>
          <a:gdLst/>
          <a:ahLst/>
          <a:cxnLst/>
          <a:rect l="0" t="0" r="0" b="0"/>
          <a:pathLst>
            <a:path>
              <a:moveTo>
                <a:pt x="0" y="0"/>
              </a:moveTo>
              <a:lnTo>
                <a:pt x="0" y="957183"/>
              </a:lnTo>
              <a:lnTo>
                <a:pt x="312125" y="957183"/>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90F7C9B-5BA8-47B9-99F3-32CA0D2093E3}">
      <dsp:nvSpPr>
        <dsp:cNvPr id="0" name=""/>
        <dsp:cNvSpPr/>
      </dsp:nvSpPr>
      <dsp:spPr>
        <a:xfrm>
          <a:off x="4144877" y="1042655"/>
          <a:ext cx="91440" cy="436975"/>
        </a:xfrm>
        <a:custGeom>
          <a:avLst/>
          <a:gdLst/>
          <a:ahLst/>
          <a:cxnLst/>
          <a:rect l="0" t="0" r="0" b="0"/>
          <a:pathLst>
            <a:path>
              <a:moveTo>
                <a:pt x="45720" y="0"/>
              </a:moveTo>
              <a:lnTo>
                <a:pt x="45720" y="436975"/>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C3D2064-B39D-4150-8102-2F6DC3AFA61C}">
      <dsp:nvSpPr>
        <dsp:cNvPr id="0" name=""/>
        <dsp:cNvSpPr/>
      </dsp:nvSpPr>
      <dsp:spPr>
        <a:xfrm>
          <a:off x="840455" y="3997438"/>
          <a:ext cx="312125" cy="957183"/>
        </a:xfrm>
        <a:custGeom>
          <a:avLst/>
          <a:gdLst/>
          <a:ahLst/>
          <a:cxnLst/>
          <a:rect l="0" t="0" r="0" b="0"/>
          <a:pathLst>
            <a:path>
              <a:moveTo>
                <a:pt x="0" y="0"/>
              </a:moveTo>
              <a:lnTo>
                <a:pt x="0" y="957183"/>
              </a:lnTo>
              <a:lnTo>
                <a:pt x="312125" y="957183"/>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52AA3A7-3CDE-4D45-96D5-5DE26869F70E}">
      <dsp:nvSpPr>
        <dsp:cNvPr id="0" name=""/>
        <dsp:cNvSpPr/>
      </dsp:nvSpPr>
      <dsp:spPr>
        <a:xfrm>
          <a:off x="1627069" y="2520046"/>
          <a:ext cx="91440" cy="436975"/>
        </a:xfrm>
        <a:custGeom>
          <a:avLst/>
          <a:gdLst/>
          <a:ahLst/>
          <a:cxnLst/>
          <a:rect l="0" t="0" r="0" b="0"/>
          <a:pathLst>
            <a:path>
              <a:moveTo>
                <a:pt x="45720" y="0"/>
              </a:moveTo>
              <a:lnTo>
                <a:pt x="45720" y="436975"/>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82EE260-92D4-4A23-8588-7C8BC333244C}">
      <dsp:nvSpPr>
        <dsp:cNvPr id="0" name=""/>
        <dsp:cNvSpPr/>
      </dsp:nvSpPr>
      <dsp:spPr>
        <a:xfrm>
          <a:off x="1672789" y="1042655"/>
          <a:ext cx="2517808" cy="436975"/>
        </a:xfrm>
        <a:custGeom>
          <a:avLst/>
          <a:gdLst/>
          <a:ahLst/>
          <a:cxnLst/>
          <a:rect l="0" t="0" r="0" b="0"/>
          <a:pathLst>
            <a:path>
              <a:moveTo>
                <a:pt x="2517808" y="0"/>
              </a:moveTo>
              <a:lnTo>
                <a:pt x="2517808" y="218487"/>
              </a:lnTo>
              <a:lnTo>
                <a:pt x="0" y="218487"/>
              </a:lnTo>
              <a:lnTo>
                <a:pt x="0" y="436975"/>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2D61989-097F-40BE-ACC2-F765E5FC3A0E}">
      <dsp:nvSpPr>
        <dsp:cNvPr id="0" name=""/>
        <dsp:cNvSpPr/>
      </dsp:nvSpPr>
      <dsp:spPr>
        <a:xfrm>
          <a:off x="3150181" y="2238"/>
          <a:ext cx="2080833" cy="104041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_tradnl" sz="2400" b="1" kern="1200" dirty="0" smtClean="0"/>
            <a:t>BALANCE NECESIDADES HÍDRICAS </a:t>
          </a:r>
          <a:endParaRPr lang="es-ES" sz="2400" b="1" kern="1200" dirty="0"/>
        </a:p>
      </dsp:txBody>
      <dsp:txXfrm>
        <a:off x="3150181" y="2238"/>
        <a:ext cx="2080833" cy="1040416"/>
      </dsp:txXfrm>
    </dsp:sp>
    <dsp:sp modelId="{12C32FA8-1B9F-4C8F-B618-E1E3BC8D73C5}">
      <dsp:nvSpPr>
        <dsp:cNvPr id="0" name=""/>
        <dsp:cNvSpPr/>
      </dsp:nvSpPr>
      <dsp:spPr>
        <a:xfrm>
          <a:off x="632372" y="1479630"/>
          <a:ext cx="2080833" cy="1040416"/>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_tradnl" sz="2400" kern="1200" dirty="0" smtClean="0"/>
            <a:t>Datos Predictivos</a:t>
          </a:r>
          <a:endParaRPr lang="es-ES" sz="2400" kern="1200" dirty="0"/>
        </a:p>
      </dsp:txBody>
      <dsp:txXfrm>
        <a:off x="632372" y="1479630"/>
        <a:ext cx="2080833" cy="1040416"/>
      </dsp:txXfrm>
    </dsp:sp>
    <dsp:sp modelId="{D280BFDF-577D-4C3D-80F1-1BB5E5200030}">
      <dsp:nvSpPr>
        <dsp:cNvPr id="0" name=""/>
        <dsp:cNvSpPr/>
      </dsp:nvSpPr>
      <dsp:spPr>
        <a:xfrm>
          <a:off x="632372" y="2957022"/>
          <a:ext cx="2080833" cy="104041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_tradnl" sz="2400" kern="1200" dirty="0" smtClean="0"/>
            <a:t>Datos Open Data </a:t>
          </a:r>
          <a:endParaRPr lang="es-ES" sz="2400" kern="1200" dirty="0"/>
        </a:p>
      </dsp:txBody>
      <dsp:txXfrm>
        <a:off x="632372" y="2957022"/>
        <a:ext cx="2080833" cy="1040416"/>
      </dsp:txXfrm>
    </dsp:sp>
    <dsp:sp modelId="{1776DA0A-1F59-4AD8-937C-83BDB3D09E32}">
      <dsp:nvSpPr>
        <dsp:cNvPr id="0" name=""/>
        <dsp:cNvSpPr/>
      </dsp:nvSpPr>
      <dsp:spPr>
        <a:xfrm>
          <a:off x="1152580" y="4434413"/>
          <a:ext cx="2080833" cy="104041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_tradnl" sz="2400" kern="1200" dirty="0" smtClean="0"/>
            <a:t>Publicados a las 8:30 a 7 días </a:t>
          </a:r>
          <a:endParaRPr lang="es-ES" sz="2400" kern="1200" dirty="0"/>
        </a:p>
      </dsp:txBody>
      <dsp:txXfrm>
        <a:off x="1152580" y="4434413"/>
        <a:ext cx="2080833" cy="1040416"/>
      </dsp:txXfrm>
    </dsp:sp>
    <dsp:sp modelId="{E0CBF2A8-0217-4080-9707-71393095D875}">
      <dsp:nvSpPr>
        <dsp:cNvPr id="0" name=""/>
        <dsp:cNvSpPr/>
      </dsp:nvSpPr>
      <dsp:spPr>
        <a:xfrm>
          <a:off x="3150181" y="1479630"/>
          <a:ext cx="2080833" cy="1040416"/>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_tradnl" sz="2400" kern="1200" dirty="0" smtClean="0"/>
            <a:t>Datos a tiempo real Red SIAR</a:t>
          </a:r>
          <a:endParaRPr lang="es-ES" sz="2400" kern="1200" dirty="0"/>
        </a:p>
      </dsp:txBody>
      <dsp:txXfrm>
        <a:off x="3150181" y="1479630"/>
        <a:ext cx="2080833" cy="1040416"/>
      </dsp:txXfrm>
    </dsp:sp>
    <dsp:sp modelId="{63A91C23-B392-4DA3-B2E2-04976D292C76}">
      <dsp:nvSpPr>
        <dsp:cNvPr id="0" name=""/>
        <dsp:cNvSpPr/>
      </dsp:nvSpPr>
      <dsp:spPr>
        <a:xfrm>
          <a:off x="3670389" y="2957022"/>
          <a:ext cx="2080833" cy="104041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_tradnl" sz="2400" kern="1200" dirty="0" smtClean="0"/>
            <a:t>Actualizados varias veces al día</a:t>
          </a:r>
          <a:endParaRPr lang="es-ES" sz="2400" kern="1200" dirty="0"/>
        </a:p>
      </dsp:txBody>
      <dsp:txXfrm>
        <a:off x="3670389" y="2957022"/>
        <a:ext cx="2080833" cy="1040416"/>
      </dsp:txXfrm>
    </dsp:sp>
    <dsp:sp modelId="{B14EC97D-A2A8-4590-BF1D-473E995DCA79}">
      <dsp:nvSpPr>
        <dsp:cNvPr id="0" name=""/>
        <dsp:cNvSpPr/>
      </dsp:nvSpPr>
      <dsp:spPr>
        <a:xfrm>
          <a:off x="5667989" y="1479630"/>
          <a:ext cx="2080833" cy="1040416"/>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_tradnl" sz="2400" kern="1200" dirty="0" smtClean="0"/>
            <a:t>Datos de ciclos de Cultivo</a:t>
          </a:r>
          <a:endParaRPr lang="es-ES" sz="2400" kern="1200" dirty="0"/>
        </a:p>
      </dsp:txBody>
      <dsp:txXfrm>
        <a:off x="5667989" y="1479630"/>
        <a:ext cx="2080833" cy="1040416"/>
      </dsp:txXfrm>
    </dsp:sp>
    <dsp:sp modelId="{EB06BC05-1EF4-4F4E-A1D7-A914D88D3341}">
      <dsp:nvSpPr>
        <dsp:cNvPr id="0" name=""/>
        <dsp:cNvSpPr/>
      </dsp:nvSpPr>
      <dsp:spPr>
        <a:xfrm>
          <a:off x="6188198" y="2957022"/>
          <a:ext cx="2080833" cy="104041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_tradnl" sz="2400" kern="1200" dirty="0" smtClean="0"/>
            <a:t>Actualización cada año</a:t>
          </a:r>
          <a:endParaRPr lang="es-ES" sz="2400" kern="1200" dirty="0"/>
        </a:p>
      </dsp:txBody>
      <dsp:txXfrm>
        <a:off x="6188198" y="2957022"/>
        <a:ext cx="2080833" cy="1040416"/>
      </dsp:txXfrm>
    </dsp:sp>
    <dsp:sp modelId="{43C8D018-5886-485E-8251-235EA487E04E}">
      <dsp:nvSpPr>
        <dsp:cNvPr id="0" name=""/>
        <dsp:cNvSpPr/>
      </dsp:nvSpPr>
      <dsp:spPr>
        <a:xfrm>
          <a:off x="6188198" y="4434413"/>
          <a:ext cx="2080833" cy="104041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_tradnl" sz="2400" kern="1200" dirty="0" smtClean="0"/>
            <a:t>Incorporación de mas cultivos</a:t>
          </a:r>
          <a:endParaRPr lang="es-ES" sz="2400" kern="1200" dirty="0"/>
        </a:p>
      </dsp:txBody>
      <dsp:txXfrm>
        <a:off x="6188198" y="4434413"/>
        <a:ext cx="2080833" cy="10404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57001-1A1F-4AA3-BE1C-7EEE36245779}">
      <dsp:nvSpPr>
        <dsp:cNvPr id="0" name=""/>
        <dsp:cNvSpPr/>
      </dsp:nvSpPr>
      <dsp:spPr>
        <a:xfrm>
          <a:off x="0" y="295359"/>
          <a:ext cx="2440055" cy="1464033"/>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S_tradnl" sz="2300" kern="1200" dirty="0" smtClean="0">
              <a:latin typeface="Trebuchet MS" pitchFamily="34" charset="0"/>
              <a:ea typeface="+mj-ea"/>
              <a:cs typeface="+mj-cs"/>
            </a:rPr>
            <a:t>Mejora en la potencia de cálculo</a:t>
          </a:r>
          <a:endParaRPr lang="es-ES" sz="2300" kern="1200" dirty="0"/>
        </a:p>
      </dsp:txBody>
      <dsp:txXfrm>
        <a:off x="0" y="295359"/>
        <a:ext cx="2440055" cy="1464033"/>
      </dsp:txXfrm>
    </dsp:sp>
    <dsp:sp modelId="{61908124-BF6C-4F62-AA0E-1A0DBB40892A}">
      <dsp:nvSpPr>
        <dsp:cNvPr id="0" name=""/>
        <dsp:cNvSpPr/>
      </dsp:nvSpPr>
      <dsp:spPr>
        <a:xfrm>
          <a:off x="0" y="2157092"/>
          <a:ext cx="2440055" cy="1464033"/>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S_tradnl" sz="2300" kern="1200" dirty="0" smtClean="0">
              <a:latin typeface="Trebuchet MS" pitchFamily="34" charset="0"/>
              <a:ea typeface="+mj-ea"/>
              <a:cs typeface="+mj-cs"/>
            </a:rPr>
            <a:t>Revisión y adaptación de los ciclos de cultivo</a:t>
          </a:r>
          <a:endParaRPr lang="es-ES" sz="2300" kern="1200" dirty="0"/>
        </a:p>
      </dsp:txBody>
      <dsp:txXfrm>
        <a:off x="0" y="2157092"/>
        <a:ext cx="2440055" cy="1464033"/>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6835DAE5-EDE6-44A5-AE10-4862CD85DF8A}" type="datetimeFigureOut">
              <a:rPr lang="es-ES" smtClean="0"/>
              <a:t>31/05/2023</a:t>
            </a:fld>
            <a:endParaRPr lang="es-ES"/>
          </a:p>
        </p:txBody>
      </p:sp>
      <p:sp>
        <p:nvSpPr>
          <p:cNvPr id="4" name="Marcador de imagen de diapositiva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383B90C9-A670-4C14-BEF4-2D65822548E4}" type="slidenum">
              <a:rPr lang="es-ES" smtClean="0"/>
              <a:t>‹Nº›</a:t>
            </a:fld>
            <a:endParaRPr lang="es-ES"/>
          </a:p>
        </p:txBody>
      </p:sp>
    </p:spTree>
    <p:extLst>
      <p:ext uri="{BB962C8B-B14F-4D97-AF65-F5344CB8AC3E}">
        <p14:creationId xmlns:p14="http://schemas.microsoft.com/office/powerpoint/2010/main" val="273815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ES" dirty="0" smtClean="0"/>
          </a:p>
        </p:txBody>
      </p:sp>
      <p:sp>
        <p:nvSpPr>
          <p:cNvPr id="481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A4A5707-621A-4BC0-9043-C8B1F1977064}" type="slidenum">
              <a:rPr lang="es-ES_tradnl" altLang="es-ES" smtClean="0"/>
              <a:pPr eaLnBrk="1" hangingPunct="1"/>
              <a:t>1</a:t>
            </a:fld>
            <a:endParaRPr lang="es-ES_tradnl" altLang="es-ES" smtClean="0"/>
          </a:p>
        </p:txBody>
      </p:sp>
    </p:spTree>
    <p:extLst>
      <p:ext uri="{BB962C8B-B14F-4D97-AF65-F5344CB8AC3E}">
        <p14:creationId xmlns:p14="http://schemas.microsoft.com/office/powerpoint/2010/main" val="638331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s-ES_tradnl" altLang="es-ES" dirty="0" smtClean="0"/>
          </a:p>
        </p:txBody>
      </p:sp>
      <p:sp>
        <p:nvSpPr>
          <p:cNvPr id="481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A4A5707-621A-4BC0-9043-C8B1F1977064}" type="slidenum">
              <a:rPr lang="es-ES_tradnl" altLang="es-ES" smtClean="0"/>
              <a:pPr eaLnBrk="1" hangingPunct="1"/>
              <a:t>10</a:t>
            </a:fld>
            <a:endParaRPr lang="es-ES_tradnl" altLang="es-ES" smtClean="0"/>
          </a:p>
        </p:txBody>
      </p:sp>
    </p:spTree>
    <p:extLst>
      <p:ext uri="{BB962C8B-B14F-4D97-AF65-F5344CB8AC3E}">
        <p14:creationId xmlns:p14="http://schemas.microsoft.com/office/powerpoint/2010/main" val="2119352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83B90C9-A670-4C14-BEF4-2D65822548E4}" type="slidenum">
              <a:rPr lang="es-ES" smtClean="0"/>
              <a:t>11</a:t>
            </a:fld>
            <a:endParaRPr lang="es-ES"/>
          </a:p>
        </p:txBody>
      </p:sp>
    </p:spTree>
    <p:extLst>
      <p:ext uri="{BB962C8B-B14F-4D97-AF65-F5344CB8AC3E}">
        <p14:creationId xmlns:p14="http://schemas.microsoft.com/office/powerpoint/2010/main" val="3622704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83B90C9-A670-4C14-BEF4-2D65822548E4}" type="slidenum">
              <a:rPr lang="es-ES" smtClean="0"/>
              <a:t>12</a:t>
            </a:fld>
            <a:endParaRPr lang="es-ES"/>
          </a:p>
        </p:txBody>
      </p:sp>
    </p:spTree>
    <p:extLst>
      <p:ext uri="{BB962C8B-B14F-4D97-AF65-F5344CB8AC3E}">
        <p14:creationId xmlns:p14="http://schemas.microsoft.com/office/powerpoint/2010/main" val="758521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83B90C9-A670-4C14-BEF4-2D65822548E4}" type="slidenum">
              <a:rPr lang="es-ES" smtClean="0"/>
              <a:t>13</a:t>
            </a:fld>
            <a:endParaRPr lang="es-ES"/>
          </a:p>
        </p:txBody>
      </p:sp>
    </p:spTree>
    <p:extLst>
      <p:ext uri="{BB962C8B-B14F-4D97-AF65-F5344CB8AC3E}">
        <p14:creationId xmlns:p14="http://schemas.microsoft.com/office/powerpoint/2010/main" val="967577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83B90C9-A670-4C14-BEF4-2D65822548E4}" type="slidenum">
              <a:rPr lang="es-ES" smtClean="0"/>
              <a:t>14</a:t>
            </a:fld>
            <a:endParaRPr lang="es-ES"/>
          </a:p>
        </p:txBody>
      </p:sp>
    </p:spTree>
    <p:extLst>
      <p:ext uri="{BB962C8B-B14F-4D97-AF65-F5344CB8AC3E}">
        <p14:creationId xmlns:p14="http://schemas.microsoft.com/office/powerpoint/2010/main" val="3596562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83B90C9-A670-4C14-BEF4-2D65822548E4}" type="slidenum">
              <a:rPr lang="es-ES" smtClean="0"/>
              <a:t>15</a:t>
            </a:fld>
            <a:endParaRPr lang="es-ES"/>
          </a:p>
        </p:txBody>
      </p:sp>
    </p:spTree>
    <p:extLst>
      <p:ext uri="{BB962C8B-B14F-4D97-AF65-F5344CB8AC3E}">
        <p14:creationId xmlns:p14="http://schemas.microsoft.com/office/powerpoint/2010/main" val="4131385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83B90C9-A670-4C14-BEF4-2D65822548E4}" type="slidenum">
              <a:rPr lang="es-ES" smtClean="0"/>
              <a:t>16</a:t>
            </a:fld>
            <a:endParaRPr lang="es-ES"/>
          </a:p>
        </p:txBody>
      </p:sp>
    </p:spTree>
    <p:extLst>
      <p:ext uri="{BB962C8B-B14F-4D97-AF65-F5344CB8AC3E}">
        <p14:creationId xmlns:p14="http://schemas.microsoft.com/office/powerpoint/2010/main" val="2385305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baseline="0" dirty="0" smtClean="0"/>
          </a:p>
        </p:txBody>
      </p:sp>
      <p:sp>
        <p:nvSpPr>
          <p:cNvPr id="4" name="Marcador de número de diapositiva 3"/>
          <p:cNvSpPr>
            <a:spLocks noGrp="1"/>
          </p:cNvSpPr>
          <p:nvPr>
            <p:ph type="sldNum" sz="quarter" idx="10"/>
          </p:nvPr>
        </p:nvSpPr>
        <p:spPr/>
        <p:txBody>
          <a:bodyPr/>
          <a:lstStyle/>
          <a:p>
            <a:fld id="{383B90C9-A670-4C14-BEF4-2D65822548E4}" type="slidenum">
              <a:rPr lang="es-ES" smtClean="0"/>
              <a:t>17</a:t>
            </a:fld>
            <a:endParaRPr lang="es-ES"/>
          </a:p>
        </p:txBody>
      </p:sp>
    </p:spTree>
    <p:extLst>
      <p:ext uri="{BB962C8B-B14F-4D97-AF65-F5344CB8AC3E}">
        <p14:creationId xmlns:p14="http://schemas.microsoft.com/office/powerpoint/2010/main" val="3658881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83B90C9-A670-4C14-BEF4-2D65822548E4}" type="slidenum">
              <a:rPr lang="es-ES" smtClean="0"/>
              <a:t>18</a:t>
            </a:fld>
            <a:endParaRPr lang="es-ES"/>
          </a:p>
        </p:txBody>
      </p:sp>
    </p:spTree>
    <p:extLst>
      <p:ext uri="{BB962C8B-B14F-4D97-AF65-F5344CB8AC3E}">
        <p14:creationId xmlns:p14="http://schemas.microsoft.com/office/powerpoint/2010/main" val="1527070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83B90C9-A670-4C14-BEF4-2D65822548E4}" type="slidenum">
              <a:rPr lang="es-ES" smtClean="0"/>
              <a:t>19</a:t>
            </a:fld>
            <a:endParaRPr lang="es-ES"/>
          </a:p>
        </p:txBody>
      </p:sp>
    </p:spTree>
    <p:extLst>
      <p:ext uri="{BB962C8B-B14F-4D97-AF65-F5344CB8AC3E}">
        <p14:creationId xmlns:p14="http://schemas.microsoft.com/office/powerpoint/2010/main" val="2321034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0E76A7C-303C-4C89-A8DC-2E3EFCEC8677}" type="slidenum">
              <a:rPr lang="es-ES" smtClean="0"/>
              <a:t>2</a:t>
            </a:fld>
            <a:endParaRPr lang="es-ES"/>
          </a:p>
        </p:txBody>
      </p:sp>
    </p:spTree>
    <p:extLst>
      <p:ext uri="{BB962C8B-B14F-4D97-AF65-F5344CB8AC3E}">
        <p14:creationId xmlns:p14="http://schemas.microsoft.com/office/powerpoint/2010/main" val="190455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83B90C9-A670-4C14-BEF4-2D65822548E4}" type="slidenum">
              <a:rPr lang="es-ES" smtClean="0"/>
              <a:t>20</a:t>
            </a:fld>
            <a:endParaRPr lang="es-ES"/>
          </a:p>
        </p:txBody>
      </p:sp>
    </p:spTree>
    <p:extLst>
      <p:ext uri="{BB962C8B-B14F-4D97-AF65-F5344CB8AC3E}">
        <p14:creationId xmlns:p14="http://schemas.microsoft.com/office/powerpoint/2010/main" val="1227727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83B90C9-A670-4C14-BEF4-2D65822548E4}" type="slidenum">
              <a:rPr lang="es-ES" smtClean="0"/>
              <a:t>21</a:t>
            </a:fld>
            <a:endParaRPr lang="es-ES"/>
          </a:p>
        </p:txBody>
      </p:sp>
    </p:spTree>
    <p:extLst>
      <p:ext uri="{BB962C8B-B14F-4D97-AF65-F5344CB8AC3E}">
        <p14:creationId xmlns:p14="http://schemas.microsoft.com/office/powerpoint/2010/main" val="216799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p>
        </p:txBody>
      </p:sp>
      <p:sp>
        <p:nvSpPr>
          <p:cNvPr id="890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8D1BE9A-99B9-463C-9735-D5018C2AB735}" type="slidenum">
              <a:rPr lang="es-ES_tradnl" altLang="es-ES" smtClean="0"/>
              <a:pPr eaLnBrk="1" hangingPunct="1"/>
              <a:t>22</a:t>
            </a:fld>
            <a:endParaRPr lang="es-ES_tradnl" altLang="es-ES" smtClean="0"/>
          </a:p>
        </p:txBody>
      </p:sp>
    </p:spTree>
    <p:extLst>
      <p:ext uri="{BB962C8B-B14F-4D97-AF65-F5344CB8AC3E}">
        <p14:creationId xmlns:p14="http://schemas.microsoft.com/office/powerpoint/2010/main" val="250289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lnSpc>
                <a:spcPct val="105000"/>
              </a:lnSpc>
              <a:spcAft>
                <a:spcPts val="0"/>
              </a:spcAft>
              <a:defRPr/>
            </a:pPr>
            <a:r>
              <a:rPr lang="es-ES" dirty="0" smtClean="0">
                <a:solidFill>
                  <a:srgbClr val="231F20"/>
                </a:solidFill>
                <a:highlight>
                  <a:srgbClr val="00FFFF"/>
                </a:highlight>
                <a:latin typeface="EurostileT-Medi"/>
                <a:ea typeface="Calibri" panose="020F0502020204030204" pitchFamily="34" charset="0"/>
              </a:rPr>
              <a:t> </a:t>
            </a:r>
            <a:endParaRPr lang="es-ES" sz="800" dirty="0" smtClean="0">
              <a:ea typeface="Calibri" panose="020F0502020204030204" pitchFamily="34" charset="0"/>
            </a:endParaRPr>
          </a:p>
          <a:p>
            <a:pPr>
              <a:defRPr/>
            </a:pPr>
            <a:endParaRPr lang="es-ES" dirty="0" smtClean="0"/>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00E76A7C-303C-4C89-A8DC-2E3EFCEC8677}" type="slidenum">
              <a:rPr lang="es-ES" smtClean="0"/>
              <a:t>3</a:t>
            </a:fld>
            <a:endParaRPr lang="es-ES"/>
          </a:p>
        </p:txBody>
      </p:sp>
    </p:spTree>
    <p:extLst>
      <p:ext uri="{BB962C8B-B14F-4D97-AF65-F5344CB8AC3E}">
        <p14:creationId xmlns:p14="http://schemas.microsoft.com/office/powerpoint/2010/main" val="1727972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dirty="0" smtClean="0"/>
          </a:p>
        </p:txBody>
      </p:sp>
      <p:sp>
        <p:nvSpPr>
          <p:cNvPr id="5325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040E06B-7F12-46D5-B0A9-5A78E0FC5B57}" type="slidenum">
              <a:rPr lang="es-ES_tradnl" altLang="es-ES" smtClean="0"/>
              <a:pPr eaLnBrk="1" hangingPunct="1"/>
              <a:t>4</a:t>
            </a:fld>
            <a:endParaRPr lang="es-ES_tradnl" altLang="es-ES" smtClean="0"/>
          </a:p>
        </p:txBody>
      </p:sp>
    </p:spTree>
    <p:extLst>
      <p:ext uri="{BB962C8B-B14F-4D97-AF65-F5344CB8AC3E}">
        <p14:creationId xmlns:p14="http://schemas.microsoft.com/office/powerpoint/2010/main" val="2612247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dirty="0" smtClean="0"/>
          </a:p>
        </p:txBody>
      </p:sp>
      <p:sp>
        <p:nvSpPr>
          <p:cNvPr id="839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6E351E-743B-43EF-BADA-C0533BE95C19}" type="slidenum">
              <a:rPr lang="es-ES_tradnl" altLang="es-ES" smtClean="0"/>
              <a:pPr eaLnBrk="1" hangingPunct="1"/>
              <a:t>5</a:t>
            </a:fld>
            <a:endParaRPr lang="es-ES_tradnl" altLang="es-ES" smtClean="0"/>
          </a:p>
        </p:txBody>
      </p:sp>
    </p:spTree>
    <p:extLst>
      <p:ext uri="{BB962C8B-B14F-4D97-AF65-F5344CB8AC3E}">
        <p14:creationId xmlns:p14="http://schemas.microsoft.com/office/powerpoint/2010/main" val="1453681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dirty="0" smtClean="0"/>
          </a:p>
        </p:txBody>
      </p:sp>
      <p:sp>
        <p:nvSpPr>
          <p:cNvPr id="839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6E351E-743B-43EF-BADA-C0533BE95C19}" type="slidenum">
              <a:rPr lang="es-ES_tradnl" altLang="es-ES" smtClean="0"/>
              <a:pPr eaLnBrk="1" hangingPunct="1"/>
              <a:t>6</a:t>
            </a:fld>
            <a:endParaRPr lang="es-ES_tradnl" altLang="es-ES" smtClean="0"/>
          </a:p>
        </p:txBody>
      </p:sp>
    </p:spTree>
    <p:extLst>
      <p:ext uri="{BB962C8B-B14F-4D97-AF65-F5344CB8AC3E}">
        <p14:creationId xmlns:p14="http://schemas.microsoft.com/office/powerpoint/2010/main" val="1428706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A4A5707-621A-4BC0-9043-C8B1F1977064}" type="slidenum">
              <a:rPr lang="es-ES_tradnl" altLang="es-ES" smtClean="0"/>
              <a:pPr eaLnBrk="1" hangingPunct="1"/>
              <a:t>7</a:t>
            </a:fld>
            <a:endParaRPr lang="es-ES_tradnl" altLang="es-ES" smtClean="0"/>
          </a:p>
        </p:txBody>
      </p:sp>
      <p:sp>
        <p:nvSpPr>
          <p:cNvPr id="2" name="Marcador de notas 1"/>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096455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dirty="0" smtClean="0"/>
          </a:p>
        </p:txBody>
      </p:sp>
      <p:sp>
        <p:nvSpPr>
          <p:cNvPr id="839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6E351E-743B-43EF-BADA-C0533BE95C19}" type="slidenum">
              <a:rPr lang="es-ES_tradnl" altLang="es-ES" smtClean="0"/>
              <a:pPr eaLnBrk="1" hangingPunct="1"/>
              <a:t>8</a:t>
            </a:fld>
            <a:endParaRPr lang="es-ES_tradnl" altLang="es-ES" smtClean="0"/>
          </a:p>
        </p:txBody>
      </p:sp>
    </p:spTree>
    <p:extLst>
      <p:ext uri="{BB962C8B-B14F-4D97-AF65-F5344CB8AC3E}">
        <p14:creationId xmlns:p14="http://schemas.microsoft.com/office/powerpoint/2010/main" val="2588596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ES" dirty="0" smtClean="0"/>
          </a:p>
        </p:txBody>
      </p:sp>
      <p:sp>
        <p:nvSpPr>
          <p:cNvPr id="481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A4A5707-621A-4BC0-9043-C8B1F1977064}" type="slidenum">
              <a:rPr lang="es-ES_tradnl" altLang="es-ES" smtClean="0"/>
              <a:pPr eaLnBrk="1" hangingPunct="1"/>
              <a:t>9</a:t>
            </a:fld>
            <a:endParaRPr lang="es-ES_tradnl" altLang="es-ES" smtClean="0"/>
          </a:p>
        </p:txBody>
      </p:sp>
    </p:spTree>
    <p:extLst>
      <p:ext uri="{BB962C8B-B14F-4D97-AF65-F5344CB8AC3E}">
        <p14:creationId xmlns:p14="http://schemas.microsoft.com/office/powerpoint/2010/main" val="902728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29E3C898-F472-4599-A5A7-ECCC359AA37D}" type="datetimeFigureOut">
              <a:rPr lang="es-ES" smtClean="0"/>
              <a:t>31/05/2023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556023A-D2E0-42D4-910D-0F497D52D291}" type="slidenum">
              <a:rPr lang="es-ES" smtClean="0"/>
              <a:t>‹Nº›</a:t>
            </a:fld>
            <a:endParaRPr lang="es-ES"/>
          </a:p>
        </p:txBody>
      </p:sp>
    </p:spTree>
    <p:extLst>
      <p:ext uri="{BB962C8B-B14F-4D97-AF65-F5344CB8AC3E}">
        <p14:creationId xmlns:p14="http://schemas.microsoft.com/office/powerpoint/2010/main" val="184538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9E3C898-F472-4599-A5A7-ECCC359AA37D}" type="datetimeFigureOut">
              <a:rPr lang="es-ES" smtClean="0"/>
              <a:t>31/05/2023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556023A-D2E0-42D4-910D-0F497D52D291}" type="slidenum">
              <a:rPr lang="es-ES" smtClean="0"/>
              <a:t>‹Nº›</a:t>
            </a:fld>
            <a:endParaRPr lang="es-ES"/>
          </a:p>
        </p:txBody>
      </p:sp>
    </p:spTree>
    <p:extLst>
      <p:ext uri="{BB962C8B-B14F-4D97-AF65-F5344CB8AC3E}">
        <p14:creationId xmlns:p14="http://schemas.microsoft.com/office/powerpoint/2010/main" val="3617892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9E3C898-F472-4599-A5A7-ECCC359AA37D}" type="datetimeFigureOut">
              <a:rPr lang="es-ES" smtClean="0"/>
              <a:t>31/05/2023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556023A-D2E0-42D4-910D-0F497D52D291}" type="slidenum">
              <a:rPr lang="es-ES" smtClean="0"/>
              <a:t>‹Nº›</a:t>
            </a:fld>
            <a:endParaRPr lang="es-ES"/>
          </a:p>
        </p:txBody>
      </p:sp>
    </p:spTree>
    <p:extLst>
      <p:ext uri="{BB962C8B-B14F-4D97-AF65-F5344CB8AC3E}">
        <p14:creationId xmlns:p14="http://schemas.microsoft.com/office/powerpoint/2010/main" val="1079944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1 Rectángulo"/>
          <p:cNvSpPr/>
          <p:nvPr userDrawn="1"/>
        </p:nvSpPr>
        <p:spPr>
          <a:xfrm>
            <a:off x="0" y="0"/>
            <a:ext cx="1142965"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a:p>
        </p:txBody>
      </p:sp>
      <p:sp>
        <p:nvSpPr>
          <p:cNvPr id="3" name="2 Rectángulo"/>
          <p:cNvSpPr/>
          <p:nvPr userDrawn="1"/>
        </p:nvSpPr>
        <p:spPr>
          <a:xfrm>
            <a:off x="11525251" y="6072188"/>
            <a:ext cx="61383" cy="7858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a:p>
        </p:txBody>
      </p:sp>
      <p:pic>
        <p:nvPicPr>
          <p:cNvPr id="4" name="3 Imagen" descr="01-Logo-INTIA-color-HORIZONTAKL.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2500" y="6294439"/>
            <a:ext cx="2667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4 Imagen" descr="Imagen-logo-blanco.eps"/>
          <p:cNvPicPr>
            <a:picLocks noChangeAspect="1"/>
          </p:cNvPicPr>
          <p:nvPr userDrawn="1"/>
        </p:nvPicPr>
        <p:blipFill>
          <a:blip r:embed="rId3" cstate="print"/>
          <a:srcRect l="10921" r="45405"/>
          <a:stretch>
            <a:fillRect/>
          </a:stretch>
        </p:blipFill>
        <p:spPr>
          <a:xfrm>
            <a:off x="0" y="782964"/>
            <a:ext cx="1142965" cy="926515"/>
          </a:xfrm>
          <a:prstGeom prst="rect">
            <a:avLst/>
          </a:prstGeom>
          <a:effectLst>
            <a:reflection blurRad="6350" stA="50000" endA="300" endPos="90000" dir="5400000" sy="-100000" algn="bl" rotWithShape="0"/>
          </a:effectLst>
        </p:spPr>
      </p:pic>
      <p:sp>
        <p:nvSpPr>
          <p:cNvPr id="6" name="5 Marcador de número de diapositiva"/>
          <p:cNvSpPr>
            <a:spLocks noGrp="1"/>
          </p:cNvSpPr>
          <p:nvPr>
            <p:ph type="sldNum" sz="quarter" idx="10"/>
          </p:nvPr>
        </p:nvSpPr>
        <p:spPr>
          <a:xfrm>
            <a:off x="11586634" y="6357939"/>
            <a:ext cx="571500" cy="365125"/>
          </a:xfrm>
          <a:prstGeom prst="rect">
            <a:avLst/>
          </a:prstGeom>
        </p:spPr>
        <p:txBody>
          <a:bodyPr/>
          <a:lstStyle>
            <a:lvl1pPr>
              <a:defRPr sz="1800" baseline="0">
                <a:solidFill>
                  <a:srgbClr val="1F497D"/>
                </a:solidFill>
                <a:latin typeface="Calibri" pitchFamily="34" charset="0"/>
                <a:cs typeface="+mn-cs"/>
              </a:defRPr>
            </a:lvl1pPr>
          </a:lstStyle>
          <a:p>
            <a:pPr>
              <a:defRPr/>
            </a:pPr>
            <a:fld id="{CF02535B-E77E-41A1-BB70-E3CA020CBA0D}" type="slidenum">
              <a:rPr lang="es-ES"/>
              <a:pPr>
                <a:defRPr/>
              </a:pPr>
              <a:t>‹Nº›</a:t>
            </a:fld>
            <a:endParaRPr lang="es-ES" dirty="0"/>
          </a:p>
        </p:txBody>
      </p:sp>
    </p:spTree>
    <p:extLst>
      <p:ext uri="{BB962C8B-B14F-4D97-AF65-F5344CB8AC3E}">
        <p14:creationId xmlns:p14="http://schemas.microsoft.com/office/powerpoint/2010/main" val="3003209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9E3C898-F472-4599-A5A7-ECCC359AA37D}" type="datetimeFigureOut">
              <a:rPr lang="es-ES" smtClean="0"/>
              <a:t>31/05/2023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556023A-D2E0-42D4-910D-0F497D52D291}" type="slidenum">
              <a:rPr lang="es-ES" smtClean="0"/>
              <a:t>‹Nº›</a:t>
            </a:fld>
            <a:endParaRPr lang="es-ES"/>
          </a:p>
        </p:txBody>
      </p:sp>
    </p:spTree>
    <p:extLst>
      <p:ext uri="{BB962C8B-B14F-4D97-AF65-F5344CB8AC3E}">
        <p14:creationId xmlns:p14="http://schemas.microsoft.com/office/powerpoint/2010/main" val="2246677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29E3C898-F472-4599-A5A7-ECCC359AA37D}" type="datetimeFigureOut">
              <a:rPr lang="es-ES" smtClean="0"/>
              <a:t>31/05/2023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556023A-D2E0-42D4-910D-0F497D52D291}" type="slidenum">
              <a:rPr lang="es-ES" smtClean="0"/>
              <a:t>‹Nº›</a:t>
            </a:fld>
            <a:endParaRPr lang="es-ES"/>
          </a:p>
        </p:txBody>
      </p:sp>
    </p:spTree>
    <p:extLst>
      <p:ext uri="{BB962C8B-B14F-4D97-AF65-F5344CB8AC3E}">
        <p14:creationId xmlns:p14="http://schemas.microsoft.com/office/powerpoint/2010/main" val="2197747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29E3C898-F472-4599-A5A7-ECCC359AA37D}" type="datetimeFigureOut">
              <a:rPr lang="es-ES" smtClean="0"/>
              <a:t>31/05/2023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556023A-D2E0-42D4-910D-0F497D52D291}" type="slidenum">
              <a:rPr lang="es-ES" smtClean="0"/>
              <a:t>‹Nº›</a:t>
            </a:fld>
            <a:endParaRPr lang="es-ES"/>
          </a:p>
        </p:txBody>
      </p:sp>
    </p:spTree>
    <p:extLst>
      <p:ext uri="{BB962C8B-B14F-4D97-AF65-F5344CB8AC3E}">
        <p14:creationId xmlns:p14="http://schemas.microsoft.com/office/powerpoint/2010/main" val="2459493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29E3C898-F472-4599-A5A7-ECCC359AA37D}" type="datetimeFigureOut">
              <a:rPr lang="es-ES" smtClean="0"/>
              <a:t>31/05/2023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E556023A-D2E0-42D4-910D-0F497D52D291}" type="slidenum">
              <a:rPr lang="es-ES" smtClean="0"/>
              <a:t>‹Nº›</a:t>
            </a:fld>
            <a:endParaRPr lang="es-ES"/>
          </a:p>
        </p:txBody>
      </p:sp>
    </p:spTree>
    <p:extLst>
      <p:ext uri="{BB962C8B-B14F-4D97-AF65-F5344CB8AC3E}">
        <p14:creationId xmlns:p14="http://schemas.microsoft.com/office/powerpoint/2010/main" val="3029267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29E3C898-F472-4599-A5A7-ECCC359AA37D}" type="datetimeFigureOut">
              <a:rPr lang="es-ES" smtClean="0"/>
              <a:t>31/05/2023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556023A-D2E0-42D4-910D-0F497D52D291}" type="slidenum">
              <a:rPr lang="es-ES" smtClean="0"/>
              <a:t>‹Nº›</a:t>
            </a:fld>
            <a:endParaRPr lang="es-ES"/>
          </a:p>
        </p:txBody>
      </p:sp>
    </p:spTree>
    <p:extLst>
      <p:ext uri="{BB962C8B-B14F-4D97-AF65-F5344CB8AC3E}">
        <p14:creationId xmlns:p14="http://schemas.microsoft.com/office/powerpoint/2010/main" val="2926485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9E3C898-F472-4599-A5A7-ECCC359AA37D}" type="datetimeFigureOut">
              <a:rPr lang="es-ES" smtClean="0"/>
              <a:t>31/05/2023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E556023A-D2E0-42D4-910D-0F497D52D291}" type="slidenum">
              <a:rPr lang="es-ES" smtClean="0"/>
              <a:t>‹Nº›</a:t>
            </a:fld>
            <a:endParaRPr lang="es-ES"/>
          </a:p>
        </p:txBody>
      </p:sp>
    </p:spTree>
    <p:extLst>
      <p:ext uri="{BB962C8B-B14F-4D97-AF65-F5344CB8AC3E}">
        <p14:creationId xmlns:p14="http://schemas.microsoft.com/office/powerpoint/2010/main" val="1598813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29E3C898-F472-4599-A5A7-ECCC359AA37D}" type="datetimeFigureOut">
              <a:rPr lang="es-ES" smtClean="0"/>
              <a:t>31/05/2023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556023A-D2E0-42D4-910D-0F497D52D291}" type="slidenum">
              <a:rPr lang="es-ES" smtClean="0"/>
              <a:t>‹Nº›</a:t>
            </a:fld>
            <a:endParaRPr lang="es-ES"/>
          </a:p>
        </p:txBody>
      </p:sp>
    </p:spTree>
    <p:extLst>
      <p:ext uri="{BB962C8B-B14F-4D97-AF65-F5344CB8AC3E}">
        <p14:creationId xmlns:p14="http://schemas.microsoft.com/office/powerpoint/2010/main" val="3485226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29E3C898-F472-4599-A5A7-ECCC359AA37D}" type="datetimeFigureOut">
              <a:rPr lang="es-ES" smtClean="0"/>
              <a:t>31/05/2023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556023A-D2E0-42D4-910D-0F497D52D291}" type="slidenum">
              <a:rPr lang="es-ES" smtClean="0"/>
              <a:t>‹Nº›</a:t>
            </a:fld>
            <a:endParaRPr lang="es-ES"/>
          </a:p>
        </p:txBody>
      </p:sp>
    </p:spTree>
    <p:extLst>
      <p:ext uri="{BB962C8B-B14F-4D97-AF65-F5344CB8AC3E}">
        <p14:creationId xmlns:p14="http://schemas.microsoft.com/office/powerpoint/2010/main" val="3894150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E3C898-F472-4599-A5A7-ECCC359AA37D}" type="datetimeFigureOut">
              <a:rPr lang="es-ES" smtClean="0"/>
              <a:t>31/05/2023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56023A-D2E0-42D4-910D-0F497D52D291}" type="slidenum">
              <a:rPr lang="es-ES" smtClean="0"/>
              <a:t>‹Nº›</a:t>
            </a:fld>
            <a:endParaRPr lang="es-ES"/>
          </a:p>
        </p:txBody>
      </p:sp>
    </p:spTree>
    <p:extLst>
      <p:ext uri="{BB962C8B-B14F-4D97-AF65-F5344CB8AC3E}">
        <p14:creationId xmlns:p14="http://schemas.microsoft.com/office/powerpoint/2010/main" val="715935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7.pn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38.png"/><Relationship Id="rId4" Type="http://schemas.openxmlformats.org/officeDocument/2006/relationships/diagramData" Target="../diagrams/data4.xml"/><Relationship Id="rId9" Type="http://schemas.openxmlformats.org/officeDocument/2006/relationships/hyperlink" Target="https://rgs.intiasa.es/nata/riego_zon.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hyperlink" Target="https://www.intiasa.es/web/es/regadios/agroclimatologia" TargetMode="External"/><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5.png"/><Relationship Id="rId7"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6.jpe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1854064" y="1158444"/>
            <a:ext cx="9521859" cy="1683767"/>
          </a:xfrm>
          <a:prstGeom prst="rect">
            <a:avLst/>
          </a:prstGeom>
        </p:spPr>
        <p:txBody>
          <a:bodyPr/>
          <a:lstStyle/>
          <a:p>
            <a:pPr algn="ctr">
              <a:defRPr/>
            </a:pPr>
            <a:r>
              <a:rPr lang="es-ES" sz="2800" b="1" dirty="0" smtClean="0">
                <a:ln w="22225">
                  <a:solidFill>
                    <a:schemeClr val="accent2"/>
                  </a:solidFill>
                  <a:prstDash val="solid"/>
                </a:ln>
                <a:solidFill>
                  <a:schemeClr val="accent2"/>
                </a:solidFill>
                <a:latin typeface="Bahnschrift Light" panose="020B0502040204020203" pitchFamily="34" charset="0"/>
                <a:ea typeface="+mj-ea"/>
                <a:cs typeface="+mj-cs"/>
              </a:rPr>
              <a:t>APLICACIÓN DE RECOMENDACIÓN DE RIEGO Y </a:t>
            </a:r>
          </a:p>
          <a:p>
            <a:pPr algn="ctr">
              <a:defRPr/>
            </a:pPr>
            <a:r>
              <a:rPr lang="es-ES" sz="2800" b="1" dirty="0" smtClean="0">
                <a:ln w="22225">
                  <a:solidFill>
                    <a:schemeClr val="accent2"/>
                  </a:solidFill>
                  <a:prstDash val="solid"/>
                </a:ln>
                <a:solidFill>
                  <a:schemeClr val="accent2"/>
                </a:solidFill>
                <a:latin typeface="Bahnschrift Light" panose="020B0502040204020203" pitchFamily="34" charset="0"/>
                <a:ea typeface="+mj-ea"/>
                <a:cs typeface="+mj-cs"/>
              </a:rPr>
              <a:t>VISOR DE DATOS AGROCLIMÁTICOS</a:t>
            </a:r>
            <a:endParaRPr lang="es-ES" sz="2800" b="1" dirty="0">
              <a:ln w="22225">
                <a:solidFill>
                  <a:schemeClr val="accent2"/>
                </a:solidFill>
                <a:prstDash val="solid"/>
              </a:ln>
              <a:solidFill>
                <a:schemeClr val="accent2"/>
              </a:solidFill>
              <a:latin typeface="Bahnschrift Light" panose="020B0502040204020203" pitchFamily="34" charset="0"/>
              <a:ea typeface="+mj-ea"/>
              <a:cs typeface="+mj-cs"/>
            </a:endParaRPr>
          </a:p>
        </p:txBody>
      </p:sp>
      <p:sp>
        <p:nvSpPr>
          <p:cNvPr id="4100"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1313A3-644F-497B-B98E-1D82A8C97268}" type="slidenum">
              <a:rPr lang="es-ES" altLang="es-ES" smtClean="0">
                <a:solidFill>
                  <a:srgbClr val="1F497D"/>
                </a:solidFill>
                <a:latin typeface="Calibri" pitchFamily="34" charset="0"/>
              </a:rPr>
              <a:pPr eaLnBrk="1" hangingPunct="1"/>
              <a:t>1</a:t>
            </a:fld>
            <a:endParaRPr lang="es-ES" altLang="es-ES" smtClean="0">
              <a:solidFill>
                <a:srgbClr val="1F497D"/>
              </a:solidFill>
              <a:latin typeface="Calibri" pitchFamily="34" charset="0"/>
            </a:endParaRPr>
          </a:p>
        </p:txBody>
      </p:sp>
      <p:grpSp>
        <p:nvGrpSpPr>
          <p:cNvPr id="4" name="Grupo 3"/>
          <p:cNvGrpSpPr/>
          <p:nvPr/>
        </p:nvGrpSpPr>
        <p:grpSpPr>
          <a:xfrm>
            <a:off x="1661652" y="101321"/>
            <a:ext cx="9714271" cy="985707"/>
            <a:chOff x="2148974" y="832338"/>
            <a:chExt cx="8582757" cy="969770"/>
          </a:xfrm>
        </p:grpSpPr>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l="41524" t="11174" r="51430" b="84171"/>
            <a:stretch>
              <a:fillRect/>
            </a:stretch>
          </p:blipFill>
          <p:spPr bwMode="auto">
            <a:xfrm>
              <a:off x="9573115" y="1079961"/>
              <a:ext cx="1158616" cy="47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a:blip r:embed="rId4"/>
            <a:stretch>
              <a:fillRect/>
            </a:stretch>
          </p:blipFill>
          <p:spPr>
            <a:xfrm>
              <a:off x="2148974" y="832338"/>
              <a:ext cx="7424141" cy="969770"/>
            </a:xfrm>
            <a:prstGeom prst="rect">
              <a:avLst/>
            </a:prstGeom>
          </p:spPr>
        </p:pic>
      </p:grpSp>
      <p:pic>
        <p:nvPicPr>
          <p:cNvPr id="11" name="Imagen 10"/>
          <p:cNvPicPr>
            <a:picLocks noChangeAspect="1"/>
          </p:cNvPicPr>
          <p:nvPr/>
        </p:nvPicPr>
        <p:blipFill>
          <a:blip r:embed="rId5"/>
          <a:stretch>
            <a:fillRect/>
          </a:stretch>
        </p:blipFill>
        <p:spPr>
          <a:xfrm rot="172862">
            <a:off x="5835377" y="4942881"/>
            <a:ext cx="2151549" cy="13618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p:cNvPicPr>
            <a:picLocks noChangeAspect="1"/>
          </p:cNvPicPr>
          <p:nvPr/>
        </p:nvPicPr>
        <p:blipFill>
          <a:blip r:embed="rId6"/>
          <a:stretch>
            <a:fillRect/>
          </a:stretch>
        </p:blipFill>
        <p:spPr>
          <a:xfrm>
            <a:off x="1753893" y="2587003"/>
            <a:ext cx="3891225" cy="19312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Imagen 12"/>
          <p:cNvPicPr>
            <a:picLocks noChangeAspect="1"/>
          </p:cNvPicPr>
          <p:nvPr/>
        </p:nvPicPr>
        <p:blipFill>
          <a:blip r:embed="rId7"/>
          <a:stretch>
            <a:fillRect/>
          </a:stretch>
        </p:blipFill>
        <p:spPr>
          <a:xfrm rot="989545">
            <a:off x="7632849" y="2699217"/>
            <a:ext cx="3363290" cy="18746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114828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2542457" y="160250"/>
            <a:ext cx="8188037" cy="681644"/>
          </a:xfrm>
          <a:prstGeom prst="rect">
            <a:avLst/>
          </a:prstGeom>
        </p:spPr>
        <p:txBody>
          <a:bodyPr/>
          <a:lstStyle/>
          <a:p>
            <a:pPr algn="ctr">
              <a:defRPr/>
            </a:pPr>
            <a:r>
              <a:rPr lang="es-ES" sz="32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ESTRUCTURA DE LA APLICACIÓN DE RECOMENDACIÓN DE RIEGO</a:t>
            </a:r>
            <a:endParaRPr lang="es-ES" sz="32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sp>
        <p:nvSpPr>
          <p:cNvPr id="4100"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1313A3-644F-497B-B98E-1D82A8C97268}" type="slidenum">
              <a:rPr lang="es-ES" altLang="es-ES" smtClean="0">
                <a:solidFill>
                  <a:srgbClr val="1F497D"/>
                </a:solidFill>
                <a:latin typeface="Calibri" pitchFamily="34" charset="0"/>
              </a:rPr>
              <a:pPr eaLnBrk="1" hangingPunct="1"/>
              <a:t>10</a:t>
            </a:fld>
            <a:endParaRPr lang="es-ES" altLang="es-ES" smtClean="0">
              <a:solidFill>
                <a:srgbClr val="1F497D"/>
              </a:solidFill>
              <a:latin typeface="Calibri" pitchFamily="34" charset="0"/>
            </a:endParaRPr>
          </a:p>
        </p:txBody>
      </p:sp>
      <p:pic>
        <p:nvPicPr>
          <p:cNvPr id="3" name="Imagen 2"/>
          <p:cNvPicPr>
            <a:picLocks noChangeAspect="1"/>
          </p:cNvPicPr>
          <p:nvPr/>
        </p:nvPicPr>
        <p:blipFill>
          <a:blip r:embed="rId3"/>
          <a:stretch>
            <a:fillRect/>
          </a:stretch>
        </p:blipFill>
        <p:spPr>
          <a:xfrm>
            <a:off x="1620723" y="1134619"/>
            <a:ext cx="10138461" cy="4933979"/>
          </a:xfrm>
          <a:prstGeom prst="rect">
            <a:avLst/>
          </a:prstGeom>
        </p:spPr>
      </p:pic>
    </p:spTree>
    <p:extLst>
      <p:ext uri="{BB962C8B-B14F-4D97-AF65-F5344CB8AC3E}">
        <p14:creationId xmlns:p14="http://schemas.microsoft.com/office/powerpoint/2010/main" val="756773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235149" y="408777"/>
            <a:ext cx="8188037" cy="681644"/>
          </a:xfrm>
          <a:prstGeom prst="rect">
            <a:avLst/>
          </a:prstGeom>
        </p:spPr>
        <p:txBody>
          <a:bodyPr/>
          <a:lstStyle/>
          <a:p>
            <a:pPr algn="ctr">
              <a:defRPr/>
            </a:pPr>
            <a:r>
              <a:rPr lang="es-ES_tradnl" sz="32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SELECCIÓN</a:t>
            </a:r>
            <a:endParaRPr lang="es-ES" sz="32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sp>
        <p:nvSpPr>
          <p:cNvPr id="4" name="CuadroTexto 3"/>
          <p:cNvSpPr txBox="1"/>
          <p:nvPr/>
        </p:nvSpPr>
        <p:spPr>
          <a:xfrm>
            <a:off x="6329167" y="1625854"/>
            <a:ext cx="5120903" cy="2308324"/>
          </a:xfrm>
          <a:prstGeom prst="rect">
            <a:avLst/>
          </a:prstGeom>
          <a:noFill/>
        </p:spPr>
        <p:txBody>
          <a:bodyPr wrap="square" rtlCol="0">
            <a:spAutoFit/>
          </a:bodyPr>
          <a:lstStyle/>
          <a:p>
            <a:pPr marL="342900" indent="-342900">
              <a:buFont typeface="Wingdings" panose="05000000000000000000" pitchFamily="2" charset="2"/>
              <a:buChar char="ü"/>
            </a:pPr>
            <a:r>
              <a:rPr lang="es-ES_tradnl" dirty="0" smtClean="0"/>
              <a:t>Recomendación de riego por zonas o estación para realizar consultas en la campaña de riego, ya que utiliza datos medidos y predictivos.</a:t>
            </a:r>
          </a:p>
          <a:p>
            <a:endParaRPr lang="es-ES_tradnl" dirty="0"/>
          </a:p>
          <a:p>
            <a:pPr marL="342900" indent="-342900">
              <a:buFont typeface="Wingdings" panose="05000000000000000000" pitchFamily="2" charset="2"/>
              <a:buChar char="ü"/>
            </a:pPr>
            <a:r>
              <a:rPr lang="es-ES_tradnl" dirty="0" smtClean="0"/>
              <a:t>Histórico de recomendación por zonas o estación, para realizar consultas año / mes / cultivo</a:t>
            </a:r>
          </a:p>
          <a:p>
            <a:endParaRPr lang="es-ES_tradnl" dirty="0"/>
          </a:p>
        </p:txBody>
      </p:sp>
      <p:pic>
        <p:nvPicPr>
          <p:cNvPr id="6" name="Imagen 5"/>
          <p:cNvPicPr>
            <a:picLocks noChangeAspect="1"/>
          </p:cNvPicPr>
          <p:nvPr/>
        </p:nvPicPr>
        <p:blipFill rotWithShape="1">
          <a:blip r:embed="rId3"/>
          <a:srcRect l="13438" t="27408" r="12291" b="56852"/>
          <a:stretch/>
        </p:blipFill>
        <p:spPr>
          <a:xfrm>
            <a:off x="3042186" y="4960011"/>
            <a:ext cx="7542893" cy="899223"/>
          </a:xfrm>
          <a:prstGeom prst="rect">
            <a:avLst/>
          </a:prstGeom>
        </p:spPr>
      </p:pic>
      <p:sp>
        <p:nvSpPr>
          <p:cNvPr id="7" name="Flecha derecha 6"/>
          <p:cNvSpPr/>
          <p:nvPr/>
        </p:nvSpPr>
        <p:spPr>
          <a:xfrm rot="18752085">
            <a:off x="2581465" y="5063598"/>
            <a:ext cx="621323" cy="773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p:cNvPicPr>
            <a:picLocks noChangeAspect="1"/>
          </p:cNvPicPr>
          <p:nvPr/>
        </p:nvPicPr>
        <p:blipFill rotWithShape="1">
          <a:blip r:embed="rId4"/>
          <a:srcRect l="19328" t="11141" r="722" b="14764"/>
          <a:stretch/>
        </p:blipFill>
        <p:spPr>
          <a:xfrm>
            <a:off x="4126523" y="4393092"/>
            <a:ext cx="5205046" cy="527538"/>
          </a:xfrm>
          <a:prstGeom prst="rect">
            <a:avLst/>
          </a:prstGeom>
        </p:spPr>
      </p:pic>
      <p:sp>
        <p:nvSpPr>
          <p:cNvPr id="9" name="Flecha derecha 8"/>
          <p:cNvSpPr/>
          <p:nvPr/>
        </p:nvSpPr>
        <p:spPr>
          <a:xfrm rot="18752085">
            <a:off x="3721694" y="4496680"/>
            <a:ext cx="621323" cy="773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5"/>
          <a:stretch>
            <a:fillRect/>
          </a:stretch>
        </p:blipFill>
        <p:spPr>
          <a:xfrm>
            <a:off x="1729740" y="1377064"/>
            <a:ext cx="3886200" cy="25241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92067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397042" y="392415"/>
            <a:ext cx="8188037" cy="681644"/>
          </a:xfrm>
          <a:prstGeom prst="rect">
            <a:avLst/>
          </a:prstGeom>
        </p:spPr>
        <p:txBody>
          <a:bodyPr/>
          <a:lstStyle/>
          <a:p>
            <a:pPr algn="ctr">
              <a:defRPr/>
            </a:pPr>
            <a:r>
              <a:rPr lang="es-ES_tradnl" sz="32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SELECCIÓN DE CULTIVOS</a:t>
            </a:r>
            <a:endParaRPr lang="es-ES" sz="32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pic>
        <p:nvPicPr>
          <p:cNvPr id="4" name="Imagen 3"/>
          <p:cNvPicPr>
            <a:picLocks noChangeAspect="1"/>
          </p:cNvPicPr>
          <p:nvPr/>
        </p:nvPicPr>
        <p:blipFill>
          <a:blip r:embed="rId3"/>
          <a:stretch>
            <a:fillRect/>
          </a:stretch>
        </p:blipFill>
        <p:spPr>
          <a:xfrm>
            <a:off x="1498719" y="1331111"/>
            <a:ext cx="10164883" cy="4413196"/>
          </a:xfrm>
          <a:prstGeom prst="rect">
            <a:avLst/>
          </a:prstGeom>
        </p:spPr>
      </p:pic>
    </p:spTree>
    <p:extLst>
      <p:ext uri="{BB962C8B-B14F-4D97-AF65-F5344CB8AC3E}">
        <p14:creationId xmlns:p14="http://schemas.microsoft.com/office/powerpoint/2010/main" val="2806075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33243" t="71277" r="29287" b="13391"/>
          <a:stretch/>
        </p:blipFill>
        <p:spPr>
          <a:xfrm>
            <a:off x="4006461" y="4380995"/>
            <a:ext cx="4771022" cy="820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p:cNvSpPr txBox="1"/>
          <p:nvPr/>
        </p:nvSpPr>
        <p:spPr>
          <a:xfrm>
            <a:off x="2256652" y="3676373"/>
            <a:ext cx="9032972" cy="523220"/>
          </a:xfrm>
          <a:prstGeom prst="rect">
            <a:avLst/>
          </a:prstGeom>
          <a:noFill/>
        </p:spPr>
        <p:txBody>
          <a:bodyPr wrap="square" rtlCol="0">
            <a:spAutoFit/>
          </a:bodyPr>
          <a:lstStyle/>
          <a:p>
            <a:r>
              <a:rPr lang="es-ES_tradnl" sz="2800" dirty="0">
                <a:solidFill>
                  <a:schemeClr val="tx2"/>
                </a:solidFill>
                <a:latin typeface="Trebuchet MS" pitchFamily="34" charset="0"/>
                <a:ea typeface="+mj-ea"/>
                <a:cs typeface="+mj-cs"/>
              </a:rPr>
              <a:t>UNA VEZ CUMPLIMENTADOS TODOS LOS DATOS </a:t>
            </a:r>
            <a:endParaRPr lang="es-ES" sz="2800" dirty="0">
              <a:solidFill>
                <a:schemeClr val="tx2"/>
              </a:solidFill>
              <a:latin typeface="Trebuchet MS" pitchFamily="34" charset="0"/>
              <a:ea typeface="+mj-ea"/>
              <a:cs typeface="+mj-cs"/>
            </a:endParaRPr>
          </a:p>
        </p:txBody>
      </p:sp>
      <p:pic>
        <p:nvPicPr>
          <p:cNvPr id="10" name="Imagen 9"/>
          <p:cNvPicPr>
            <a:picLocks noChangeAspect="1"/>
          </p:cNvPicPr>
          <p:nvPr/>
        </p:nvPicPr>
        <p:blipFill rotWithShape="1">
          <a:blip r:embed="rId3"/>
          <a:srcRect l="6033" t="55736" r="27362" b="30071"/>
          <a:stretch/>
        </p:blipFill>
        <p:spPr>
          <a:xfrm>
            <a:off x="1614819" y="1349206"/>
            <a:ext cx="9554307" cy="855784"/>
          </a:xfrm>
          <a:prstGeom prst="rect">
            <a:avLst/>
          </a:prstGeom>
        </p:spPr>
      </p:pic>
      <p:sp>
        <p:nvSpPr>
          <p:cNvPr id="11" name="1 Título"/>
          <p:cNvSpPr txBox="1">
            <a:spLocks/>
          </p:cNvSpPr>
          <p:nvPr/>
        </p:nvSpPr>
        <p:spPr>
          <a:xfrm>
            <a:off x="2256652" y="325744"/>
            <a:ext cx="8188037" cy="681644"/>
          </a:xfrm>
          <a:prstGeom prst="rect">
            <a:avLst/>
          </a:prstGeom>
        </p:spPr>
        <p:txBody>
          <a:bodyPr/>
          <a:lstStyle/>
          <a:p>
            <a:pPr algn="ctr">
              <a:defRPr/>
            </a:pPr>
            <a:r>
              <a:rPr lang="es-ES_tradnl" sz="28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PERIODO DE SELECCIÓN DE LA DOSIS DE RIEGO</a:t>
            </a:r>
            <a:endParaRPr lang="es-ES" sz="28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sp>
        <p:nvSpPr>
          <p:cNvPr id="8" name="Flecha derecha 7"/>
          <p:cNvSpPr/>
          <p:nvPr/>
        </p:nvSpPr>
        <p:spPr>
          <a:xfrm rot="18752085">
            <a:off x="1799242" y="1866630"/>
            <a:ext cx="621323" cy="773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derecha 11"/>
          <p:cNvSpPr/>
          <p:nvPr/>
        </p:nvSpPr>
        <p:spPr>
          <a:xfrm rot="18752085">
            <a:off x="3780442" y="4644999"/>
            <a:ext cx="621323" cy="773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rotWithShape="1">
          <a:blip r:embed="rId4"/>
          <a:srcRect l="16042" t="57037" r="69687" b="15000"/>
          <a:stretch/>
        </p:blipFill>
        <p:spPr>
          <a:xfrm>
            <a:off x="10120213" y="1924440"/>
            <a:ext cx="1279376" cy="1410115"/>
          </a:xfrm>
          <a:prstGeom prst="rect">
            <a:avLst/>
          </a:prstGeom>
        </p:spPr>
      </p:pic>
    </p:spTree>
    <p:extLst>
      <p:ext uri="{BB962C8B-B14F-4D97-AF65-F5344CB8AC3E}">
        <p14:creationId xmlns:p14="http://schemas.microsoft.com/office/powerpoint/2010/main" val="3899526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5041037" y="174834"/>
            <a:ext cx="3297581" cy="626369"/>
          </a:xfrm>
          <a:prstGeom prst="rect">
            <a:avLst/>
          </a:prstGeom>
        </p:spPr>
        <p:txBody>
          <a:bodyPr/>
          <a:lstStyle/>
          <a:p>
            <a:pPr algn="ctr">
              <a:defRPr/>
            </a:pPr>
            <a:r>
              <a:rPr lang="es-ES_tradnl" sz="32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RESULTADOS</a:t>
            </a:r>
            <a:endParaRPr lang="es-ES" sz="32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pic>
        <p:nvPicPr>
          <p:cNvPr id="4" name="Imagen 3"/>
          <p:cNvPicPr>
            <a:picLocks noChangeAspect="1"/>
          </p:cNvPicPr>
          <p:nvPr/>
        </p:nvPicPr>
        <p:blipFill>
          <a:blip r:embed="rId3"/>
          <a:stretch>
            <a:fillRect/>
          </a:stretch>
        </p:blipFill>
        <p:spPr>
          <a:xfrm>
            <a:off x="9518948" y="448135"/>
            <a:ext cx="1914525" cy="561975"/>
          </a:xfrm>
          <a:prstGeom prst="rect">
            <a:avLst/>
          </a:prstGeom>
        </p:spPr>
      </p:pic>
      <p:pic>
        <p:nvPicPr>
          <p:cNvPr id="2" name="Imagen 1"/>
          <p:cNvPicPr>
            <a:picLocks noChangeAspect="1"/>
          </p:cNvPicPr>
          <p:nvPr/>
        </p:nvPicPr>
        <p:blipFill>
          <a:blip r:embed="rId4"/>
          <a:stretch>
            <a:fillRect/>
          </a:stretch>
        </p:blipFill>
        <p:spPr>
          <a:xfrm>
            <a:off x="9310691" y="1102229"/>
            <a:ext cx="2452538" cy="3563918"/>
          </a:xfrm>
          <a:prstGeom prst="rect">
            <a:avLst/>
          </a:prstGeom>
        </p:spPr>
      </p:pic>
      <p:pic>
        <p:nvPicPr>
          <p:cNvPr id="5" name="Imagen 4"/>
          <p:cNvPicPr>
            <a:picLocks noChangeAspect="1"/>
          </p:cNvPicPr>
          <p:nvPr/>
        </p:nvPicPr>
        <p:blipFill>
          <a:blip r:embed="rId5"/>
          <a:stretch>
            <a:fillRect/>
          </a:stretch>
        </p:blipFill>
        <p:spPr>
          <a:xfrm>
            <a:off x="1414264" y="801202"/>
            <a:ext cx="6924354" cy="1786930"/>
          </a:xfrm>
          <a:prstGeom prst="rect">
            <a:avLst/>
          </a:prstGeom>
        </p:spPr>
      </p:pic>
      <p:pic>
        <p:nvPicPr>
          <p:cNvPr id="12" name="Imagen 11"/>
          <p:cNvPicPr>
            <a:picLocks noChangeAspect="1"/>
          </p:cNvPicPr>
          <p:nvPr/>
        </p:nvPicPr>
        <p:blipFill rotWithShape="1">
          <a:blip r:embed="rId6"/>
          <a:srcRect t="4029" b="16907"/>
          <a:stretch/>
        </p:blipFill>
        <p:spPr>
          <a:xfrm>
            <a:off x="1221933" y="3694176"/>
            <a:ext cx="4903683" cy="2907792"/>
          </a:xfrm>
          <a:prstGeom prst="rect">
            <a:avLst/>
          </a:prstGeom>
          <a:ln>
            <a:noFill/>
          </a:ln>
          <a:effectLst>
            <a:softEdge rad="112500"/>
          </a:effectLst>
        </p:spPr>
      </p:pic>
      <p:pic>
        <p:nvPicPr>
          <p:cNvPr id="8" name="Imagen 7"/>
          <p:cNvPicPr>
            <a:picLocks noChangeAspect="1"/>
          </p:cNvPicPr>
          <p:nvPr/>
        </p:nvPicPr>
        <p:blipFill rotWithShape="1">
          <a:blip r:embed="rId7"/>
          <a:srcRect t="3885" b="32702"/>
          <a:stretch/>
        </p:blipFill>
        <p:spPr>
          <a:xfrm>
            <a:off x="4551238" y="2588132"/>
            <a:ext cx="4565638" cy="1934242"/>
          </a:xfrm>
          <a:prstGeom prst="rect">
            <a:avLst/>
          </a:prstGeom>
        </p:spPr>
      </p:pic>
    </p:spTree>
    <p:extLst>
      <p:ext uri="{BB962C8B-B14F-4D97-AF65-F5344CB8AC3E}">
        <p14:creationId xmlns:p14="http://schemas.microsoft.com/office/powerpoint/2010/main" val="10828299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1945025" y="222333"/>
            <a:ext cx="8188037" cy="681644"/>
          </a:xfrm>
          <a:prstGeom prst="rect">
            <a:avLst/>
          </a:prstGeom>
        </p:spPr>
        <p:txBody>
          <a:bodyPr/>
          <a:lstStyle/>
          <a:p>
            <a:pPr lvl="1" algn="ctr">
              <a:defRPr/>
            </a:pPr>
            <a:r>
              <a:rPr lang="es-ES_tradnl" sz="40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Mejoras 2023 y publicaciones</a:t>
            </a:r>
            <a:endParaRPr lang="es-ES" sz="40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pic>
        <p:nvPicPr>
          <p:cNvPr id="2" name="Imagen 1"/>
          <p:cNvPicPr>
            <a:picLocks noChangeAspect="1"/>
          </p:cNvPicPr>
          <p:nvPr/>
        </p:nvPicPr>
        <p:blipFill>
          <a:blip r:embed="rId3"/>
          <a:stretch>
            <a:fillRect/>
          </a:stretch>
        </p:blipFill>
        <p:spPr>
          <a:xfrm>
            <a:off x="4215384" y="1045028"/>
            <a:ext cx="7213310" cy="5104156"/>
          </a:xfrm>
          <a:prstGeom prst="rect">
            <a:avLst/>
          </a:prstGeom>
        </p:spPr>
      </p:pic>
      <p:graphicFrame>
        <p:nvGraphicFramePr>
          <p:cNvPr id="3" name="Diagrama 2"/>
          <p:cNvGraphicFramePr/>
          <p:nvPr>
            <p:extLst>
              <p:ext uri="{D42A27DB-BD31-4B8C-83A1-F6EECF244321}">
                <p14:modId xmlns:p14="http://schemas.microsoft.com/office/powerpoint/2010/main" val="1182954371"/>
              </p:ext>
            </p:extLst>
          </p:nvPr>
        </p:nvGraphicFramePr>
        <p:xfrm>
          <a:off x="1340093" y="1045028"/>
          <a:ext cx="2440056" cy="5335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4">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4742" y="4690894"/>
            <a:ext cx="1830758" cy="1830758"/>
          </a:xfrm>
          <a:prstGeom prst="rect">
            <a:avLst/>
          </a:prstGeom>
        </p:spPr>
      </p:pic>
    </p:spTree>
    <p:extLst>
      <p:ext uri="{BB962C8B-B14F-4D97-AF65-F5344CB8AC3E}">
        <p14:creationId xmlns:p14="http://schemas.microsoft.com/office/powerpoint/2010/main" val="1066321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375412" y="154671"/>
            <a:ext cx="8188037" cy="681644"/>
          </a:xfrm>
          <a:prstGeom prst="rect">
            <a:avLst/>
          </a:prstGeom>
        </p:spPr>
        <p:txBody>
          <a:bodyPr/>
          <a:lstStyle/>
          <a:p>
            <a:pPr algn="ctr">
              <a:defRPr/>
            </a:pPr>
            <a:r>
              <a:rPr lang="es-ES_tradnl" sz="32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VISOR DE DATOS AGROCLIMÁTICOS</a:t>
            </a:r>
            <a:endParaRPr lang="es-ES" sz="32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pic>
        <p:nvPicPr>
          <p:cNvPr id="3" name="Imagen 2"/>
          <p:cNvPicPr>
            <a:picLocks noChangeAspect="1"/>
          </p:cNvPicPr>
          <p:nvPr/>
        </p:nvPicPr>
        <p:blipFill rotWithShape="1">
          <a:blip r:embed="rId3"/>
          <a:srcRect b="1457"/>
          <a:stretch/>
        </p:blipFill>
        <p:spPr>
          <a:xfrm>
            <a:off x="1872197" y="836315"/>
            <a:ext cx="9669956" cy="5146433"/>
          </a:xfrm>
          <a:prstGeom prst="rect">
            <a:avLst/>
          </a:prstGeom>
        </p:spPr>
      </p:pic>
    </p:spTree>
    <p:extLst>
      <p:ext uri="{BB962C8B-B14F-4D97-AF65-F5344CB8AC3E}">
        <p14:creationId xmlns:p14="http://schemas.microsoft.com/office/powerpoint/2010/main" val="40702727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320842" y="278115"/>
            <a:ext cx="8188037" cy="681644"/>
          </a:xfrm>
          <a:prstGeom prst="rect">
            <a:avLst/>
          </a:prstGeom>
        </p:spPr>
        <p:txBody>
          <a:bodyPr/>
          <a:lstStyle/>
          <a:p>
            <a:pPr algn="ctr">
              <a:defRPr/>
            </a:pPr>
            <a:r>
              <a:rPr lang="es-ES_tradnl" sz="32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PANELES DE DATOS AGROCLIMÁTICOS</a:t>
            </a:r>
            <a:endParaRPr lang="es-ES" sz="32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pic>
        <p:nvPicPr>
          <p:cNvPr id="5" name="Imagen 4"/>
          <p:cNvPicPr>
            <a:picLocks noChangeAspect="1"/>
          </p:cNvPicPr>
          <p:nvPr/>
        </p:nvPicPr>
        <p:blipFill>
          <a:blip r:embed="rId3"/>
          <a:stretch>
            <a:fillRect/>
          </a:stretch>
        </p:blipFill>
        <p:spPr>
          <a:xfrm>
            <a:off x="1991291" y="1074059"/>
            <a:ext cx="9039566" cy="5017175"/>
          </a:xfrm>
          <a:prstGeom prst="rect">
            <a:avLst/>
          </a:prstGeom>
        </p:spPr>
      </p:pic>
    </p:spTree>
    <p:extLst>
      <p:ext uri="{BB962C8B-B14F-4D97-AF65-F5344CB8AC3E}">
        <p14:creationId xmlns:p14="http://schemas.microsoft.com/office/powerpoint/2010/main" val="13023785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384342" y="83579"/>
            <a:ext cx="8188037" cy="681644"/>
          </a:xfrm>
          <a:prstGeom prst="rect">
            <a:avLst/>
          </a:prstGeom>
        </p:spPr>
        <p:txBody>
          <a:bodyPr/>
          <a:lstStyle/>
          <a:p>
            <a:pPr algn="ctr">
              <a:defRPr/>
            </a:pPr>
            <a:r>
              <a:rPr lang="es-ES_tradnl" sz="32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COMPOSICIÓN DE LAS GRÁFICAS</a:t>
            </a:r>
            <a:endParaRPr lang="es-ES" sz="32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pic>
        <p:nvPicPr>
          <p:cNvPr id="5" name="Imagen 4"/>
          <p:cNvPicPr>
            <a:picLocks noChangeAspect="1"/>
          </p:cNvPicPr>
          <p:nvPr/>
        </p:nvPicPr>
        <p:blipFill rotWithShape="1">
          <a:blip r:embed="rId3"/>
          <a:srcRect l="1828" t="15233" r="20590" b="6774"/>
          <a:stretch/>
        </p:blipFill>
        <p:spPr>
          <a:xfrm>
            <a:off x="1557625" y="623693"/>
            <a:ext cx="9841470" cy="5565238"/>
          </a:xfrm>
          <a:prstGeom prst="rect">
            <a:avLst/>
          </a:prstGeom>
        </p:spPr>
      </p:pic>
    </p:spTree>
    <p:extLst>
      <p:ext uri="{BB962C8B-B14F-4D97-AF65-F5344CB8AC3E}">
        <p14:creationId xmlns:p14="http://schemas.microsoft.com/office/powerpoint/2010/main" val="42065737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415329" y="67688"/>
            <a:ext cx="8188037" cy="681644"/>
          </a:xfrm>
          <a:prstGeom prst="rect">
            <a:avLst/>
          </a:prstGeom>
        </p:spPr>
        <p:txBody>
          <a:bodyPr/>
          <a:lstStyle/>
          <a:p>
            <a:pPr algn="ctr">
              <a:defRPr/>
            </a:pPr>
            <a:r>
              <a:rPr lang="es-ES_tradnl" sz="32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GRÁFICAS VARIABLES</a:t>
            </a:r>
            <a:endParaRPr lang="es-ES" sz="32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pic>
        <p:nvPicPr>
          <p:cNvPr id="6" name="Imagen 5"/>
          <p:cNvPicPr>
            <a:picLocks noChangeAspect="1"/>
          </p:cNvPicPr>
          <p:nvPr/>
        </p:nvPicPr>
        <p:blipFill>
          <a:blip r:embed="rId3"/>
          <a:stretch>
            <a:fillRect/>
          </a:stretch>
        </p:blipFill>
        <p:spPr>
          <a:xfrm>
            <a:off x="3810084" y="3958861"/>
            <a:ext cx="7080420" cy="2309111"/>
          </a:xfrm>
          <a:prstGeom prst="rect">
            <a:avLst/>
          </a:prstGeom>
        </p:spPr>
      </p:pic>
      <p:pic>
        <p:nvPicPr>
          <p:cNvPr id="4" name="Imagen 3"/>
          <p:cNvPicPr>
            <a:picLocks noChangeAspect="1"/>
          </p:cNvPicPr>
          <p:nvPr/>
        </p:nvPicPr>
        <p:blipFill>
          <a:blip r:embed="rId4"/>
          <a:stretch>
            <a:fillRect/>
          </a:stretch>
        </p:blipFill>
        <p:spPr>
          <a:xfrm>
            <a:off x="4176748" y="1008607"/>
            <a:ext cx="4665198" cy="3025192"/>
          </a:xfrm>
          <a:prstGeom prst="rect">
            <a:avLst/>
          </a:prstGeom>
        </p:spPr>
      </p:pic>
      <p:pic>
        <p:nvPicPr>
          <p:cNvPr id="9" name="Imagen 8"/>
          <p:cNvPicPr>
            <a:picLocks noChangeAspect="1"/>
          </p:cNvPicPr>
          <p:nvPr/>
        </p:nvPicPr>
        <p:blipFill>
          <a:blip r:embed="rId5"/>
          <a:stretch>
            <a:fillRect/>
          </a:stretch>
        </p:blipFill>
        <p:spPr>
          <a:xfrm>
            <a:off x="8914630" y="1724461"/>
            <a:ext cx="2681301" cy="1786835"/>
          </a:xfrm>
          <a:prstGeom prst="rect">
            <a:avLst/>
          </a:prstGeom>
          <a:ln>
            <a:noFill/>
          </a:ln>
          <a:effectLst>
            <a:softEdge rad="112500"/>
          </a:effectLst>
        </p:spPr>
      </p:pic>
      <p:pic>
        <p:nvPicPr>
          <p:cNvPr id="10" name="Imagen 9"/>
          <p:cNvPicPr>
            <a:picLocks noChangeAspect="1"/>
          </p:cNvPicPr>
          <p:nvPr/>
        </p:nvPicPr>
        <p:blipFill>
          <a:blip r:embed="rId6"/>
          <a:stretch>
            <a:fillRect/>
          </a:stretch>
        </p:blipFill>
        <p:spPr>
          <a:xfrm>
            <a:off x="1194309" y="4524595"/>
            <a:ext cx="2484375" cy="1560498"/>
          </a:xfrm>
          <a:prstGeom prst="rect">
            <a:avLst/>
          </a:prstGeom>
          <a:ln>
            <a:noFill/>
          </a:ln>
          <a:effectLst>
            <a:softEdge rad="112500"/>
          </a:effectLst>
        </p:spPr>
      </p:pic>
      <p:pic>
        <p:nvPicPr>
          <p:cNvPr id="5" name="Imagen 4"/>
          <p:cNvPicPr>
            <a:picLocks noChangeAspect="1"/>
          </p:cNvPicPr>
          <p:nvPr/>
        </p:nvPicPr>
        <p:blipFill>
          <a:blip r:embed="rId7"/>
          <a:stretch>
            <a:fillRect/>
          </a:stretch>
        </p:blipFill>
        <p:spPr>
          <a:xfrm>
            <a:off x="1371263" y="771489"/>
            <a:ext cx="2307422" cy="34367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91667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villava-ext"/>
          <p:cNvPicPr>
            <a:picLocks noChangeAspect="1" noChangeArrowheads="1"/>
          </p:cNvPicPr>
          <p:nvPr/>
        </p:nvPicPr>
        <p:blipFill>
          <a:blip r:embed="rId3" cstate="print"/>
          <a:srcRect b="14565"/>
          <a:stretch>
            <a:fillRect/>
          </a:stretch>
        </p:blipFill>
        <p:spPr bwMode="auto">
          <a:xfrm>
            <a:off x="5095877" y="2460063"/>
            <a:ext cx="2419936" cy="1809422"/>
          </a:xfrm>
          <a:prstGeom prst="rect">
            <a:avLst/>
          </a:prstGeom>
          <a:ln>
            <a:noFill/>
          </a:ln>
          <a:effectLst>
            <a:outerShdw blurRad="190500" algn="tl" rotWithShape="0">
              <a:srgbClr val="000000">
                <a:alpha val="70000"/>
              </a:srgbClr>
            </a:outerShdw>
          </a:effectLst>
        </p:spPr>
      </p:pic>
      <p:sp>
        <p:nvSpPr>
          <p:cNvPr id="38" name="CuadroTexto 37"/>
          <p:cNvSpPr txBox="1"/>
          <p:nvPr/>
        </p:nvSpPr>
        <p:spPr>
          <a:xfrm>
            <a:off x="7977261" y="342739"/>
            <a:ext cx="1302000" cy="6967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ctr" defTabSz="1022320">
              <a:lnSpc>
                <a:spcPct val="90000"/>
              </a:lnSpc>
              <a:spcBef>
                <a:spcPct val="0"/>
              </a:spcBef>
              <a:spcAft>
                <a:spcPct val="35000"/>
              </a:spcAft>
            </a:pPr>
            <a:r>
              <a:rPr lang="es-ES_tradnl" sz="2300" b="1" dirty="0"/>
              <a:t>Asesores</a:t>
            </a:r>
            <a:endParaRPr lang="es-ES" sz="2300" b="1" dirty="0"/>
          </a:p>
        </p:txBody>
      </p:sp>
      <p:sp>
        <p:nvSpPr>
          <p:cNvPr id="39" name="CuadroTexto 38"/>
          <p:cNvSpPr txBox="1"/>
          <p:nvPr/>
        </p:nvSpPr>
        <p:spPr>
          <a:xfrm>
            <a:off x="8129661" y="495139"/>
            <a:ext cx="1302000" cy="6967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ctr" defTabSz="1022320">
              <a:lnSpc>
                <a:spcPct val="90000"/>
              </a:lnSpc>
              <a:spcBef>
                <a:spcPct val="0"/>
              </a:spcBef>
              <a:spcAft>
                <a:spcPct val="35000"/>
              </a:spcAft>
            </a:pPr>
            <a:r>
              <a:rPr lang="es-ES_tradnl" sz="2300" b="1" dirty="0"/>
              <a:t>Asesores</a:t>
            </a:r>
            <a:endParaRPr lang="es-ES" sz="2300" b="1" dirty="0"/>
          </a:p>
        </p:txBody>
      </p:sp>
      <p:grpSp>
        <p:nvGrpSpPr>
          <p:cNvPr id="40" name="Grupo 39"/>
          <p:cNvGrpSpPr/>
          <p:nvPr/>
        </p:nvGrpSpPr>
        <p:grpSpPr>
          <a:xfrm>
            <a:off x="9120426" y="395843"/>
            <a:ext cx="1779984" cy="733941"/>
            <a:chOff x="5371068" y="1599418"/>
            <a:chExt cx="1779984" cy="1156989"/>
          </a:xfrm>
        </p:grpSpPr>
        <p:sp>
          <p:nvSpPr>
            <p:cNvPr id="41" name="Rectángulo redondeado 40"/>
            <p:cNvSpPr/>
            <p:nvPr/>
          </p:nvSpPr>
          <p:spPr>
            <a:xfrm>
              <a:off x="5371068" y="1599418"/>
              <a:ext cx="1779984" cy="115698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CuadroTexto 41"/>
            <p:cNvSpPr txBox="1"/>
            <p:nvPr/>
          </p:nvSpPr>
          <p:spPr>
            <a:xfrm>
              <a:off x="5427548" y="1655898"/>
              <a:ext cx="1667024" cy="10440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27">
                <a:lnSpc>
                  <a:spcPct val="90000"/>
                </a:lnSpc>
                <a:spcBef>
                  <a:spcPct val="0"/>
                </a:spcBef>
                <a:spcAft>
                  <a:spcPct val="35000"/>
                </a:spcAft>
              </a:pPr>
              <a:r>
                <a:rPr lang="es-ES_tradnl" sz="1700" b="1" dirty="0"/>
                <a:t>Asesoramiento</a:t>
              </a:r>
              <a:endParaRPr lang="es-ES" sz="1700" dirty="0"/>
            </a:p>
          </p:txBody>
        </p:sp>
      </p:grpSp>
      <p:grpSp>
        <p:nvGrpSpPr>
          <p:cNvPr id="43" name="Grupo 42"/>
          <p:cNvGrpSpPr/>
          <p:nvPr/>
        </p:nvGrpSpPr>
        <p:grpSpPr>
          <a:xfrm>
            <a:off x="1980459" y="495137"/>
            <a:ext cx="1683218" cy="697433"/>
            <a:chOff x="5371068" y="1599418"/>
            <a:chExt cx="1779984" cy="1156989"/>
          </a:xfrm>
        </p:grpSpPr>
        <p:sp>
          <p:nvSpPr>
            <p:cNvPr id="44" name="Rectángulo redondeado 43"/>
            <p:cNvSpPr/>
            <p:nvPr/>
          </p:nvSpPr>
          <p:spPr>
            <a:xfrm>
              <a:off x="5371068" y="1599418"/>
              <a:ext cx="1779984" cy="115698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CuadroTexto 44"/>
            <p:cNvSpPr txBox="1"/>
            <p:nvPr/>
          </p:nvSpPr>
          <p:spPr>
            <a:xfrm>
              <a:off x="5427548" y="1655898"/>
              <a:ext cx="1667024" cy="10440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27">
                <a:lnSpc>
                  <a:spcPct val="90000"/>
                </a:lnSpc>
                <a:spcBef>
                  <a:spcPct val="0"/>
                </a:spcBef>
                <a:spcAft>
                  <a:spcPct val="35000"/>
                </a:spcAft>
              </a:pPr>
              <a:r>
                <a:rPr lang="es-ES_tradnl" sz="1700" b="1" dirty="0"/>
                <a:t>Asesoramiento</a:t>
              </a:r>
              <a:endParaRPr lang="es-ES" sz="1700" dirty="0"/>
            </a:p>
          </p:txBody>
        </p:sp>
      </p:grpSp>
      <p:cxnSp>
        <p:nvCxnSpPr>
          <p:cNvPr id="46" name="Conector recto de flecha 45"/>
          <p:cNvCxnSpPr/>
          <p:nvPr/>
        </p:nvCxnSpPr>
        <p:spPr>
          <a:xfrm>
            <a:off x="3743326" y="1039447"/>
            <a:ext cx="876300" cy="578494"/>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p:cNvCxnSpPr/>
          <p:nvPr/>
        </p:nvCxnSpPr>
        <p:spPr>
          <a:xfrm flipH="1">
            <a:off x="8102178" y="1003075"/>
            <a:ext cx="803548" cy="614866"/>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8" name="Diagrama 47"/>
          <p:cNvGraphicFramePr/>
          <p:nvPr>
            <p:extLst>
              <p:ext uri="{D42A27DB-BD31-4B8C-83A1-F6EECF244321}">
                <p14:modId xmlns:p14="http://schemas.microsoft.com/office/powerpoint/2010/main" val="1083890427"/>
              </p:ext>
            </p:extLst>
          </p:nvPr>
        </p:nvGraphicFramePr>
        <p:xfrm>
          <a:off x="2197481" y="66780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0722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375508" y="0"/>
            <a:ext cx="8188037" cy="681644"/>
          </a:xfrm>
          <a:prstGeom prst="rect">
            <a:avLst/>
          </a:prstGeom>
        </p:spPr>
        <p:txBody>
          <a:bodyPr/>
          <a:lstStyle/>
          <a:p>
            <a:pPr algn="ctr">
              <a:defRPr/>
            </a:pPr>
            <a:r>
              <a:rPr lang="es-ES_tradnl" sz="32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 TABLAS Y DATOS CALCULADOS</a:t>
            </a:r>
            <a:endParaRPr lang="es-ES" sz="32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pic>
        <p:nvPicPr>
          <p:cNvPr id="6" name="Imagen 5">
            <a:hlinkClick r:id="rId3"/>
          </p:cNvPr>
          <p:cNvPicPr>
            <a:picLocks noChangeAspect="1"/>
          </p:cNvPicPr>
          <p:nvPr/>
        </p:nvPicPr>
        <p:blipFill>
          <a:blip r:embed="rId4"/>
          <a:stretch>
            <a:fillRect/>
          </a:stretch>
        </p:blipFill>
        <p:spPr>
          <a:xfrm>
            <a:off x="8853811" y="1417319"/>
            <a:ext cx="1392681" cy="1398079"/>
          </a:xfrm>
          <a:prstGeom prst="rect">
            <a:avLst/>
          </a:prstGeom>
        </p:spPr>
      </p:pic>
      <p:pic>
        <p:nvPicPr>
          <p:cNvPr id="9" name="Imagen 8"/>
          <p:cNvPicPr>
            <a:picLocks noChangeAspect="1"/>
          </p:cNvPicPr>
          <p:nvPr/>
        </p:nvPicPr>
        <p:blipFill rotWithShape="1">
          <a:blip r:embed="rId5"/>
          <a:srcRect r="1398" b="3210"/>
          <a:stretch/>
        </p:blipFill>
        <p:spPr>
          <a:xfrm>
            <a:off x="1424993" y="762182"/>
            <a:ext cx="5942612" cy="2450020"/>
          </a:xfrm>
          <a:prstGeom prst="rect">
            <a:avLst/>
          </a:prstGeom>
          <a:ln>
            <a:noFill/>
          </a:ln>
          <a:effectLst>
            <a:outerShdw blurRad="190500" algn="tl" rotWithShape="0">
              <a:srgbClr val="000000">
                <a:alpha val="70000"/>
              </a:srgbClr>
            </a:outerShdw>
          </a:effectLst>
        </p:spPr>
      </p:pic>
      <p:pic>
        <p:nvPicPr>
          <p:cNvPr id="10" name="Imagen 9"/>
          <p:cNvPicPr>
            <a:picLocks noChangeAspect="1"/>
          </p:cNvPicPr>
          <p:nvPr/>
        </p:nvPicPr>
        <p:blipFill>
          <a:blip r:embed="rId6"/>
          <a:stretch>
            <a:fillRect/>
          </a:stretch>
        </p:blipFill>
        <p:spPr>
          <a:xfrm>
            <a:off x="6867145" y="3292740"/>
            <a:ext cx="4343400" cy="2808645"/>
          </a:xfrm>
          <a:prstGeom prst="rect">
            <a:avLst/>
          </a:prstGeom>
          <a:ln>
            <a:noFill/>
          </a:ln>
          <a:effectLst>
            <a:outerShdw blurRad="190500" algn="tl" rotWithShape="0">
              <a:srgbClr val="000000">
                <a:alpha val="70000"/>
              </a:srgbClr>
            </a:outerShdw>
          </a:effectLst>
        </p:spPr>
      </p:pic>
      <p:pic>
        <p:nvPicPr>
          <p:cNvPr id="11" name="Imagen 10"/>
          <p:cNvPicPr>
            <a:picLocks noChangeAspect="1"/>
          </p:cNvPicPr>
          <p:nvPr/>
        </p:nvPicPr>
        <p:blipFill>
          <a:blip r:embed="rId7"/>
          <a:stretch>
            <a:fillRect/>
          </a:stretch>
        </p:blipFill>
        <p:spPr>
          <a:xfrm>
            <a:off x="2606040" y="3835630"/>
            <a:ext cx="2128587" cy="2358954"/>
          </a:xfrm>
          <a:prstGeom prst="rect">
            <a:avLst/>
          </a:prstGeom>
          <a:ln>
            <a:noFill/>
          </a:ln>
          <a:effectLst>
            <a:softEdge rad="112500"/>
          </a:effectLst>
        </p:spPr>
      </p:pic>
    </p:spTree>
    <p:extLst>
      <p:ext uri="{BB962C8B-B14F-4D97-AF65-F5344CB8AC3E}">
        <p14:creationId xmlns:p14="http://schemas.microsoft.com/office/powerpoint/2010/main" val="2657557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314575" y="392415"/>
            <a:ext cx="8188037" cy="681644"/>
          </a:xfrm>
          <a:prstGeom prst="rect">
            <a:avLst/>
          </a:prstGeom>
        </p:spPr>
        <p:txBody>
          <a:bodyPr/>
          <a:lstStyle/>
          <a:p>
            <a:pPr algn="ctr">
              <a:defRPr/>
            </a:pPr>
            <a:r>
              <a:rPr lang="es-ES_tradnl" sz="32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CONCLUSIONES</a:t>
            </a:r>
            <a:endParaRPr lang="es-ES" sz="32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sp>
        <p:nvSpPr>
          <p:cNvPr id="3" name="CuadroTexto 2"/>
          <p:cNvSpPr txBox="1"/>
          <p:nvPr/>
        </p:nvSpPr>
        <p:spPr>
          <a:xfrm>
            <a:off x="1863969" y="836797"/>
            <a:ext cx="9483970" cy="4247317"/>
          </a:xfrm>
          <a:prstGeom prst="rect">
            <a:avLst/>
          </a:prstGeom>
          <a:noFill/>
        </p:spPr>
        <p:txBody>
          <a:bodyPr wrap="square" rtlCol="0">
            <a:spAutoFit/>
          </a:bodyPr>
          <a:lstStyle/>
          <a:p>
            <a:pPr marL="285750" indent="-285750">
              <a:buFont typeface="Arial" panose="020B0604020202020204" pitchFamily="34" charset="0"/>
              <a:buChar char="•"/>
            </a:pPr>
            <a:endParaRPr lang="es-ES_tradnl" dirty="0" smtClean="0"/>
          </a:p>
          <a:p>
            <a:pPr marL="285750" indent="-285750">
              <a:buFont typeface="Arial" panose="020B0604020202020204" pitchFamily="34" charset="0"/>
              <a:buChar char="•"/>
            </a:pPr>
            <a:r>
              <a:rPr lang="es-ES_tradnl" dirty="0"/>
              <a:t>Gracias al proyecto </a:t>
            </a:r>
            <a:r>
              <a:rPr lang="es-ES_tradnl" dirty="0" err="1"/>
              <a:t>Life</a:t>
            </a:r>
            <a:r>
              <a:rPr lang="es-ES_tradnl" dirty="0"/>
              <a:t> </a:t>
            </a:r>
            <a:r>
              <a:rPr lang="es-ES_tradnl" dirty="0" err="1" smtClean="0"/>
              <a:t>Nadapta</a:t>
            </a:r>
            <a:r>
              <a:rPr lang="es-ES_tradnl" dirty="0" smtClean="0"/>
              <a:t>, se han podido realizar estos desarrollos que cubren la demanda de los usuarios de mas información de datos agroclimáticos así como la necesidad de optimización de agua mediante  las necesidades de riego.</a:t>
            </a:r>
          </a:p>
          <a:p>
            <a:endParaRPr lang="es-ES_tradnl" dirty="0" smtClean="0"/>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r>
              <a:rPr lang="es-ES_tradnl" dirty="0" smtClean="0"/>
              <a:t> Las dos aplicaciones están optimizadas para móvil.</a:t>
            </a:r>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r>
              <a:rPr lang="es-ES_tradnl" dirty="0" smtClean="0"/>
              <a:t>La aplicación de datos climáticos se puede adaptar a las necesidades del usuario pudiéndose personalizar los parámetros según su necesidad.</a:t>
            </a:r>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r>
              <a:rPr lang="es-ES_tradnl" dirty="0" smtClean="0"/>
              <a:t>Están disponibles en la web de INTIA.</a:t>
            </a:r>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endParaRPr lang="es-ES_tradnl" dirty="0" smtClean="0"/>
          </a:p>
          <a:p>
            <a:pPr marL="285750" indent="-285750">
              <a:buFont typeface="Arial" panose="020B0604020202020204" pitchFamily="34" charset="0"/>
              <a:buChar char="•"/>
            </a:pPr>
            <a:endParaRPr lang="es-ES" dirty="0"/>
          </a:p>
        </p:txBody>
      </p:sp>
      <p:grpSp>
        <p:nvGrpSpPr>
          <p:cNvPr id="6" name="Grupo 5"/>
          <p:cNvGrpSpPr/>
          <p:nvPr/>
        </p:nvGrpSpPr>
        <p:grpSpPr>
          <a:xfrm>
            <a:off x="2314575" y="4341191"/>
            <a:ext cx="8582757" cy="969770"/>
            <a:chOff x="2390043" y="261990"/>
            <a:chExt cx="7267575" cy="742950"/>
          </a:xfrm>
        </p:grpSpPr>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l="41524" t="11174" r="51430" b="84171"/>
            <a:stretch>
              <a:fillRect/>
            </a:stretch>
          </p:blipFill>
          <p:spPr bwMode="auto">
            <a:xfrm>
              <a:off x="8676543" y="451696"/>
              <a:ext cx="981075" cy="36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7"/>
            <p:cNvPicPr>
              <a:picLocks noChangeAspect="1"/>
            </p:cNvPicPr>
            <p:nvPr/>
          </p:nvPicPr>
          <p:blipFill>
            <a:blip r:embed="rId4"/>
            <a:stretch>
              <a:fillRect/>
            </a:stretch>
          </p:blipFill>
          <p:spPr>
            <a:xfrm>
              <a:off x="2390043" y="261990"/>
              <a:ext cx="6286500" cy="742950"/>
            </a:xfrm>
            <a:prstGeom prst="rect">
              <a:avLst/>
            </a:prstGeom>
          </p:spPr>
        </p:pic>
      </p:grpSp>
      <p:pic>
        <p:nvPicPr>
          <p:cNvPr id="4" name="Imagen 3"/>
          <p:cNvPicPr>
            <a:picLocks noChangeAspect="1"/>
          </p:cNvPicPr>
          <p:nvPr/>
        </p:nvPicPr>
        <p:blipFill>
          <a:blip r:embed="rId5"/>
          <a:stretch>
            <a:fillRect/>
          </a:stretch>
        </p:blipFill>
        <p:spPr>
          <a:xfrm>
            <a:off x="3128962" y="5084113"/>
            <a:ext cx="1005490" cy="1027113"/>
          </a:xfrm>
          <a:prstGeom prst="rect">
            <a:avLst/>
          </a:prstGeom>
        </p:spPr>
      </p:pic>
      <p:pic>
        <p:nvPicPr>
          <p:cNvPr id="5" name="Imagen 4"/>
          <p:cNvPicPr>
            <a:picLocks noChangeAspect="1"/>
          </p:cNvPicPr>
          <p:nvPr/>
        </p:nvPicPr>
        <p:blipFill>
          <a:blip r:embed="rId6"/>
          <a:stretch>
            <a:fillRect/>
          </a:stretch>
        </p:blipFill>
        <p:spPr>
          <a:xfrm>
            <a:off x="7318376" y="5219700"/>
            <a:ext cx="898082" cy="891526"/>
          </a:xfrm>
          <a:prstGeom prst="rect">
            <a:avLst/>
          </a:prstGeom>
        </p:spPr>
      </p:pic>
    </p:spTree>
    <p:extLst>
      <p:ext uri="{BB962C8B-B14F-4D97-AF65-F5344CB8AC3E}">
        <p14:creationId xmlns:p14="http://schemas.microsoft.com/office/powerpoint/2010/main" val="28608346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t="22222" b="19444"/>
          <a:stretch/>
        </p:blipFill>
        <p:spPr>
          <a:xfrm>
            <a:off x="1192389" y="1348016"/>
            <a:ext cx="10710051" cy="4685648"/>
          </a:xfrm>
          <a:prstGeom prst="rect">
            <a:avLst/>
          </a:prstGeom>
          <a:ln>
            <a:noFill/>
          </a:ln>
          <a:effectLst>
            <a:softEdge rad="112500"/>
          </a:effectLst>
        </p:spPr>
      </p:pic>
      <p:sp>
        <p:nvSpPr>
          <p:cNvPr id="6" name="1 Título"/>
          <p:cNvSpPr txBox="1">
            <a:spLocks/>
          </p:cNvSpPr>
          <p:nvPr/>
        </p:nvSpPr>
        <p:spPr>
          <a:xfrm>
            <a:off x="2667001" y="428626"/>
            <a:ext cx="7821613" cy="1128713"/>
          </a:xfrm>
          <a:prstGeom prst="rect">
            <a:avLst/>
          </a:prstGeom>
        </p:spPr>
        <p:txBody>
          <a:bodyPr/>
          <a:lstStyle/>
          <a:p>
            <a:pPr algn="ctr">
              <a:defRPr/>
            </a:pPr>
            <a:endParaRPr lang="es-ES" sz="3200" dirty="0">
              <a:solidFill>
                <a:schemeClr val="tx2"/>
              </a:solidFill>
              <a:latin typeface="Trebuchet MS" pitchFamily="34" charset="0"/>
              <a:ea typeface="+mj-ea"/>
              <a:cs typeface="+mj-cs"/>
            </a:endParaRPr>
          </a:p>
        </p:txBody>
      </p:sp>
      <p:sp>
        <p:nvSpPr>
          <p:cNvPr id="45060"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99F4516-DB1F-4A6B-85B2-E77E0C4FD8C3}" type="slidenum">
              <a:rPr lang="es-ES" altLang="es-ES" smtClean="0">
                <a:solidFill>
                  <a:srgbClr val="1F497D"/>
                </a:solidFill>
                <a:latin typeface="Calibri" pitchFamily="34" charset="0"/>
              </a:rPr>
              <a:pPr eaLnBrk="1" hangingPunct="1"/>
              <a:t>22</a:t>
            </a:fld>
            <a:endParaRPr lang="es-ES" altLang="es-ES" smtClean="0">
              <a:solidFill>
                <a:srgbClr val="1F497D"/>
              </a:solidFill>
              <a:latin typeface="Calibri" pitchFamily="34" charset="0"/>
            </a:endParaRPr>
          </a:p>
        </p:txBody>
      </p:sp>
      <p:sp>
        <p:nvSpPr>
          <p:cNvPr id="4" name="1 Título"/>
          <p:cNvSpPr txBox="1">
            <a:spLocks/>
          </p:cNvSpPr>
          <p:nvPr/>
        </p:nvSpPr>
        <p:spPr>
          <a:xfrm>
            <a:off x="2495551" y="14288"/>
            <a:ext cx="7821613" cy="1128712"/>
          </a:xfrm>
          <a:prstGeom prst="rect">
            <a:avLst/>
          </a:prstGeom>
        </p:spPr>
        <p:txBody>
          <a:bodyPr/>
          <a:lstStyle/>
          <a:p>
            <a:pPr algn="ctr">
              <a:defRPr/>
            </a:pPr>
            <a:endParaRPr lang="es-ES" sz="4000" dirty="0">
              <a:solidFill>
                <a:schemeClr val="tx2"/>
              </a:solidFill>
              <a:latin typeface="Trebuchet MS" pitchFamily="34" charset="0"/>
              <a:ea typeface="+mj-ea"/>
              <a:cs typeface="+mj-cs"/>
            </a:endParaRPr>
          </a:p>
        </p:txBody>
      </p:sp>
      <p:sp>
        <p:nvSpPr>
          <p:cNvPr id="5" name="1 Título"/>
          <p:cNvSpPr txBox="1">
            <a:spLocks/>
          </p:cNvSpPr>
          <p:nvPr/>
        </p:nvSpPr>
        <p:spPr>
          <a:xfrm>
            <a:off x="7192221" y="1762355"/>
            <a:ext cx="3878894" cy="1618222"/>
          </a:xfrm>
          <a:prstGeom prst="rect">
            <a:avLst/>
          </a:prstGeom>
        </p:spPr>
        <p:txBody>
          <a:bodyPr/>
          <a:lstStyle/>
          <a:p>
            <a:pPr algn="ctr">
              <a:defRPr/>
            </a:pPr>
            <a:r>
              <a:rPr lang="es-ES_tradnl"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rebuchet MS" pitchFamily="34" charset="0"/>
                <a:ea typeface="+mj-ea"/>
                <a:cs typeface="+mj-cs"/>
              </a:rPr>
              <a:t>GRACIAS POR SU ATENCIÓN</a:t>
            </a:r>
            <a:endParaRPr lang="es-E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rebuchet MS" pitchFamily="34" charset="0"/>
              <a:ea typeface="+mj-ea"/>
              <a:cs typeface="+mj-cs"/>
            </a:endParaRPr>
          </a:p>
        </p:txBody>
      </p:sp>
      <p:grpSp>
        <p:nvGrpSpPr>
          <p:cNvPr id="8" name="Grupo 7"/>
          <p:cNvGrpSpPr/>
          <p:nvPr/>
        </p:nvGrpSpPr>
        <p:grpSpPr>
          <a:xfrm>
            <a:off x="2114978" y="223610"/>
            <a:ext cx="8582757" cy="969770"/>
            <a:chOff x="2148974" y="832338"/>
            <a:chExt cx="8582757" cy="969770"/>
          </a:xfrm>
        </p:grpSpPr>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l="41524" t="11174" r="51430" b="84171"/>
            <a:stretch>
              <a:fillRect/>
            </a:stretch>
          </p:blipFill>
          <p:spPr bwMode="auto">
            <a:xfrm>
              <a:off x="9573115" y="1079961"/>
              <a:ext cx="1158616" cy="47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n 9"/>
            <p:cNvPicPr>
              <a:picLocks noChangeAspect="1"/>
            </p:cNvPicPr>
            <p:nvPr/>
          </p:nvPicPr>
          <p:blipFill>
            <a:blip r:embed="rId5"/>
            <a:stretch>
              <a:fillRect/>
            </a:stretch>
          </p:blipFill>
          <p:spPr>
            <a:xfrm>
              <a:off x="2148974" y="832338"/>
              <a:ext cx="7424141" cy="969770"/>
            </a:xfrm>
            <a:prstGeom prst="rect">
              <a:avLst/>
            </a:prstGeom>
          </p:spPr>
        </p:pic>
      </p:grpSp>
    </p:spTree>
    <p:extLst>
      <p:ext uri="{BB962C8B-B14F-4D97-AF65-F5344CB8AC3E}">
        <p14:creationId xmlns:p14="http://schemas.microsoft.com/office/powerpoint/2010/main" val="751633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4545246" y="1460667"/>
            <a:ext cx="6959712" cy="3830594"/>
          </a:xfrm>
          <a:prstGeom prst="rect">
            <a:avLst/>
          </a:prstGeom>
        </p:spPr>
      </p:pic>
      <p:sp>
        <p:nvSpPr>
          <p:cNvPr id="12290" name="Marcador de número de diapositiva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28" indent="-285741">
              <a:defRPr>
                <a:solidFill>
                  <a:schemeClr val="tx1"/>
                </a:solidFill>
                <a:latin typeface="Arial" panose="020B0604020202020204" pitchFamily="34" charset="0"/>
              </a:defRPr>
            </a:lvl2pPr>
            <a:lvl3pPr marL="1142967" indent="-228595">
              <a:defRPr>
                <a:solidFill>
                  <a:schemeClr val="tx1"/>
                </a:solidFill>
                <a:latin typeface="Arial" panose="020B0604020202020204" pitchFamily="34" charset="0"/>
              </a:defRPr>
            </a:lvl3pPr>
            <a:lvl4pPr marL="1600154" indent="-228595">
              <a:defRPr>
                <a:solidFill>
                  <a:schemeClr val="tx1"/>
                </a:solidFill>
                <a:latin typeface="Arial" panose="020B0604020202020204" pitchFamily="34" charset="0"/>
              </a:defRPr>
            </a:lvl4pPr>
            <a:lvl5pPr marL="2057341" indent="-228595">
              <a:defRPr>
                <a:solidFill>
                  <a:schemeClr val="tx1"/>
                </a:solidFill>
                <a:latin typeface="Arial" panose="020B0604020202020204" pitchFamily="34" charset="0"/>
              </a:defRPr>
            </a:lvl5pPr>
            <a:lvl6pPr marL="2514526" indent="-228595" eaLnBrk="0" fontAlgn="base" hangingPunct="0">
              <a:spcBef>
                <a:spcPct val="0"/>
              </a:spcBef>
              <a:spcAft>
                <a:spcPct val="0"/>
              </a:spcAft>
              <a:defRPr>
                <a:solidFill>
                  <a:schemeClr val="tx1"/>
                </a:solidFill>
                <a:latin typeface="Arial" panose="020B0604020202020204" pitchFamily="34" charset="0"/>
              </a:defRPr>
            </a:lvl6pPr>
            <a:lvl7pPr marL="2971714" indent="-228595" eaLnBrk="0" fontAlgn="base" hangingPunct="0">
              <a:spcBef>
                <a:spcPct val="0"/>
              </a:spcBef>
              <a:spcAft>
                <a:spcPct val="0"/>
              </a:spcAft>
              <a:defRPr>
                <a:solidFill>
                  <a:schemeClr val="tx1"/>
                </a:solidFill>
                <a:latin typeface="Arial" panose="020B0604020202020204" pitchFamily="34" charset="0"/>
              </a:defRPr>
            </a:lvl7pPr>
            <a:lvl8pPr marL="3428900" indent="-228595" eaLnBrk="0" fontAlgn="base" hangingPunct="0">
              <a:spcBef>
                <a:spcPct val="0"/>
              </a:spcBef>
              <a:spcAft>
                <a:spcPct val="0"/>
              </a:spcAft>
              <a:defRPr>
                <a:solidFill>
                  <a:schemeClr val="tx1"/>
                </a:solidFill>
                <a:latin typeface="Arial" panose="020B0604020202020204" pitchFamily="34" charset="0"/>
              </a:defRPr>
            </a:lvl8pPr>
            <a:lvl9pPr marL="3886086" indent="-228595" eaLnBrk="0" fontAlgn="base" hangingPunct="0">
              <a:spcBef>
                <a:spcPct val="0"/>
              </a:spcBef>
              <a:spcAft>
                <a:spcPct val="0"/>
              </a:spcAft>
              <a:defRPr>
                <a:solidFill>
                  <a:schemeClr val="tx1"/>
                </a:solidFill>
                <a:latin typeface="Arial" panose="020B0604020202020204" pitchFamily="34" charset="0"/>
              </a:defRPr>
            </a:lvl9pPr>
          </a:lstStyle>
          <a:p>
            <a:fld id="{4324AA10-382F-41C6-9605-08D5F340C079}" type="slidenum">
              <a:rPr lang="es-ES" altLang="es-ES" smtClean="0">
                <a:solidFill>
                  <a:srgbClr val="1F497D"/>
                </a:solidFill>
                <a:latin typeface="Calibri" panose="020F0502020204030204" pitchFamily="34" charset="0"/>
              </a:rPr>
              <a:pPr/>
              <a:t>3</a:t>
            </a:fld>
            <a:endParaRPr lang="es-ES" altLang="es-ES" smtClean="0">
              <a:solidFill>
                <a:srgbClr val="1F497D"/>
              </a:solidFill>
              <a:latin typeface="Calibri" panose="020F0502020204030204" pitchFamily="34" charset="0"/>
            </a:endParaRPr>
          </a:p>
        </p:txBody>
      </p:sp>
      <p:sp>
        <p:nvSpPr>
          <p:cNvPr id="12291" name="CuadroTexto 4"/>
          <p:cNvSpPr txBox="1">
            <a:spLocks noChangeArrowheads="1"/>
          </p:cNvSpPr>
          <p:nvPr/>
        </p:nvSpPr>
        <p:spPr bwMode="auto">
          <a:xfrm>
            <a:off x="1692917" y="273716"/>
            <a:ext cx="1013092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2400" dirty="0">
                <a:solidFill>
                  <a:schemeClr val="tx2"/>
                </a:solidFill>
                <a:latin typeface="Trebuchet MS" panose="020B0603020202020204" pitchFamily="34" charset="0"/>
              </a:rPr>
              <a:t>Gestión del riego: </a:t>
            </a:r>
          </a:p>
          <a:p>
            <a:pPr eaLnBrk="1" hangingPunct="1"/>
            <a:r>
              <a:rPr lang="es-ES" altLang="es-ES" sz="2400" dirty="0">
                <a:solidFill>
                  <a:schemeClr val="tx2"/>
                </a:solidFill>
                <a:latin typeface="Trebuchet MS" panose="020B0603020202020204" pitchFamily="34" charset="0"/>
              </a:rPr>
              <a:t>Estrategias en uso eficiente del agua de riego- Proyecto </a:t>
            </a:r>
            <a:r>
              <a:rPr lang="es-ES" altLang="es-ES" sz="2400" dirty="0" err="1">
                <a:solidFill>
                  <a:schemeClr val="tx2"/>
                </a:solidFill>
                <a:latin typeface="Trebuchet MS" panose="020B0603020202020204" pitchFamily="34" charset="0"/>
              </a:rPr>
              <a:t>Life</a:t>
            </a:r>
            <a:r>
              <a:rPr lang="es-ES" altLang="es-ES" sz="2400" dirty="0">
                <a:solidFill>
                  <a:schemeClr val="tx2"/>
                </a:solidFill>
                <a:latin typeface="Trebuchet MS" panose="020B0603020202020204" pitchFamily="34" charset="0"/>
              </a:rPr>
              <a:t> NADAPTA </a:t>
            </a:r>
          </a:p>
        </p:txBody>
      </p:sp>
      <p:pic>
        <p:nvPicPr>
          <p:cNvPr id="12292" name="Imagen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8831" y="1605119"/>
            <a:ext cx="3314853" cy="330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8546592" y="6035041"/>
            <a:ext cx="3145536" cy="369460"/>
          </a:xfrm>
          <a:prstGeom prst="rect">
            <a:avLst/>
          </a:prstGeom>
          <a:solidFill>
            <a:schemeClr val="bg1"/>
          </a:solidFill>
        </p:spPr>
        <p:txBody>
          <a:bodyPr wrap="square" rtlCol="0">
            <a:spAutoFit/>
          </a:bodyPr>
          <a:lstStyle/>
          <a:p>
            <a:endParaRPr lang="es-ES" sz="1801" dirty="0"/>
          </a:p>
        </p:txBody>
      </p:sp>
    </p:spTree>
    <p:extLst>
      <p:ext uri="{BB962C8B-B14F-4D97-AF65-F5344CB8AC3E}">
        <p14:creationId xmlns:p14="http://schemas.microsoft.com/office/powerpoint/2010/main" val="2526166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3D68E5-BC49-467C-9020-50590376ACB0}" type="slidenum">
              <a:rPr lang="es-ES" altLang="es-ES" smtClean="0">
                <a:solidFill>
                  <a:srgbClr val="1F497D"/>
                </a:solidFill>
                <a:latin typeface="Calibri" pitchFamily="34" charset="0"/>
              </a:rPr>
              <a:pPr eaLnBrk="1" hangingPunct="1"/>
              <a:t>4</a:t>
            </a:fld>
            <a:endParaRPr lang="es-ES" altLang="es-ES" smtClean="0">
              <a:solidFill>
                <a:srgbClr val="1F497D"/>
              </a:solidFill>
              <a:latin typeface="Calibri" pitchFamily="34" charset="0"/>
            </a:endParaRPr>
          </a:p>
        </p:txBody>
      </p:sp>
      <p:sp>
        <p:nvSpPr>
          <p:cNvPr id="15" name="1 Título"/>
          <p:cNvSpPr txBox="1">
            <a:spLocks/>
          </p:cNvSpPr>
          <p:nvPr/>
        </p:nvSpPr>
        <p:spPr>
          <a:xfrm>
            <a:off x="2676422" y="180871"/>
            <a:ext cx="7703526" cy="847360"/>
          </a:xfrm>
          <a:prstGeom prst="rect">
            <a:avLst/>
          </a:prstGeom>
        </p:spPr>
        <p:txBody>
          <a:bodyPr/>
          <a:lstStyle/>
          <a:p>
            <a:pPr algn="ctr">
              <a:defRPr/>
            </a:pPr>
            <a:r>
              <a:rPr lang="es-ES_tradnl" sz="40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Red SIAR en Navarra</a:t>
            </a:r>
            <a:endParaRPr lang="es-ES" sz="40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pic>
        <p:nvPicPr>
          <p:cNvPr id="92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70" t="13210" r="26496" b="4504"/>
          <a:stretch/>
        </p:blipFill>
        <p:spPr bwMode="auto">
          <a:xfrm>
            <a:off x="4958864" y="1128714"/>
            <a:ext cx="6913520" cy="4852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rot="10800000" flipV="1">
            <a:off x="1295270" y="4671903"/>
            <a:ext cx="4467908" cy="584775"/>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E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3.529 ha /estación</a:t>
            </a:r>
          </a:p>
        </p:txBody>
      </p:sp>
      <p:pic>
        <p:nvPicPr>
          <p:cNvPr id="3" name="Imagen 2"/>
          <p:cNvPicPr>
            <a:picLocks noChangeAspect="1"/>
          </p:cNvPicPr>
          <p:nvPr/>
        </p:nvPicPr>
        <p:blipFill>
          <a:blip r:embed="rId4"/>
          <a:stretch>
            <a:fillRect/>
          </a:stretch>
        </p:blipFill>
        <p:spPr>
          <a:xfrm>
            <a:off x="1970550" y="2113691"/>
            <a:ext cx="2864489" cy="19181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5532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2667001" y="188914"/>
            <a:ext cx="7821613" cy="1127125"/>
          </a:xfrm>
          <a:prstGeom prst="rect">
            <a:avLst/>
          </a:prstGeom>
        </p:spPr>
        <p:txBody>
          <a:bodyPr/>
          <a:lstStyle/>
          <a:p>
            <a:pPr algn="ctr">
              <a:defRPr/>
            </a:pPr>
            <a:endParaRPr lang="es-ES" sz="3200" dirty="0">
              <a:solidFill>
                <a:schemeClr val="tx2"/>
              </a:solidFill>
              <a:latin typeface="Trebuchet MS" pitchFamily="34" charset="0"/>
              <a:ea typeface="+mj-ea"/>
              <a:cs typeface="+mj-cs"/>
            </a:endParaRPr>
          </a:p>
        </p:txBody>
      </p:sp>
      <p:sp>
        <p:nvSpPr>
          <p:cNvPr id="39939"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F71E61-694A-4247-9B92-0FCEA6CFE1F1}" type="slidenum">
              <a:rPr lang="es-ES" altLang="es-ES" smtClean="0">
                <a:solidFill>
                  <a:srgbClr val="1F497D"/>
                </a:solidFill>
                <a:latin typeface="Calibri" pitchFamily="34" charset="0"/>
              </a:rPr>
              <a:pPr eaLnBrk="1" hangingPunct="1"/>
              <a:t>5</a:t>
            </a:fld>
            <a:endParaRPr lang="es-ES" altLang="es-ES" smtClean="0">
              <a:solidFill>
                <a:srgbClr val="1F497D"/>
              </a:solidFill>
              <a:latin typeface="Calibri" pitchFamily="34" charset="0"/>
            </a:endParaRPr>
          </a:p>
        </p:txBody>
      </p:sp>
      <p:sp>
        <p:nvSpPr>
          <p:cNvPr id="4" name="1 Título"/>
          <p:cNvSpPr txBox="1">
            <a:spLocks/>
          </p:cNvSpPr>
          <p:nvPr/>
        </p:nvSpPr>
        <p:spPr>
          <a:xfrm>
            <a:off x="2495551" y="14288"/>
            <a:ext cx="7821613" cy="1128712"/>
          </a:xfrm>
          <a:prstGeom prst="rect">
            <a:avLst/>
          </a:prstGeom>
        </p:spPr>
        <p:txBody>
          <a:bodyPr/>
          <a:lstStyle/>
          <a:p>
            <a:pPr algn="ctr">
              <a:defRPr/>
            </a:pPr>
            <a:endParaRPr lang="es-ES" sz="4000" dirty="0">
              <a:solidFill>
                <a:schemeClr val="tx2"/>
              </a:solidFill>
              <a:latin typeface="Trebuchet MS" pitchFamily="34" charset="0"/>
              <a:ea typeface="+mj-ea"/>
              <a:cs typeface="+mj-cs"/>
            </a:endParaRPr>
          </a:p>
        </p:txBody>
      </p:sp>
      <p:sp>
        <p:nvSpPr>
          <p:cNvPr id="5" name="1 Título"/>
          <p:cNvSpPr txBox="1">
            <a:spLocks/>
          </p:cNvSpPr>
          <p:nvPr/>
        </p:nvSpPr>
        <p:spPr>
          <a:xfrm>
            <a:off x="2667001" y="188915"/>
            <a:ext cx="7650163" cy="653386"/>
          </a:xfrm>
          <a:prstGeom prst="rect">
            <a:avLst/>
          </a:prstGeom>
        </p:spPr>
        <p:txBody>
          <a:bodyPr/>
          <a:lstStyle/>
          <a:p>
            <a:pPr algn="ctr">
              <a:defRPr/>
            </a:pPr>
            <a:r>
              <a:rPr lang="es-ES_tradnl" sz="32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EXPLOTACIÓN DE LOS DATOS</a:t>
            </a:r>
            <a:endParaRPr lang="es-ES" sz="32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sp>
        <p:nvSpPr>
          <p:cNvPr id="2" name="1 Triángulo isósceles"/>
          <p:cNvSpPr/>
          <p:nvPr/>
        </p:nvSpPr>
        <p:spPr>
          <a:xfrm>
            <a:off x="3287714" y="1166814"/>
            <a:ext cx="720725" cy="12969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3" name="2 Flecha derecha"/>
          <p:cNvSpPr/>
          <p:nvPr/>
        </p:nvSpPr>
        <p:spPr>
          <a:xfrm>
            <a:off x="4008438" y="1700213"/>
            <a:ext cx="1295400" cy="36036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s-ES"/>
          </a:p>
        </p:txBody>
      </p:sp>
      <p:sp>
        <p:nvSpPr>
          <p:cNvPr id="8" name="7 Rectángulo"/>
          <p:cNvSpPr/>
          <p:nvPr/>
        </p:nvSpPr>
        <p:spPr>
          <a:xfrm>
            <a:off x="5495925" y="1250950"/>
            <a:ext cx="1633538" cy="1144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 name="8 Flecha abajo"/>
          <p:cNvSpPr/>
          <p:nvPr/>
        </p:nvSpPr>
        <p:spPr>
          <a:xfrm>
            <a:off x="6124575" y="2463800"/>
            <a:ext cx="452438" cy="103663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s-ES"/>
          </a:p>
        </p:txBody>
      </p:sp>
      <p:sp>
        <p:nvSpPr>
          <p:cNvPr id="12" name="11 Flecha izquierda, derecha y arriba"/>
          <p:cNvSpPr/>
          <p:nvPr/>
        </p:nvSpPr>
        <p:spPr>
          <a:xfrm rot="10800000">
            <a:off x="4764089" y="3770313"/>
            <a:ext cx="3203575" cy="1458912"/>
          </a:xfrm>
          <a:prstGeom prst="leftRigh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s-ES"/>
          </a:p>
        </p:txBody>
      </p:sp>
      <p:sp>
        <p:nvSpPr>
          <p:cNvPr id="10" name="9 Rectángulo"/>
          <p:cNvSpPr/>
          <p:nvPr/>
        </p:nvSpPr>
        <p:spPr>
          <a:xfrm>
            <a:off x="5303839" y="3573464"/>
            <a:ext cx="2016125" cy="935037"/>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13" name="12 Rectángulo"/>
          <p:cNvSpPr/>
          <p:nvPr/>
        </p:nvSpPr>
        <p:spPr>
          <a:xfrm>
            <a:off x="2699793" y="2498213"/>
            <a:ext cx="1898635" cy="40011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EMA</a:t>
            </a:r>
          </a:p>
        </p:txBody>
      </p:sp>
      <p:sp>
        <p:nvSpPr>
          <p:cNvPr id="15" name="14 Rectángulo"/>
          <p:cNvSpPr/>
          <p:nvPr/>
        </p:nvSpPr>
        <p:spPr>
          <a:xfrm>
            <a:off x="5326703" y="1447225"/>
            <a:ext cx="1898635" cy="70788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SERVIDOR MADRID</a:t>
            </a:r>
          </a:p>
        </p:txBody>
      </p:sp>
      <p:pic>
        <p:nvPicPr>
          <p:cNvPr id="39950" name="2 Imagen" descr="GN2c-B.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1" y="3890963"/>
            <a:ext cx="18716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4707" y="3602780"/>
            <a:ext cx="892174" cy="531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Rectángulo"/>
          <p:cNvSpPr/>
          <p:nvPr/>
        </p:nvSpPr>
        <p:spPr>
          <a:xfrm>
            <a:off x="2496689" y="5444303"/>
            <a:ext cx="7819321" cy="369332"/>
          </a:xfrm>
          <a:prstGeom prst="rect">
            <a:avLst/>
          </a:prstGeom>
          <a:noFill/>
        </p:spPr>
        <p:txBody>
          <a:bodyPr wrap="none">
            <a:spAutoFit/>
          </a:bodyPr>
          <a:lstStyle/>
          <a:p>
            <a:pPr algn="ctr">
              <a:defRPr/>
            </a:pPr>
            <a:r>
              <a:rPr lang="es-E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RECOMENDACIONES DE </a:t>
            </a:r>
            <a:r>
              <a:rPr lang="es-E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RIEGO; VISOR DE DATOS CLIMATICOS </a:t>
            </a:r>
            <a:r>
              <a:rPr lang="es-E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EN NUESTRA WEB</a:t>
            </a:r>
          </a:p>
        </p:txBody>
      </p:sp>
      <p:sp>
        <p:nvSpPr>
          <p:cNvPr id="20" name="19 Rectángulo"/>
          <p:cNvSpPr/>
          <p:nvPr/>
        </p:nvSpPr>
        <p:spPr>
          <a:xfrm>
            <a:off x="8180552" y="3687126"/>
            <a:ext cx="1971213" cy="646331"/>
          </a:xfrm>
          <a:prstGeom prst="rect">
            <a:avLst/>
          </a:prstGeom>
          <a:noFill/>
        </p:spPr>
        <p:txBody>
          <a:bodyPr>
            <a:spAutoFit/>
          </a:bodyPr>
          <a:lstStyle/>
          <a:p>
            <a:pPr algn="ctr">
              <a:defRPr/>
            </a:pPr>
            <a:r>
              <a:rPr lang="es-ES_tradnl"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INFORMES BAJO DEMANDA </a:t>
            </a:r>
            <a:endParaRPr lang="es-E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1" name="20 Flecha derecha"/>
          <p:cNvSpPr/>
          <p:nvPr/>
        </p:nvSpPr>
        <p:spPr>
          <a:xfrm>
            <a:off x="7261225" y="1700213"/>
            <a:ext cx="706438" cy="36036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ES"/>
          </a:p>
        </p:txBody>
      </p:sp>
      <p:sp>
        <p:nvSpPr>
          <p:cNvPr id="22" name="21 Rectángulo"/>
          <p:cNvSpPr/>
          <p:nvPr/>
        </p:nvSpPr>
        <p:spPr>
          <a:xfrm>
            <a:off x="8061818" y="1316808"/>
            <a:ext cx="2089946" cy="830997"/>
          </a:xfrm>
          <a:prstGeom prst="rect">
            <a:avLst/>
          </a:prstGeom>
          <a:noFill/>
        </p:spPr>
        <p:txBody>
          <a:bodyPr>
            <a:spAutoFit/>
          </a:bodyPr>
          <a:lstStyle/>
          <a:p>
            <a:pPr algn="ctr">
              <a:defRPr/>
            </a:pPr>
            <a:r>
              <a:rPr lang="es-ES_tradnl" sz="2400" b="1" dirty="0">
                <a:ln w="1905">
                  <a:solidFill>
                    <a:schemeClr val="accent3">
                      <a:lumMod val="75000"/>
                    </a:schemeClr>
                  </a:solidFill>
                </a:ln>
                <a:solidFill>
                  <a:schemeClr val="accent3">
                    <a:lumMod val="60000"/>
                    <a:lumOff val="40000"/>
                  </a:schemeClr>
                </a:solidFill>
                <a:effectLst>
                  <a:innerShdw blurRad="69850" dist="43180" dir="5400000">
                    <a:srgbClr val="000000">
                      <a:alpha val="65000"/>
                    </a:srgbClr>
                  </a:innerShdw>
                </a:effectLst>
              </a:rPr>
              <a:t>VALIDACIÓN DE LOS DATOS</a:t>
            </a:r>
            <a:endParaRPr lang="es-ES" sz="2400" b="1" dirty="0">
              <a:ln w="1905">
                <a:solidFill>
                  <a:schemeClr val="accent3">
                    <a:lumMod val="75000"/>
                  </a:schemeClr>
                </a:solidFill>
              </a:ln>
              <a:solidFill>
                <a:schemeClr val="accent3">
                  <a:lumMod val="60000"/>
                  <a:lumOff val="40000"/>
                </a:schemeClr>
              </a:solidFill>
              <a:effectLst>
                <a:innerShdw blurRad="69850" dist="43180" dir="5400000">
                  <a:srgbClr val="000000">
                    <a:alpha val="65000"/>
                  </a:srgbClr>
                </a:innerShdw>
              </a:effectLst>
            </a:endParaRPr>
          </a:p>
        </p:txBody>
      </p:sp>
      <p:sp>
        <p:nvSpPr>
          <p:cNvPr id="7" name="CuadroTexto 6"/>
          <p:cNvSpPr txBox="1"/>
          <p:nvPr/>
        </p:nvSpPr>
        <p:spPr>
          <a:xfrm>
            <a:off x="5768102" y="4089878"/>
            <a:ext cx="1228725" cy="369332"/>
          </a:xfrm>
          <a:prstGeom prst="rect">
            <a:avLst/>
          </a:prstGeom>
          <a:noFill/>
        </p:spPr>
        <p:txBody>
          <a:bodyPr wrap="square" rtlCol="0">
            <a:spAutoFit/>
          </a:bodyPr>
          <a:lstStyle/>
          <a:p>
            <a:r>
              <a:rPr lang="es-ES_tradnl" dirty="0" smtClean="0"/>
              <a:t>SERVIDOR </a:t>
            </a:r>
            <a:endParaRPr lang="es-ES" dirty="0"/>
          </a:p>
        </p:txBody>
      </p:sp>
    </p:spTree>
    <p:extLst>
      <p:ext uri="{BB962C8B-B14F-4D97-AF65-F5344CB8AC3E}">
        <p14:creationId xmlns:p14="http://schemas.microsoft.com/office/powerpoint/2010/main" val="1454517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2667001" y="188914"/>
            <a:ext cx="7821613" cy="1127125"/>
          </a:xfrm>
          <a:prstGeom prst="rect">
            <a:avLst/>
          </a:prstGeom>
        </p:spPr>
        <p:txBody>
          <a:bodyPr/>
          <a:lstStyle/>
          <a:p>
            <a:pPr algn="ctr">
              <a:defRPr/>
            </a:pPr>
            <a:endParaRPr lang="es-ES" sz="3200" dirty="0">
              <a:solidFill>
                <a:schemeClr val="tx2"/>
              </a:solidFill>
              <a:latin typeface="Trebuchet MS" pitchFamily="34" charset="0"/>
              <a:ea typeface="+mj-ea"/>
              <a:cs typeface="+mj-cs"/>
            </a:endParaRPr>
          </a:p>
        </p:txBody>
      </p:sp>
      <p:sp>
        <p:nvSpPr>
          <p:cNvPr id="39939"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F71E61-694A-4247-9B92-0FCEA6CFE1F1}" type="slidenum">
              <a:rPr lang="es-ES" altLang="es-ES" smtClean="0">
                <a:solidFill>
                  <a:srgbClr val="1F497D"/>
                </a:solidFill>
                <a:latin typeface="Calibri" pitchFamily="34" charset="0"/>
              </a:rPr>
              <a:pPr eaLnBrk="1" hangingPunct="1"/>
              <a:t>6</a:t>
            </a:fld>
            <a:endParaRPr lang="es-ES" altLang="es-ES" smtClean="0">
              <a:solidFill>
                <a:srgbClr val="1F497D"/>
              </a:solidFill>
              <a:latin typeface="Calibri" pitchFamily="34" charset="0"/>
            </a:endParaRPr>
          </a:p>
        </p:txBody>
      </p:sp>
      <p:sp>
        <p:nvSpPr>
          <p:cNvPr id="4" name="1 Título"/>
          <p:cNvSpPr txBox="1">
            <a:spLocks/>
          </p:cNvSpPr>
          <p:nvPr/>
        </p:nvSpPr>
        <p:spPr>
          <a:xfrm>
            <a:off x="2495551" y="14288"/>
            <a:ext cx="7821613" cy="1128712"/>
          </a:xfrm>
          <a:prstGeom prst="rect">
            <a:avLst/>
          </a:prstGeom>
        </p:spPr>
        <p:txBody>
          <a:bodyPr/>
          <a:lstStyle/>
          <a:p>
            <a:pPr algn="ctr">
              <a:defRPr/>
            </a:pPr>
            <a:endParaRPr lang="es-ES" sz="4000" dirty="0">
              <a:solidFill>
                <a:schemeClr val="tx2"/>
              </a:solidFill>
              <a:latin typeface="Trebuchet MS" pitchFamily="34" charset="0"/>
              <a:ea typeface="+mj-ea"/>
              <a:cs typeface="+mj-cs"/>
            </a:endParaRPr>
          </a:p>
        </p:txBody>
      </p:sp>
      <p:sp>
        <p:nvSpPr>
          <p:cNvPr id="5" name="1 Título"/>
          <p:cNvSpPr txBox="1">
            <a:spLocks/>
          </p:cNvSpPr>
          <p:nvPr/>
        </p:nvSpPr>
        <p:spPr>
          <a:xfrm>
            <a:off x="2495551" y="188914"/>
            <a:ext cx="7821613" cy="1127125"/>
          </a:xfrm>
          <a:prstGeom prst="rect">
            <a:avLst/>
          </a:prstGeom>
        </p:spPr>
        <p:txBody>
          <a:bodyPr/>
          <a:lstStyle/>
          <a:p>
            <a:pPr algn="ctr">
              <a:defRPr/>
            </a:pPr>
            <a:endParaRPr lang="es-ES" sz="3200" dirty="0">
              <a:solidFill>
                <a:schemeClr val="tx2"/>
              </a:solidFill>
              <a:latin typeface="Trebuchet MS" pitchFamily="34" charset="0"/>
              <a:ea typeface="+mj-ea"/>
              <a:cs typeface="+mj-cs"/>
            </a:endParaRPr>
          </a:p>
        </p:txBody>
      </p:sp>
      <p:sp>
        <p:nvSpPr>
          <p:cNvPr id="7" name="1 Título"/>
          <p:cNvSpPr txBox="1">
            <a:spLocks/>
          </p:cNvSpPr>
          <p:nvPr/>
        </p:nvSpPr>
        <p:spPr>
          <a:xfrm>
            <a:off x="1832088" y="396943"/>
            <a:ext cx="9659816" cy="789132"/>
          </a:xfrm>
          <a:prstGeom prst="rect">
            <a:avLst/>
          </a:prstGeom>
        </p:spPr>
        <p:txBody>
          <a:bodyPr/>
          <a:lstStyle/>
          <a:p>
            <a:pPr algn="ctr">
              <a:defRPr/>
            </a:pPr>
            <a:r>
              <a:rPr lang="es-ES_tradnl" sz="40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Servidor de los datos agroclimáticos</a:t>
            </a:r>
            <a:endParaRPr lang="es-ES" sz="40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pic>
        <p:nvPicPr>
          <p:cNvPr id="2" name="Imagen 1"/>
          <p:cNvPicPr>
            <a:picLocks noChangeAspect="1"/>
          </p:cNvPicPr>
          <p:nvPr/>
        </p:nvPicPr>
        <p:blipFill>
          <a:blip r:embed="rId3">
            <a:duotone>
              <a:schemeClr val="accent1">
                <a:shade val="45000"/>
                <a:satMod val="135000"/>
              </a:schemeClr>
              <a:prstClr val="white"/>
            </a:duotone>
          </a:blip>
          <a:stretch>
            <a:fillRect/>
          </a:stretch>
        </p:blipFill>
        <p:spPr>
          <a:xfrm>
            <a:off x="1482958" y="1593227"/>
            <a:ext cx="3362419" cy="2689935"/>
          </a:xfrm>
          <a:prstGeom prst="rect">
            <a:avLst/>
          </a:prstGeom>
        </p:spPr>
      </p:pic>
      <p:pic>
        <p:nvPicPr>
          <p:cNvPr id="1026" name="Picture 2" descr="Blockchain, Datos, Registro, Mano"/>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97739" y="3715797"/>
            <a:ext cx="3450353" cy="22993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8" name="Diagrama 7"/>
          <p:cNvGraphicFramePr/>
          <p:nvPr>
            <p:extLst>
              <p:ext uri="{D42A27DB-BD31-4B8C-83A1-F6EECF244321}">
                <p14:modId xmlns:p14="http://schemas.microsoft.com/office/powerpoint/2010/main" val="145426331"/>
              </p:ext>
            </p:extLst>
          </p:nvPr>
        </p:nvGraphicFramePr>
        <p:xfrm>
          <a:off x="5768549" y="987075"/>
          <a:ext cx="4548615" cy="29938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77883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1313A3-644F-497B-B98E-1D82A8C97268}" type="slidenum">
              <a:rPr lang="es-ES" altLang="es-ES" smtClean="0">
                <a:solidFill>
                  <a:srgbClr val="1F497D"/>
                </a:solidFill>
                <a:latin typeface="Calibri" pitchFamily="34" charset="0"/>
              </a:rPr>
              <a:pPr eaLnBrk="1" hangingPunct="1"/>
              <a:t>7</a:t>
            </a:fld>
            <a:endParaRPr lang="es-ES" altLang="es-ES" dirty="0" smtClean="0">
              <a:solidFill>
                <a:srgbClr val="1F497D"/>
              </a:solidFill>
              <a:latin typeface="Calibri" pitchFamily="34" charset="0"/>
            </a:endParaRPr>
          </a:p>
        </p:txBody>
      </p:sp>
      <p:graphicFrame>
        <p:nvGraphicFramePr>
          <p:cNvPr id="4" name="Diagrama 3"/>
          <p:cNvGraphicFramePr/>
          <p:nvPr>
            <p:extLst>
              <p:ext uri="{D42A27DB-BD31-4B8C-83A1-F6EECF244321}">
                <p14:modId xmlns:p14="http://schemas.microsoft.com/office/powerpoint/2010/main" val="1433602539"/>
              </p:ext>
            </p:extLst>
          </p:nvPr>
        </p:nvGraphicFramePr>
        <p:xfrm>
          <a:off x="2295331" y="419877"/>
          <a:ext cx="8901404" cy="5477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2119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4792388" y="823430"/>
            <a:ext cx="3063621" cy="1961142"/>
          </a:xfrm>
          <a:prstGeom prst="rect">
            <a:avLst/>
          </a:prstGeom>
          <a:ln>
            <a:noFill/>
          </a:ln>
          <a:effectLst>
            <a:softEdge rad="112500"/>
          </a:effectLst>
        </p:spPr>
      </p:pic>
      <p:sp>
        <p:nvSpPr>
          <p:cNvPr id="6" name="1 Título"/>
          <p:cNvSpPr txBox="1">
            <a:spLocks/>
          </p:cNvSpPr>
          <p:nvPr/>
        </p:nvSpPr>
        <p:spPr>
          <a:xfrm>
            <a:off x="2667001" y="188914"/>
            <a:ext cx="7821613" cy="1127125"/>
          </a:xfrm>
          <a:prstGeom prst="rect">
            <a:avLst/>
          </a:prstGeom>
        </p:spPr>
        <p:txBody>
          <a:bodyPr/>
          <a:lstStyle/>
          <a:p>
            <a:pPr algn="ctr">
              <a:defRPr/>
            </a:pPr>
            <a:endParaRPr lang="es-ES" sz="3200" dirty="0">
              <a:solidFill>
                <a:schemeClr val="tx2"/>
              </a:solidFill>
              <a:latin typeface="Trebuchet MS" pitchFamily="34" charset="0"/>
              <a:ea typeface="+mj-ea"/>
              <a:cs typeface="+mj-cs"/>
            </a:endParaRPr>
          </a:p>
        </p:txBody>
      </p:sp>
      <p:sp>
        <p:nvSpPr>
          <p:cNvPr id="39939"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F71E61-694A-4247-9B92-0FCEA6CFE1F1}" type="slidenum">
              <a:rPr lang="es-ES" altLang="es-ES" smtClean="0">
                <a:solidFill>
                  <a:srgbClr val="1F497D"/>
                </a:solidFill>
                <a:latin typeface="Calibri" pitchFamily="34" charset="0"/>
              </a:rPr>
              <a:pPr eaLnBrk="1" hangingPunct="1"/>
              <a:t>8</a:t>
            </a:fld>
            <a:endParaRPr lang="es-ES" altLang="es-ES" smtClean="0">
              <a:solidFill>
                <a:srgbClr val="1F497D"/>
              </a:solidFill>
              <a:latin typeface="Calibri" pitchFamily="34" charset="0"/>
            </a:endParaRPr>
          </a:p>
        </p:txBody>
      </p:sp>
      <p:sp>
        <p:nvSpPr>
          <p:cNvPr id="4" name="1 Título"/>
          <p:cNvSpPr txBox="1">
            <a:spLocks/>
          </p:cNvSpPr>
          <p:nvPr/>
        </p:nvSpPr>
        <p:spPr>
          <a:xfrm>
            <a:off x="2495551" y="14288"/>
            <a:ext cx="7821613" cy="1128712"/>
          </a:xfrm>
          <a:prstGeom prst="rect">
            <a:avLst/>
          </a:prstGeom>
        </p:spPr>
        <p:txBody>
          <a:bodyPr/>
          <a:lstStyle/>
          <a:p>
            <a:pPr algn="ctr">
              <a:defRPr/>
            </a:pPr>
            <a:endParaRPr lang="es-ES" sz="4000" dirty="0">
              <a:solidFill>
                <a:schemeClr val="tx2"/>
              </a:solidFill>
              <a:latin typeface="Trebuchet MS" pitchFamily="34" charset="0"/>
              <a:ea typeface="+mj-ea"/>
              <a:cs typeface="+mj-cs"/>
            </a:endParaRPr>
          </a:p>
        </p:txBody>
      </p:sp>
      <p:sp>
        <p:nvSpPr>
          <p:cNvPr id="5" name="1 Título"/>
          <p:cNvSpPr txBox="1">
            <a:spLocks/>
          </p:cNvSpPr>
          <p:nvPr/>
        </p:nvSpPr>
        <p:spPr>
          <a:xfrm>
            <a:off x="2581276" y="150196"/>
            <a:ext cx="7821613" cy="1127125"/>
          </a:xfrm>
          <a:prstGeom prst="rect">
            <a:avLst/>
          </a:prstGeom>
        </p:spPr>
        <p:txBody>
          <a:bodyPr/>
          <a:lstStyle/>
          <a:p>
            <a:pPr algn="ctr">
              <a:defRPr/>
            </a:pPr>
            <a:r>
              <a:rPr lang="es-ES_tradnl" sz="32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CICLOS DE LOS CULTIVOS</a:t>
            </a:r>
            <a:endParaRPr lang="es-ES" sz="32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pic>
        <p:nvPicPr>
          <p:cNvPr id="9" name="Imagen 8"/>
          <p:cNvPicPr/>
          <p:nvPr/>
        </p:nvPicPr>
        <p:blipFill>
          <a:blip r:embed="rId4"/>
          <a:stretch>
            <a:fillRect/>
          </a:stretch>
        </p:blipFill>
        <p:spPr>
          <a:xfrm>
            <a:off x="1348348" y="1489078"/>
            <a:ext cx="4367072" cy="1992794"/>
          </a:xfrm>
          <a:prstGeom prst="rect">
            <a:avLst/>
          </a:prstGeom>
        </p:spPr>
      </p:pic>
      <p:pic>
        <p:nvPicPr>
          <p:cNvPr id="10" name="Imagen 9"/>
          <p:cNvPicPr/>
          <p:nvPr/>
        </p:nvPicPr>
        <p:blipFill>
          <a:blip r:embed="rId5">
            <a:extLst>
              <a:ext uri="{28A0092B-C50C-407E-A947-70E740481C1C}">
                <a14:useLocalDpi xmlns:a14="http://schemas.microsoft.com/office/drawing/2010/main" val="0"/>
              </a:ext>
            </a:extLst>
          </a:blip>
          <a:stretch>
            <a:fillRect/>
          </a:stretch>
        </p:blipFill>
        <p:spPr>
          <a:xfrm>
            <a:off x="8074291" y="971910"/>
            <a:ext cx="3730625" cy="4548369"/>
          </a:xfrm>
          <a:prstGeom prst="rect">
            <a:avLst/>
          </a:prstGeom>
        </p:spPr>
      </p:pic>
      <p:pic>
        <p:nvPicPr>
          <p:cNvPr id="13" name="Imagen 12"/>
          <p:cNvPicPr/>
          <p:nvPr/>
        </p:nvPicPr>
        <p:blipFill>
          <a:blip r:embed="rId6"/>
          <a:stretch>
            <a:fillRect/>
          </a:stretch>
        </p:blipFill>
        <p:spPr>
          <a:xfrm>
            <a:off x="3847250" y="3771446"/>
            <a:ext cx="3736340" cy="2586493"/>
          </a:xfrm>
          <a:prstGeom prst="rect">
            <a:avLst/>
          </a:prstGeom>
        </p:spPr>
      </p:pic>
      <p:pic>
        <p:nvPicPr>
          <p:cNvPr id="3" name="Imagen 2"/>
          <p:cNvPicPr>
            <a:picLocks noChangeAspect="1"/>
          </p:cNvPicPr>
          <p:nvPr/>
        </p:nvPicPr>
        <p:blipFill>
          <a:blip r:embed="rId7"/>
          <a:stretch>
            <a:fillRect/>
          </a:stretch>
        </p:blipFill>
        <p:spPr>
          <a:xfrm>
            <a:off x="1542115" y="3688006"/>
            <a:ext cx="1791020" cy="2690154"/>
          </a:xfrm>
          <a:prstGeom prst="rect">
            <a:avLst/>
          </a:prstGeom>
          <a:ln>
            <a:noFill/>
          </a:ln>
          <a:effectLst>
            <a:softEdge rad="112500"/>
          </a:effectLst>
        </p:spPr>
      </p:pic>
    </p:spTree>
    <p:extLst>
      <p:ext uri="{BB962C8B-B14F-4D97-AF65-F5344CB8AC3E}">
        <p14:creationId xmlns:p14="http://schemas.microsoft.com/office/powerpoint/2010/main" val="546195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2675225" y="285177"/>
            <a:ext cx="8188037" cy="681644"/>
          </a:xfrm>
          <a:prstGeom prst="rect">
            <a:avLst/>
          </a:prstGeom>
        </p:spPr>
        <p:txBody>
          <a:bodyPr/>
          <a:lstStyle/>
          <a:p>
            <a:pPr algn="ctr">
              <a:defRPr/>
            </a:pPr>
            <a:r>
              <a:rPr lang="es-ES" sz="3200" dirty="0" smtClean="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rPr>
              <a:t>APLICACIÓN DE RECOMENDACIÓN DE RIEGO</a:t>
            </a:r>
            <a:endParaRPr lang="es-ES" sz="3200" dirty="0">
              <a:ln w="0"/>
              <a:solidFill>
                <a:schemeClr val="accent1"/>
              </a:solidFill>
              <a:effectLst>
                <a:outerShdw blurRad="38100" dist="25400" dir="5400000" algn="ctr" rotWithShape="0">
                  <a:srgbClr val="6E747A">
                    <a:alpha val="43000"/>
                  </a:srgbClr>
                </a:outerShdw>
              </a:effectLst>
              <a:latin typeface="Trebuchet MS" pitchFamily="34" charset="0"/>
              <a:ea typeface="+mj-ea"/>
              <a:cs typeface="+mj-cs"/>
            </a:endParaRPr>
          </a:p>
        </p:txBody>
      </p:sp>
      <p:sp>
        <p:nvSpPr>
          <p:cNvPr id="7" name="6 CuadroTexto"/>
          <p:cNvSpPr txBox="1"/>
          <p:nvPr/>
        </p:nvSpPr>
        <p:spPr>
          <a:xfrm>
            <a:off x="6890657" y="796277"/>
            <a:ext cx="4503663" cy="4324261"/>
          </a:xfrm>
          <a:prstGeom prst="rect">
            <a:avLst/>
          </a:prstGeom>
          <a:noFill/>
        </p:spPr>
        <p:txBody>
          <a:bodyPr wrap="square">
            <a:spAutoFit/>
          </a:bodyPr>
          <a:lstStyle/>
          <a:p>
            <a:pPr marL="285750" indent="-285750" algn="ctr">
              <a:buFont typeface="Wingdings" panose="05000000000000000000" pitchFamily="2" charset="2"/>
              <a:buChar char="ü"/>
            </a:pPr>
            <a:endParaRPr lang="es-ES_tradnl" sz="1600" b="0" dirty="0" smtClean="0">
              <a:latin typeface="Geogrotesque Light"/>
            </a:endParaRPr>
          </a:p>
          <a:p>
            <a:pPr marL="285750" indent="-285750" algn="ctr">
              <a:buFont typeface="Wingdings" panose="05000000000000000000" pitchFamily="2" charset="2"/>
              <a:buChar char="ü"/>
            </a:pPr>
            <a:r>
              <a:rPr lang="es-ES_tradnl" sz="1600" b="0" dirty="0" smtClean="0">
                <a:latin typeface="Geogrotesque Light"/>
              </a:rPr>
              <a:t>Realiza un balance que conjuga datos de evapotranspiración predictivos facilitados por AEMET (Agencia estatal de meteorología) y datos de evapotranspiración medidos por las estaciones que componen la red </a:t>
            </a:r>
            <a:r>
              <a:rPr lang="x-none" sz="1600" b="0" dirty="0" smtClean="0">
                <a:latin typeface="Geogrotesque Light"/>
              </a:rPr>
              <a:t>SIAR  (Sistema de información agroclimática para el regadío)</a:t>
            </a:r>
            <a:r>
              <a:rPr lang="es-ES_tradnl" sz="1600" b="0" dirty="0" smtClean="0">
                <a:latin typeface="Geogrotesque Light"/>
              </a:rPr>
              <a:t> en Navarra</a:t>
            </a:r>
            <a:r>
              <a:rPr lang="es-ES_tradnl" b="0" dirty="0" smtClean="0">
                <a:latin typeface="Geogrotesque Light"/>
              </a:rPr>
              <a:t>.</a:t>
            </a:r>
          </a:p>
          <a:p>
            <a:pPr algn="ctr"/>
            <a:endParaRPr lang="es-ES_tradnl" sz="1600" b="0" dirty="0" smtClean="0">
              <a:latin typeface="Geogrotesque Light"/>
            </a:endParaRPr>
          </a:p>
          <a:p>
            <a:pPr algn="ctr"/>
            <a:endParaRPr lang="es-ES_tradnl" sz="1600" dirty="0">
              <a:latin typeface="Geogrotesque Light"/>
            </a:endParaRPr>
          </a:p>
          <a:p>
            <a:pPr marL="285750" indent="-285750" algn="ctr">
              <a:buFont typeface="Wingdings" panose="05000000000000000000" pitchFamily="2" charset="2"/>
              <a:buChar char="ü"/>
            </a:pPr>
            <a:r>
              <a:rPr lang="es-ES_tradnl" sz="1600" b="0" dirty="0" smtClean="0">
                <a:latin typeface="Geogrotesque Light"/>
              </a:rPr>
              <a:t>Necesidades hídricas durante todos los días del año para todas las zonas regables de navarra, y 124 cultivos</a:t>
            </a:r>
            <a:r>
              <a:rPr lang="es-ES_tradnl" sz="2000" b="0" dirty="0" smtClean="0">
                <a:latin typeface="Geogrotesque Light"/>
              </a:rPr>
              <a:t>.</a:t>
            </a:r>
          </a:p>
          <a:p>
            <a:pPr>
              <a:spcBef>
                <a:spcPts val="600"/>
              </a:spcBef>
              <a:buClr>
                <a:schemeClr val="accent3"/>
              </a:buClr>
              <a:defRPr/>
            </a:pPr>
            <a:endParaRPr lang="es-ES" sz="2000" dirty="0"/>
          </a:p>
          <a:p>
            <a:pPr>
              <a:defRPr/>
            </a:pPr>
            <a:endParaRPr lang="es-ES" dirty="0"/>
          </a:p>
          <a:p>
            <a:pPr>
              <a:defRPr/>
            </a:pPr>
            <a:endParaRPr lang="es-ES" dirty="0"/>
          </a:p>
        </p:txBody>
      </p:sp>
      <p:sp>
        <p:nvSpPr>
          <p:cNvPr id="4100"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1313A3-644F-497B-B98E-1D82A8C97268}" type="slidenum">
              <a:rPr lang="es-ES" altLang="es-ES" smtClean="0">
                <a:solidFill>
                  <a:srgbClr val="1F497D"/>
                </a:solidFill>
                <a:latin typeface="Calibri" pitchFamily="34" charset="0"/>
              </a:rPr>
              <a:pPr eaLnBrk="1" hangingPunct="1"/>
              <a:t>9</a:t>
            </a:fld>
            <a:endParaRPr lang="es-ES" altLang="es-ES" smtClean="0">
              <a:solidFill>
                <a:srgbClr val="1F497D"/>
              </a:solidFill>
              <a:latin typeface="Calibri" pitchFamily="34" charset="0"/>
            </a:endParaRPr>
          </a:p>
        </p:txBody>
      </p:sp>
      <p:pic>
        <p:nvPicPr>
          <p:cNvPr id="3" name="Imagen 2"/>
          <p:cNvPicPr>
            <a:picLocks noChangeAspect="1"/>
          </p:cNvPicPr>
          <p:nvPr/>
        </p:nvPicPr>
        <p:blipFill>
          <a:blip r:embed="rId3"/>
          <a:stretch>
            <a:fillRect/>
          </a:stretch>
        </p:blipFill>
        <p:spPr>
          <a:xfrm rot="21233918">
            <a:off x="1677551" y="1406190"/>
            <a:ext cx="4550199" cy="199385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n 3"/>
          <p:cNvPicPr>
            <a:picLocks noChangeAspect="1"/>
          </p:cNvPicPr>
          <p:nvPr/>
        </p:nvPicPr>
        <p:blipFill rotWithShape="1">
          <a:blip r:embed="rId4"/>
          <a:srcRect r="9356" b="20010"/>
          <a:stretch/>
        </p:blipFill>
        <p:spPr>
          <a:xfrm rot="1352141">
            <a:off x="3347101" y="3907084"/>
            <a:ext cx="3440150" cy="22423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Imagen 1"/>
          <p:cNvPicPr>
            <a:picLocks noChangeAspect="1"/>
          </p:cNvPicPr>
          <p:nvPr/>
        </p:nvPicPr>
        <p:blipFill>
          <a:blip r:embed="rId5"/>
          <a:stretch>
            <a:fillRect/>
          </a:stretch>
        </p:blipFill>
        <p:spPr>
          <a:xfrm>
            <a:off x="8670979" y="4423377"/>
            <a:ext cx="1357500" cy="1809999"/>
          </a:xfrm>
          <a:prstGeom prst="rect">
            <a:avLst/>
          </a:prstGeom>
          <a:ln>
            <a:noFill/>
          </a:ln>
          <a:effectLst>
            <a:softEdge rad="112500"/>
          </a:effectLst>
        </p:spPr>
      </p:pic>
    </p:spTree>
    <p:extLst>
      <p:ext uri="{BB962C8B-B14F-4D97-AF65-F5344CB8AC3E}">
        <p14:creationId xmlns:p14="http://schemas.microsoft.com/office/powerpoint/2010/main" val="232001980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4013</TotalTime>
  <Words>432</Words>
  <Application>Microsoft Office PowerPoint</Application>
  <PresentationFormat>Panorámica</PresentationFormat>
  <Paragraphs>106</Paragraphs>
  <Slides>22</Slides>
  <Notes>22</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22</vt:i4>
      </vt:variant>
    </vt:vector>
  </HeadingPairs>
  <TitlesOfParts>
    <vt:vector size="31" baseType="lpstr">
      <vt:lpstr>Arial</vt:lpstr>
      <vt:lpstr>Bahnschrift Light</vt:lpstr>
      <vt:lpstr>Calibri</vt:lpstr>
      <vt:lpstr>Calibri Light</vt:lpstr>
      <vt:lpstr>EurostileT-Medi</vt:lpstr>
      <vt:lpstr>Geogrotesque Light</vt:lpstr>
      <vt:lpstr>Trebuchet MS</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Gobierno de Navarra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d704758</dc:creator>
  <cp:lastModifiedBy>D704758</cp:lastModifiedBy>
  <cp:revision>112</cp:revision>
  <cp:lastPrinted>2021-01-18T10:51:49Z</cp:lastPrinted>
  <dcterms:created xsi:type="dcterms:W3CDTF">2020-11-25T08:25:53Z</dcterms:created>
  <dcterms:modified xsi:type="dcterms:W3CDTF">2023-05-31T10:47:04Z</dcterms:modified>
</cp:coreProperties>
</file>