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716" r:id="rId3"/>
    <p:sldId id="702" r:id="rId4"/>
    <p:sldId id="718" r:id="rId5"/>
    <p:sldId id="719" r:id="rId6"/>
    <p:sldId id="675" r:id="rId7"/>
    <p:sldId id="706" r:id="rId8"/>
    <p:sldId id="705" r:id="rId9"/>
    <p:sldId id="672" r:id="rId10"/>
    <p:sldId id="740" r:id="rId11"/>
    <p:sldId id="708" r:id="rId12"/>
    <p:sldId id="709" r:id="rId13"/>
    <p:sldId id="711" r:id="rId14"/>
    <p:sldId id="272" r:id="rId15"/>
    <p:sldId id="710" r:id="rId16"/>
    <p:sldId id="712" r:id="rId17"/>
    <p:sldId id="744" r:id="rId18"/>
    <p:sldId id="338" r:id="rId19"/>
    <p:sldId id="713" r:id="rId20"/>
    <p:sldId id="739" r:id="rId21"/>
    <p:sldId id="745" r:id="rId22"/>
    <p:sldId id="737" r:id="rId23"/>
    <p:sldId id="738" r:id="rId24"/>
    <p:sldId id="314" r:id="rId25"/>
    <p:sldId id="337" r:id="rId26"/>
    <p:sldId id="741" r:id="rId27"/>
    <p:sldId id="742" r:id="rId28"/>
    <p:sldId id="743" r:id="rId29"/>
    <p:sldId id="746" r:id="rId30"/>
    <p:sldId id="330" r:id="rId31"/>
    <p:sldId id="720" r:id="rId32"/>
    <p:sldId id="736" r:id="rId33"/>
    <p:sldId id="704" r:id="rId34"/>
    <p:sldId id="332" r:id="rId35"/>
    <p:sldId id="333" r:id="rId36"/>
    <p:sldId id="324" r:id="rId37"/>
    <p:sldId id="336" r:id="rId38"/>
    <p:sldId id="731" r:id="rId39"/>
    <p:sldId id="732" r:id="rId40"/>
    <p:sldId id="721" r:id="rId41"/>
    <p:sldId id="722" r:id="rId42"/>
    <p:sldId id="727" r:id="rId43"/>
    <p:sldId id="729" r:id="rId44"/>
    <p:sldId id="730" r:id="rId45"/>
    <p:sldId id="327" r:id="rId46"/>
    <p:sldId id="328" r:id="rId47"/>
    <p:sldId id="259" r:id="rId48"/>
    <p:sldId id="734" r:id="rId49"/>
    <p:sldId id="735" r:id="rId50"/>
    <p:sldId id="661" r:id="rId51"/>
    <p:sldId id="649" r:id="rId52"/>
    <p:sldId id="651" r:id="rId5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1" autoAdjust="0"/>
    <p:restoredTop sz="68120" autoAdjust="0"/>
  </p:normalViewPr>
  <p:slideViewPr>
    <p:cSldViewPr snapToGrid="0">
      <p:cViewPr varScale="1">
        <p:scale>
          <a:sx n="114" d="100"/>
          <a:sy n="114" d="100"/>
        </p:scale>
        <p:origin x="240" y="114"/>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a:t>Evolución del precio  del trigo y la urea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lineChart>
        <c:grouping val="standard"/>
        <c:varyColors val="0"/>
        <c:ser>
          <c:idx val="0"/>
          <c:order val="0"/>
          <c:tx>
            <c:strRef>
              <c:f>Hoja1!$C$5</c:f>
              <c:strCache>
                <c:ptCount val="1"/>
                <c:pt idx="0">
                  <c:v>Wheat, US HRW ($/mt)</c:v>
                </c:pt>
              </c:strCache>
            </c:strRef>
          </c:tx>
          <c:spPr>
            <a:ln w="28575" cap="rnd">
              <a:solidFill>
                <a:schemeClr val="accent1"/>
              </a:solidFill>
              <a:round/>
            </a:ln>
            <a:effectLst/>
          </c:spPr>
          <c:marker>
            <c:symbol val="none"/>
          </c:marker>
          <c:cat>
            <c:strRef>
              <c:f>Hoja1!$A$6:$A$777</c:f>
              <c:strCache>
                <c:ptCount val="772"/>
                <c:pt idx="0">
                  <c:v>1960M01</c:v>
                </c:pt>
                <c:pt idx="1">
                  <c:v>1960M02</c:v>
                </c:pt>
                <c:pt idx="2">
                  <c:v>1960M03</c:v>
                </c:pt>
                <c:pt idx="3">
                  <c:v>1960M04</c:v>
                </c:pt>
                <c:pt idx="4">
                  <c:v>1960M05</c:v>
                </c:pt>
                <c:pt idx="5">
                  <c:v>1960M06</c:v>
                </c:pt>
                <c:pt idx="6">
                  <c:v>1960M07</c:v>
                </c:pt>
                <c:pt idx="7">
                  <c:v>1960M08</c:v>
                </c:pt>
                <c:pt idx="8">
                  <c:v>1960M09</c:v>
                </c:pt>
                <c:pt idx="9">
                  <c:v>1960M10</c:v>
                </c:pt>
                <c:pt idx="10">
                  <c:v>1960M11</c:v>
                </c:pt>
                <c:pt idx="11">
                  <c:v>1960M12</c:v>
                </c:pt>
                <c:pt idx="12">
                  <c:v>1961M01</c:v>
                </c:pt>
                <c:pt idx="13">
                  <c:v>1961M02</c:v>
                </c:pt>
                <c:pt idx="14">
                  <c:v>1961M03</c:v>
                </c:pt>
                <c:pt idx="15">
                  <c:v>1961M04</c:v>
                </c:pt>
                <c:pt idx="16">
                  <c:v>1961M05</c:v>
                </c:pt>
                <c:pt idx="17">
                  <c:v>1961M06</c:v>
                </c:pt>
                <c:pt idx="18">
                  <c:v>1961M07</c:v>
                </c:pt>
                <c:pt idx="19">
                  <c:v>1961M08</c:v>
                </c:pt>
                <c:pt idx="20">
                  <c:v>1961M09</c:v>
                </c:pt>
                <c:pt idx="21">
                  <c:v>1961M10</c:v>
                </c:pt>
                <c:pt idx="22">
                  <c:v>1961M11</c:v>
                </c:pt>
                <c:pt idx="23">
                  <c:v>1961M12</c:v>
                </c:pt>
                <c:pt idx="24">
                  <c:v>1962M01</c:v>
                </c:pt>
                <c:pt idx="25">
                  <c:v>1962M02</c:v>
                </c:pt>
                <c:pt idx="26">
                  <c:v>1962M03</c:v>
                </c:pt>
                <c:pt idx="27">
                  <c:v>1962M04</c:v>
                </c:pt>
                <c:pt idx="28">
                  <c:v>1962M05</c:v>
                </c:pt>
                <c:pt idx="29">
                  <c:v>1962M06</c:v>
                </c:pt>
                <c:pt idx="30">
                  <c:v>1962M07</c:v>
                </c:pt>
                <c:pt idx="31">
                  <c:v>1962M08</c:v>
                </c:pt>
                <c:pt idx="32">
                  <c:v>1962M09</c:v>
                </c:pt>
                <c:pt idx="33">
                  <c:v>1962M10</c:v>
                </c:pt>
                <c:pt idx="34">
                  <c:v>1962M11</c:v>
                </c:pt>
                <c:pt idx="35">
                  <c:v>1962M12</c:v>
                </c:pt>
                <c:pt idx="36">
                  <c:v>1963M01</c:v>
                </c:pt>
                <c:pt idx="37">
                  <c:v>1963M02</c:v>
                </c:pt>
                <c:pt idx="38">
                  <c:v>1963M03</c:v>
                </c:pt>
                <c:pt idx="39">
                  <c:v>1963M04</c:v>
                </c:pt>
                <c:pt idx="40">
                  <c:v>1963M05</c:v>
                </c:pt>
                <c:pt idx="41">
                  <c:v>1963M06</c:v>
                </c:pt>
                <c:pt idx="42">
                  <c:v>1963M07</c:v>
                </c:pt>
                <c:pt idx="43">
                  <c:v>1963M08</c:v>
                </c:pt>
                <c:pt idx="44">
                  <c:v>1963M09</c:v>
                </c:pt>
                <c:pt idx="45">
                  <c:v>1963M10</c:v>
                </c:pt>
                <c:pt idx="46">
                  <c:v>1963M11</c:v>
                </c:pt>
                <c:pt idx="47">
                  <c:v>1963M12</c:v>
                </c:pt>
                <c:pt idx="48">
                  <c:v>1964M01</c:v>
                </c:pt>
                <c:pt idx="49">
                  <c:v>1964M02</c:v>
                </c:pt>
                <c:pt idx="50">
                  <c:v>1964M03</c:v>
                </c:pt>
                <c:pt idx="51">
                  <c:v>1964M04</c:v>
                </c:pt>
                <c:pt idx="52">
                  <c:v>1964M05</c:v>
                </c:pt>
                <c:pt idx="53">
                  <c:v>1964M06</c:v>
                </c:pt>
                <c:pt idx="54">
                  <c:v>1964M07</c:v>
                </c:pt>
                <c:pt idx="55">
                  <c:v>1964M08</c:v>
                </c:pt>
                <c:pt idx="56">
                  <c:v>1964M09</c:v>
                </c:pt>
                <c:pt idx="57">
                  <c:v>1964M10</c:v>
                </c:pt>
                <c:pt idx="58">
                  <c:v>1964M11</c:v>
                </c:pt>
                <c:pt idx="59">
                  <c:v>1964M12</c:v>
                </c:pt>
                <c:pt idx="60">
                  <c:v>1965M01</c:v>
                </c:pt>
                <c:pt idx="61">
                  <c:v>1965M02</c:v>
                </c:pt>
                <c:pt idx="62">
                  <c:v>1965M03</c:v>
                </c:pt>
                <c:pt idx="63">
                  <c:v>1965M04</c:v>
                </c:pt>
                <c:pt idx="64">
                  <c:v>1965M05</c:v>
                </c:pt>
                <c:pt idx="65">
                  <c:v>1965M06</c:v>
                </c:pt>
                <c:pt idx="66">
                  <c:v>1965M07</c:v>
                </c:pt>
                <c:pt idx="67">
                  <c:v>1965M08</c:v>
                </c:pt>
                <c:pt idx="68">
                  <c:v>1965M09</c:v>
                </c:pt>
                <c:pt idx="69">
                  <c:v>1965M10</c:v>
                </c:pt>
                <c:pt idx="70">
                  <c:v>1965M11</c:v>
                </c:pt>
                <c:pt idx="71">
                  <c:v>1965M12</c:v>
                </c:pt>
                <c:pt idx="72">
                  <c:v>1966M01</c:v>
                </c:pt>
                <c:pt idx="73">
                  <c:v>1966M02</c:v>
                </c:pt>
                <c:pt idx="74">
                  <c:v>1966M03</c:v>
                </c:pt>
                <c:pt idx="75">
                  <c:v>1966M04</c:v>
                </c:pt>
                <c:pt idx="76">
                  <c:v>1966M05</c:v>
                </c:pt>
                <c:pt idx="77">
                  <c:v>1966M06</c:v>
                </c:pt>
                <c:pt idx="78">
                  <c:v>1966M07</c:v>
                </c:pt>
                <c:pt idx="79">
                  <c:v>1966M08</c:v>
                </c:pt>
                <c:pt idx="80">
                  <c:v>1966M09</c:v>
                </c:pt>
                <c:pt idx="81">
                  <c:v>1966M10</c:v>
                </c:pt>
                <c:pt idx="82">
                  <c:v>1966M11</c:v>
                </c:pt>
                <c:pt idx="83">
                  <c:v>1966M12</c:v>
                </c:pt>
                <c:pt idx="84">
                  <c:v>1967M01</c:v>
                </c:pt>
                <c:pt idx="85">
                  <c:v>1967M02</c:v>
                </c:pt>
                <c:pt idx="86">
                  <c:v>1967M03</c:v>
                </c:pt>
                <c:pt idx="87">
                  <c:v>1967M04</c:v>
                </c:pt>
                <c:pt idx="88">
                  <c:v>1967M05</c:v>
                </c:pt>
                <c:pt idx="89">
                  <c:v>1967M06</c:v>
                </c:pt>
                <c:pt idx="90">
                  <c:v>1967M07</c:v>
                </c:pt>
                <c:pt idx="91">
                  <c:v>1967M08</c:v>
                </c:pt>
                <c:pt idx="92">
                  <c:v>1967M09</c:v>
                </c:pt>
                <c:pt idx="93">
                  <c:v>1967M10</c:v>
                </c:pt>
                <c:pt idx="94">
                  <c:v>1967M11</c:v>
                </c:pt>
                <c:pt idx="95">
                  <c:v>1967M12</c:v>
                </c:pt>
                <c:pt idx="96">
                  <c:v>1968M01</c:v>
                </c:pt>
                <c:pt idx="97">
                  <c:v>1968M02</c:v>
                </c:pt>
                <c:pt idx="98">
                  <c:v>1968M03</c:v>
                </c:pt>
                <c:pt idx="99">
                  <c:v>1968M04</c:v>
                </c:pt>
                <c:pt idx="100">
                  <c:v>1968M05</c:v>
                </c:pt>
                <c:pt idx="101">
                  <c:v>1968M06</c:v>
                </c:pt>
                <c:pt idx="102">
                  <c:v>1968M07</c:v>
                </c:pt>
                <c:pt idx="103">
                  <c:v>1968M08</c:v>
                </c:pt>
                <c:pt idx="104">
                  <c:v>1968M09</c:v>
                </c:pt>
                <c:pt idx="105">
                  <c:v>1968M10</c:v>
                </c:pt>
                <c:pt idx="106">
                  <c:v>1968M11</c:v>
                </c:pt>
                <c:pt idx="107">
                  <c:v>1968M12</c:v>
                </c:pt>
                <c:pt idx="108">
                  <c:v>1969M01</c:v>
                </c:pt>
                <c:pt idx="109">
                  <c:v>1969M02</c:v>
                </c:pt>
                <c:pt idx="110">
                  <c:v>1969M03</c:v>
                </c:pt>
                <c:pt idx="111">
                  <c:v>1969M04</c:v>
                </c:pt>
                <c:pt idx="112">
                  <c:v>1969M05</c:v>
                </c:pt>
                <c:pt idx="113">
                  <c:v>1969M06</c:v>
                </c:pt>
                <c:pt idx="114">
                  <c:v>1969M07</c:v>
                </c:pt>
                <c:pt idx="115">
                  <c:v>1969M08</c:v>
                </c:pt>
                <c:pt idx="116">
                  <c:v>1969M09</c:v>
                </c:pt>
                <c:pt idx="117">
                  <c:v>1969M10</c:v>
                </c:pt>
                <c:pt idx="118">
                  <c:v>1969M11</c:v>
                </c:pt>
                <c:pt idx="119">
                  <c:v>1969M12</c:v>
                </c:pt>
                <c:pt idx="120">
                  <c:v>1970M01</c:v>
                </c:pt>
                <c:pt idx="121">
                  <c:v>1970M02</c:v>
                </c:pt>
                <c:pt idx="122">
                  <c:v>1970M03</c:v>
                </c:pt>
                <c:pt idx="123">
                  <c:v>1970M04</c:v>
                </c:pt>
                <c:pt idx="124">
                  <c:v>1970M05</c:v>
                </c:pt>
                <c:pt idx="125">
                  <c:v>1970M06</c:v>
                </c:pt>
                <c:pt idx="126">
                  <c:v>1970M07</c:v>
                </c:pt>
                <c:pt idx="127">
                  <c:v>1970M08</c:v>
                </c:pt>
                <c:pt idx="128">
                  <c:v>1970M09</c:v>
                </c:pt>
                <c:pt idx="129">
                  <c:v>1970M10</c:v>
                </c:pt>
                <c:pt idx="130">
                  <c:v>1970M11</c:v>
                </c:pt>
                <c:pt idx="131">
                  <c:v>1970M12</c:v>
                </c:pt>
                <c:pt idx="132">
                  <c:v>1971M01</c:v>
                </c:pt>
                <c:pt idx="133">
                  <c:v>1971M02</c:v>
                </c:pt>
                <c:pt idx="134">
                  <c:v>1971M03</c:v>
                </c:pt>
                <c:pt idx="135">
                  <c:v>1971M04</c:v>
                </c:pt>
                <c:pt idx="136">
                  <c:v>1971M05</c:v>
                </c:pt>
                <c:pt idx="137">
                  <c:v>1971M06</c:v>
                </c:pt>
                <c:pt idx="138">
                  <c:v>1971M07</c:v>
                </c:pt>
                <c:pt idx="139">
                  <c:v>1971M08</c:v>
                </c:pt>
                <c:pt idx="140">
                  <c:v>1971M09</c:v>
                </c:pt>
                <c:pt idx="141">
                  <c:v>1971M10</c:v>
                </c:pt>
                <c:pt idx="142">
                  <c:v>1971M11</c:v>
                </c:pt>
                <c:pt idx="143">
                  <c:v>1971M12</c:v>
                </c:pt>
                <c:pt idx="144">
                  <c:v>1972M01</c:v>
                </c:pt>
                <c:pt idx="145">
                  <c:v>1972M02</c:v>
                </c:pt>
                <c:pt idx="146">
                  <c:v>1972M03</c:v>
                </c:pt>
                <c:pt idx="147">
                  <c:v>1972M04</c:v>
                </c:pt>
                <c:pt idx="148">
                  <c:v>1972M05</c:v>
                </c:pt>
                <c:pt idx="149">
                  <c:v>1972M06</c:v>
                </c:pt>
                <c:pt idx="150">
                  <c:v>1972M07</c:v>
                </c:pt>
                <c:pt idx="151">
                  <c:v>1972M08</c:v>
                </c:pt>
                <c:pt idx="152">
                  <c:v>1972M09</c:v>
                </c:pt>
                <c:pt idx="153">
                  <c:v>1972M10</c:v>
                </c:pt>
                <c:pt idx="154">
                  <c:v>1972M11</c:v>
                </c:pt>
                <c:pt idx="155">
                  <c:v>1972M12</c:v>
                </c:pt>
                <c:pt idx="156">
                  <c:v>1973M01</c:v>
                </c:pt>
                <c:pt idx="157">
                  <c:v>1973M02</c:v>
                </c:pt>
                <c:pt idx="158">
                  <c:v>1973M03</c:v>
                </c:pt>
                <c:pt idx="159">
                  <c:v>1973M04</c:v>
                </c:pt>
                <c:pt idx="160">
                  <c:v>1973M05</c:v>
                </c:pt>
                <c:pt idx="161">
                  <c:v>1973M06</c:v>
                </c:pt>
                <c:pt idx="162">
                  <c:v>1973M07</c:v>
                </c:pt>
                <c:pt idx="163">
                  <c:v>1973M08</c:v>
                </c:pt>
                <c:pt idx="164">
                  <c:v>1973M09</c:v>
                </c:pt>
                <c:pt idx="165">
                  <c:v>1973M10</c:v>
                </c:pt>
                <c:pt idx="166">
                  <c:v>1973M11</c:v>
                </c:pt>
                <c:pt idx="167">
                  <c:v>1973M12</c:v>
                </c:pt>
                <c:pt idx="168">
                  <c:v>1974M01</c:v>
                </c:pt>
                <c:pt idx="169">
                  <c:v>1974M02</c:v>
                </c:pt>
                <c:pt idx="170">
                  <c:v>1974M03</c:v>
                </c:pt>
                <c:pt idx="171">
                  <c:v>1974M04</c:v>
                </c:pt>
                <c:pt idx="172">
                  <c:v>1974M05</c:v>
                </c:pt>
                <c:pt idx="173">
                  <c:v>1974M06</c:v>
                </c:pt>
                <c:pt idx="174">
                  <c:v>1974M07</c:v>
                </c:pt>
                <c:pt idx="175">
                  <c:v>1974M08</c:v>
                </c:pt>
                <c:pt idx="176">
                  <c:v>1974M09</c:v>
                </c:pt>
                <c:pt idx="177">
                  <c:v>1974M10</c:v>
                </c:pt>
                <c:pt idx="178">
                  <c:v>1974M11</c:v>
                </c:pt>
                <c:pt idx="179">
                  <c:v>1974M12</c:v>
                </c:pt>
                <c:pt idx="180">
                  <c:v>1975M01</c:v>
                </c:pt>
                <c:pt idx="181">
                  <c:v>1975M02</c:v>
                </c:pt>
                <c:pt idx="182">
                  <c:v>1975M03</c:v>
                </c:pt>
                <c:pt idx="183">
                  <c:v>1975M04</c:v>
                </c:pt>
                <c:pt idx="184">
                  <c:v>1975M05</c:v>
                </c:pt>
                <c:pt idx="185">
                  <c:v>1975M06</c:v>
                </c:pt>
                <c:pt idx="186">
                  <c:v>1975M07</c:v>
                </c:pt>
                <c:pt idx="187">
                  <c:v>1975M08</c:v>
                </c:pt>
                <c:pt idx="188">
                  <c:v>1975M09</c:v>
                </c:pt>
                <c:pt idx="189">
                  <c:v>1975M10</c:v>
                </c:pt>
                <c:pt idx="190">
                  <c:v>1975M11</c:v>
                </c:pt>
                <c:pt idx="191">
                  <c:v>1975M12</c:v>
                </c:pt>
                <c:pt idx="192">
                  <c:v>1976M01</c:v>
                </c:pt>
                <c:pt idx="193">
                  <c:v>1976M02</c:v>
                </c:pt>
                <c:pt idx="194">
                  <c:v>1976M03</c:v>
                </c:pt>
                <c:pt idx="195">
                  <c:v>1976M04</c:v>
                </c:pt>
                <c:pt idx="196">
                  <c:v>1976M05</c:v>
                </c:pt>
                <c:pt idx="197">
                  <c:v>1976M06</c:v>
                </c:pt>
                <c:pt idx="198">
                  <c:v>1976M07</c:v>
                </c:pt>
                <c:pt idx="199">
                  <c:v>1976M08</c:v>
                </c:pt>
                <c:pt idx="200">
                  <c:v>1976M09</c:v>
                </c:pt>
                <c:pt idx="201">
                  <c:v>1976M10</c:v>
                </c:pt>
                <c:pt idx="202">
                  <c:v>1976M11</c:v>
                </c:pt>
                <c:pt idx="203">
                  <c:v>1976M12</c:v>
                </c:pt>
                <c:pt idx="204">
                  <c:v>1977M01</c:v>
                </c:pt>
                <c:pt idx="205">
                  <c:v>1977M02</c:v>
                </c:pt>
                <c:pt idx="206">
                  <c:v>1977M03</c:v>
                </c:pt>
                <c:pt idx="207">
                  <c:v>1977M04</c:v>
                </c:pt>
                <c:pt idx="208">
                  <c:v>1977M05</c:v>
                </c:pt>
                <c:pt idx="209">
                  <c:v>1977M06</c:v>
                </c:pt>
                <c:pt idx="210">
                  <c:v>1977M07</c:v>
                </c:pt>
                <c:pt idx="211">
                  <c:v>1977M08</c:v>
                </c:pt>
                <c:pt idx="212">
                  <c:v>1977M09</c:v>
                </c:pt>
                <c:pt idx="213">
                  <c:v>1977M10</c:v>
                </c:pt>
                <c:pt idx="214">
                  <c:v>1977M11</c:v>
                </c:pt>
                <c:pt idx="215">
                  <c:v>1977M12</c:v>
                </c:pt>
                <c:pt idx="216">
                  <c:v>1978M01</c:v>
                </c:pt>
                <c:pt idx="217">
                  <c:v>1978M02</c:v>
                </c:pt>
                <c:pt idx="218">
                  <c:v>1978M03</c:v>
                </c:pt>
                <c:pt idx="219">
                  <c:v>1978M04</c:v>
                </c:pt>
                <c:pt idx="220">
                  <c:v>1978M05</c:v>
                </c:pt>
                <c:pt idx="221">
                  <c:v>1978M06</c:v>
                </c:pt>
                <c:pt idx="222">
                  <c:v>1978M07</c:v>
                </c:pt>
                <c:pt idx="223">
                  <c:v>1978M08</c:v>
                </c:pt>
                <c:pt idx="224">
                  <c:v>1978M09</c:v>
                </c:pt>
                <c:pt idx="225">
                  <c:v>1978M10</c:v>
                </c:pt>
                <c:pt idx="226">
                  <c:v>1978M11</c:v>
                </c:pt>
                <c:pt idx="227">
                  <c:v>1978M12</c:v>
                </c:pt>
                <c:pt idx="228">
                  <c:v>1979M01</c:v>
                </c:pt>
                <c:pt idx="229">
                  <c:v>1979M02</c:v>
                </c:pt>
                <c:pt idx="230">
                  <c:v>1979M03</c:v>
                </c:pt>
                <c:pt idx="231">
                  <c:v>1979M04</c:v>
                </c:pt>
                <c:pt idx="232">
                  <c:v>1979M05</c:v>
                </c:pt>
                <c:pt idx="233">
                  <c:v>1979M06</c:v>
                </c:pt>
                <c:pt idx="234">
                  <c:v>1979M07</c:v>
                </c:pt>
                <c:pt idx="235">
                  <c:v>1979M08</c:v>
                </c:pt>
                <c:pt idx="236">
                  <c:v>1979M09</c:v>
                </c:pt>
                <c:pt idx="237">
                  <c:v>1979M10</c:v>
                </c:pt>
                <c:pt idx="238">
                  <c:v>1979M11</c:v>
                </c:pt>
                <c:pt idx="239">
                  <c:v>1979M12</c:v>
                </c:pt>
                <c:pt idx="240">
                  <c:v>1980M01</c:v>
                </c:pt>
                <c:pt idx="241">
                  <c:v>1980M02</c:v>
                </c:pt>
                <c:pt idx="242">
                  <c:v>1980M03</c:v>
                </c:pt>
                <c:pt idx="243">
                  <c:v>1980M04</c:v>
                </c:pt>
                <c:pt idx="244">
                  <c:v>1980M05</c:v>
                </c:pt>
                <c:pt idx="245">
                  <c:v>1980M06</c:v>
                </c:pt>
                <c:pt idx="246">
                  <c:v>1980M07</c:v>
                </c:pt>
                <c:pt idx="247">
                  <c:v>1980M08</c:v>
                </c:pt>
                <c:pt idx="248">
                  <c:v>1980M09</c:v>
                </c:pt>
                <c:pt idx="249">
                  <c:v>1980M10</c:v>
                </c:pt>
                <c:pt idx="250">
                  <c:v>1980M11</c:v>
                </c:pt>
                <c:pt idx="251">
                  <c:v>1980M12</c:v>
                </c:pt>
                <c:pt idx="252">
                  <c:v>1981M01</c:v>
                </c:pt>
                <c:pt idx="253">
                  <c:v>1981M02</c:v>
                </c:pt>
                <c:pt idx="254">
                  <c:v>1981M03</c:v>
                </c:pt>
                <c:pt idx="255">
                  <c:v>1981M04</c:v>
                </c:pt>
                <c:pt idx="256">
                  <c:v>1981M05</c:v>
                </c:pt>
                <c:pt idx="257">
                  <c:v>1981M06</c:v>
                </c:pt>
                <c:pt idx="258">
                  <c:v>1981M07</c:v>
                </c:pt>
                <c:pt idx="259">
                  <c:v>1981M08</c:v>
                </c:pt>
                <c:pt idx="260">
                  <c:v>1981M09</c:v>
                </c:pt>
                <c:pt idx="261">
                  <c:v>1981M10</c:v>
                </c:pt>
                <c:pt idx="262">
                  <c:v>1981M11</c:v>
                </c:pt>
                <c:pt idx="263">
                  <c:v>1981M12</c:v>
                </c:pt>
                <c:pt idx="264">
                  <c:v>1982M01</c:v>
                </c:pt>
                <c:pt idx="265">
                  <c:v>1982M02</c:v>
                </c:pt>
                <c:pt idx="266">
                  <c:v>1982M03</c:v>
                </c:pt>
                <c:pt idx="267">
                  <c:v>1982M04</c:v>
                </c:pt>
                <c:pt idx="268">
                  <c:v>1982M05</c:v>
                </c:pt>
                <c:pt idx="269">
                  <c:v>1982M06</c:v>
                </c:pt>
                <c:pt idx="270">
                  <c:v>1982M07</c:v>
                </c:pt>
                <c:pt idx="271">
                  <c:v>1982M08</c:v>
                </c:pt>
                <c:pt idx="272">
                  <c:v>1982M09</c:v>
                </c:pt>
                <c:pt idx="273">
                  <c:v>1982M10</c:v>
                </c:pt>
                <c:pt idx="274">
                  <c:v>1982M11</c:v>
                </c:pt>
                <c:pt idx="275">
                  <c:v>1982M12</c:v>
                </c:pt>
                <c:pt idx="276">
                  <c:v>1983M01</c:v>
                </c:pt>
                <c:pt idx="277">
                  <c:v>1983M02</c:v>
                </c:pt>
                <c:pt idx="278">
                  <c:v>1983M03</c:v>
                </c:pt>
                <c:pt idx="279">
                  <c:v>1983M04</c:v>
                </c:pt>
                <c:pt idx="280">
                  <c:v>1983M05</c:v>
                </c:pt>
                <c:pt idx="281">
                  <c:v>1983M06</c:v>
                </c:pt>
                <c:pt idx="282">
                  <c:v>1983M07</c:v>
                </c:pt>
                <c:pt idx="283">
                  <c:v>1983M08</c:v>
                </c:pt>
                <c:pt idx="284">
                  <c:v>1983M09</c:v>
                </c:pt>
                <c:pt idx="285">
                  <c:v>1983M10</c:v>
                </c:pt>
                <c:pt idx="286">
                  <c:v>1983M11</c:v>
                </c:pt>
                <c:pt idx="287">
                  <c:v>1983M12</c:v>
                </c:pt>
                <c:pt idx="288">
                  <c:v>1984M01</c:v>
                </c:pt>
                <c:pt idx="289">
                  <c:v>1984M02</c:v>
                </c:pt>
                <c:pt idx="290">
                  <c:v>1984M03</c:v>
                </c:pt>
                <c:pt idx="291">
                  <c:v>1984M04</c:v>
                </c:pt>
                <c:pt idx="292">
                  <c:v>1984M05</c:v>
                </c:pt>
                <c:pt idx="293">
                  <c:v>1984M06</c:v>
                </c:pt>
                <c:pt idx="294">
                  <c:v>1984M07</c:v>
                </c:pt>
                <c:pt idx="295">
                  <c:v>1984M08</c:v>
                </c:pt>
                <c:pt idx="296">
                  <c:v>1984M09</c:v>
                </c:pt>
                <c:pt idx="297">
                  <c:v>1984M10</c:v>
                </c:pt>
                <c:pt idx="298">
                  <c:v>1984M11</c:v>
                </c:pt>
                <c:pt idx="299">
                  <c:v>1984M12</c:v>
                </c:pt>
                <c:pt idx="300">
                  <c:v>1985M01</c:v>
                </c:pt>
                <c:pt idx="301">
                  <c:v>1985M02</c:v>
                </c:pt>
                <c:pt idx="302">
                  <c:v>1985M03</c:v>
                </c:pt>
                <c:pt idx="303">
                  <c:v>1985M04</c:v>
                </c:pt>
                <c:pt idx="304">
                  <c:v>1985M05</c:v>
                </c:pt>
                <c:pt idx="305">
                  <c:v>1985M06</c:v>
                </c:pt>
                <c:pt idx="306">
                  <c:v>1985M07</c:v>
                </c:pt>
                <c:pt idx="307">
                  <c:v>1985M08</c:v>
                </c:pt>
                <c:pt idx="308">
                  <c:v>1985M09</c:v>
                </c:pt>
                <c:pt idx="309">
                  <c:v>1985M10</c:v>
                </c:pt>
                <c:pt idx="310">
                  <c:v>1985M11</c:v>
                </c:pt>
                <c:pt idx="311">
                  <c:v>1985M12</c:v>
                </c:pt>
                <c:pt idx="312">
                  <c:v>1986M01</c:v>
                </c:pt>
                <c:pt idx="313">
                  <c:v>1986M02</c:v>
                </c:pt>
                <c:pt idx="314">
                  <c:v>1986M03</c:v>
                </c:pt>
                <c:pt idx="315">
                  <c:v>1986M04</c:v>
                </c:pt>
                <c:pt idx="316">
                  <c:v>1986M05</c:v>
                </c:pt>
                <c:pt idx="317">
                  <c:v>1986M06</c:v>
                </c:pt>
                <c:pt idx="318">
                  <c:v>1986M07</c:v>
                </c:pt>
                <c:pt idx="319">
                  <c:v>1986M08</c:v>
                </c:pt>
                <c:pt idx="320">
                  <c:v>1986M09</c:v>
                </c:pt>
                <c:pt idx="321">
                  <c:v>1986M10</c:v>
                </c:pt>
                <c:pt idx="322">
                  <c:v>1986M11</c:v>
                </c:pt>
                <c:pt idx="323">
                  <c:v>1986M12</c:v>
                </c:pt>
                <c:pt idx="324">
                  <c:v>1987M01</c:v>
                </c:pt>
                <c:pt idx="325">
                  <c:v>1987M02</c:v>
                </c:pt>
                <c:pt idx="326">
                  <c:v>1987M03</c:v>
                </c:pt>
                <c:pt idx="327">
                  <c:v>1987M04</c:v>
                </c:pt>
                <c:pt idx="328">
                  <c:v>1987M05</c:v>
                </c:pt>
                <c:pt idx="329">
                  <c:v>1987M06</c:v>
                </c:pt>
                <c:pt idx="330">
                  <c:v>1987M07</c:v>
                </c:pt>
                <c:pt idx="331">
                  <c:v>1987M08</c:v>
                </c:pt>
                <c:pt idx="332">
                  <c:v>1987M09</c:v>
                </c:pt>
                <c:pt idx="333">
                  <c:v>1987M10</c:v>
                </c:pt>
                <c:pt idx="334">
                  <c:v>1987M11</c:v>
                </c:pt>
                <c:pt idx="335">
                  <c:v>1987M12</c:v>
                </c:pt>
                <c:pt idx="336">
                  <c:v>1988M01</c:v>
                </c:pt>
                <c:pt idx="337">
                  <c:v>1988M02</c:v>
                </c:pt>
                <c:pt idx="338">
                  <c:v>1988M03</c:v>
                </c:pt>
                <c:pt idx="339">
                  <c:v>1988M04</c:v>
                </c:pt>
                <c:pt idx="340">
                  <c:v>1988M05</c:v>
                </c:pt>
                <c:pt idx="341">
                  <c:v>1988M06</c:v>
                </c:pt>
                <c:pt idx="342">
                  <c:v>1988M07</c:v>
                </c:pt>
                <c:pt idx="343">
                  <c:v>1988M08</c:v>
                </c:pt>
                <c:pt idx="344">
                  <c:v>1988M09</c:v>
                </c:pt>
                <c:pt idx="345">
                  <c:v>1988M10</c:v>
                </c:pt>
                <c:pt idx="346">
                  <c:v>1988M11</c:v>
                </c:pt>
                <c:pt idx="347">
                  <c:v>1988M12</c:v>
                </c:pt>
                <c:pt idx="348">
                  <c:v>1989M01</c:v>
                </c:pt>
                <c:pt idx="349">
                  <c:v>1989M02</c:v>
                </c:pt>
                <c:pt idx="350">
                  <c:v>1989M03</c:v>
                </c:pt>
                <c:pt idx="351">
                  <c:v>1989M04</c:v>
                </c:pt>
                <c:pt idx="352">
                  <c:v>1989M05</c:v>
                </c:pt>
                <c:pt idx="353">
                  <c:v>1989M06</c:v>
                </c:pt>
                <c:pt idx="354">
                  <c:v>1989M07</c:v>
                </c:pt>
                <c:pt idx="355">
                  <c:v>1989M08</c:v>
                </c:pt>
                <c:pt idx="356">
                  <c:v>1989M09</c:v>
                </c:pt>
                <c:pt idx="357">
                  <c:v>1989M10</c:v>
                </c:pt>
                <c:pt idx="358">
                  <c:v>1989M11</c:v>
                </c:pt>
                <c:pt idx="359">
                  <c:v>1989M12</c:v>
                </c:pt>
                <c:pt idx="360">
                  <c:v>1990M01</c:v>
                </c:pt>
                <c:pt idx="361">
                  <c:v>1990M02</c:v>
                </c:pt>
                <c:pt idx="362">
                  <c:v>1990M03</c:v>
                </c:pt>
                <c:pt idx="363">
                  <c:v>1990M04</c:v>
                </c:pt>
                <c:pt idx="364">
                  <c:v>1990M05</c:v>
                </c:pt>
                <c:pt idx="365">
                  <c:v>1990M06</c:v>
                </c:pt>
                <c:pt idx="366">
                  <c:v>1990M07</c:v>
                </c:pt>
                <c:pt idx="367">
                  <c:v>1990M08</c:v>
                </c:pt>
                <c:pt idx="368">
                  <c:v>1990M09</c:v>
                </c:pt>
                <c:pt idx="369">
                  <c:v>1990M10</c:v>
                </c:pt>
                <c:pt idx="370">
                  <c:v>1990M11</c:v>
                </c:pt>
                <c:pt idx="371">
                  <c:v>1990M12</c:v>
                </c:pt>
                <c:pt idx="372">
                  <c:v>1991M01</c:v>
                </c:pt>
                <c:pt idx="373">
                  <c:v>1991M02</c:v>
                </c:pt>
                <c:pt idx="374">
                  <c:v>1991M03</c:v>
                </c:pt>
                <c:pt idx="375">
                  <c:v>1991M04</c:v>
                </c:pt>
                <c:pt idx="376">
                  <c:v>1991M05</c:v>
                </c:pt>
                <c:pt idx="377">
                  <c:v>1991M06</c:v>
                </c:pt>
                <c:pt idx="378">
                  <c:v>1991M07</c:v>
                </c:pt>
                <c:pt idx="379">
                  <c:v>1991M08</c:v>
                </c:pt>
                <c:pt idx="380">
                  <c:v>1991M09</c:v>
                </c:pt>
                <c:pt idx="381">
                  <c:v>1991M10</c:v>
                </c:pt>
                <c:pt idx="382">
                  <c:v>1991M11</c:v>
                </c:pt>
                <c:pt idx="383">
                  <c:v>1991M12</c:v>
                </c:pt>
                <c:pt idx="384">
                  <c:v>1992M01</c:v>
                </c:pt>
                <c:pt idx="385">
                  <c:v>1992M02</c:v>
                </c:pt>
                <c:pt idx="386">
                  <c:v>1992M03</c:v>
                </c:pt>
                <c:pt idx="387">
                  <c:v>1992M04</c:v>
                </c:pt>
                <c:pt idx="388">
                  <c:v>1992M05</c:v>
                </c:pt>
                <c:pt idx="389">
                  <c:v>1992M06</c:v>
                </c:pt>
                <c:pt idx="390">
                  <c:v>1992M07</c:v>
                </c:pt>
                <c:pt idx="391">
                  <c:v>1992M08</c:v>
                </c:pt>
                <c:pt idx="392">
                  <c:v>1992M09</c:v>
                </c:pt>
                <c:pt idx="393">
                  <c:v>1992M10</c:v>
                </c:pt>
                <c:pt idx="394">
                  <c:v>1992M11</c:v>
                </c:pt>
                <c:pt idx="395">
                  <c:v>1992M12</c:v>
                </c:pt>
                <c:pt idx="396">
                  <c:v>1993M01</c:v>
                </c:pt>
                <c:pt idx="397">
                  <c:v>1993M02</c:v>
                </c:pt>
                <c:pt idx="398">
                  <c:v>1993M03</c:v>
                </c:pt>
                <c:pt idx="399">
                  <c:v>1993M04</c:v>
                </c:pt>
                <c:pt idx="400">
                  <c:v>1993M05</c:v>
                </c:pt>
                <c:pt idx="401">
                  <c:v>1993M06</c:v>
                </c:pt>
                <c:pt idx="402">
                  <c:v>1993M07</c:v>
                </c:pt>
                <c:pt idx="403">
                  <c:v>1993M08</c:v>
                </c:pt>
                <c:pt idx="404">
                  <c:v>1993M09</c:v>
                </c:pt>
                <c:pt idx="405">
                  <c:v>1993M10</c:v>
                </c:pt>
                <c:pt idx="406">
                  <c:v>1993M11</c:v>
                </c:pt>
                <c:pt idx="407">
                  <c:v>1993M12</c:v>
                </c:pt>
                <c:pt idx="408">
                  <c:v>1994M01</c:v>
                </c:pt>
                <c:pt idx="409">
                  <c:v>1994M02</c:v>
                </c:pt>
                <c:pt idx="410">
                  <c:v>1994M03</c:v>
                </c:pt>
                <c:pt idx="411">
                  <c:v>1994M04</c:v>
                </c:pt>
                <c:pt idx="412">
                  <c:v>1994M05</c:v>
                </c:pt>
                <c:pt idx="413">
                  <c:v>1994M06</c:v>
                </c:pt>
                <c:pt idx="414">
                  <c:v>1994M07</c:v>
                </c:pt>
                <c:pt idx="415">
                  <c:v>1994M08</c:v>
                </c:pt>
                <c:pt idx="416">
                  <c:v>1994M09</c:v>
                </c:pt>
                <c:pt idx="417">
                  <c:v>1994M10</c:v>
                </c:pt>
                <c:pt idx="418">
                  <c:v>1994M11</c:v>
                </c:pt>
                <c:pt idx="419">
                  <c:v>1994M12</c:v>
                </c:pt>
                <c:pt idx="420">
                  <c:v>1995M01</c:v>
                </c:pt>
                <c:pt idx="421">
                  <c:v>1995M02</c:v>
                </c:pt>
                <c:pt idx="422">
                  <c:v>1995M03</c:v>
                </c:pt>
                <c:pt idx="423">
                  <c:v>1995M04</c:v>
                </c:pt>
                <c:pt idx="424">
                  <c:v>1995M05</c:v>
                </c:pt>
                <c:pt idx="425">
                  <c:v>1995M06</c:v>
                </c:pt>
                <c:pt idx="426">
                  <c:v>1995M07</c:v>
                </c:pt>
                <c:pt idx="427">
                  <c:v>1995M08</c:v>
                </c:pt>
                <c:pt idx="428">
                  <c:v>1995M09</c:v>
                </c:pt>
                <c:pt idx="429">
                  <c:v>1995M10</c:v>
                </c:pt>
                <c:pt idx="430">
                  <c:v>1995M11</c:v>
                </c:pt>
                <c:pt idx="431">
                  <c:v>1995M12</c:v>
                </c:pt>
                <c:pt idx="432">
                  <c:v>1996M01</c:v>
                </c:pt>
                <c:pt idx="433">
                  <c:v>1996M02</c:v>
                </c:pt>
                <c:pt idx="434">
                  <c:v>1996M03</c:v>
                </c:pt>
                <c:pt idx="435">
                  <c:v>1996M04</c:v>
                </c:pt>
                <c:pt idx="436">
                  <c:v>1996M05</c:v>
                </c:pt>
                <c:pt idx="437">
                  <c:v>1996M06</c:v>
                </c:pt>
                <c:pt idx="438">
                  <c:v>1996M07</c:v>
                </c:pt>
                <c:pt idx="439">
                  <c:v>1996M08</c:v>
                </c:pt>
                <c:pt idx="440">
                  <c:v>1996M09</c:v>
                </c:pt>
                <c:pt idx="441">
                  <c:v>1996M10</c:v>
                </c:pt>
                <c:pt idx="442">
                  <c:v>1996M11</c:v>
                </c:pt>
                <c:pt idx="443">
                  <c:v>1996M12</c:v>
                </c:pt>
                <c:pt idx="444">
                  <c:v>1997M01</c:v>
                </c:pt>
                <c:pt idx="445">
                  <c:v>1997M02</c:v>
                </c:pt>
                <c:pt idx="446">
                  <c:v>1997M03</c:v>
                </c:pt>
                <c:pt idx="447">
                  <c:v>1997M04</c:v>
                </c:pt>
                <c:pt idx="448">
                  <c:v>1997M05</c:v>
                </c:pt>
                <c:pt idx="449">
                  <c:v>1997M06</c:v>
                </c:pt>
                <c:pt idx="450">
                  <c:v>1997M07</c:v>
                </c:pt>
                <c:pt idx="451">
                  <c:v>1997M08</c:v>
                </c:pt>
                <c:pt idx="452">
                  <c:v>1997M09</c:v>
                </c:pt>
                <c:pt idx="453">
                  <c:v>1997M10</c:v>
                </c:pt>
                <c:pt idx="454">
                  <c:v>1997M11</c:v>
                </c:pt>
                <c:pt idx="455">
                  <c:v>1997M12</c:v>
                </c:pt>
                <c:pt idx="456">
                  <c:v>1998M01</c:v>
                </c:pt>
                <c:pt idx="457">
                  <c:v>1998M02</c:v>
                </c:pt>
                <c:pt idx="458">
                  <c:v>1998M03</c:v>
                </c:pt>
                <c:pt idx="459">
                  <c:v>1998M04</c:v>
                </c:pt>
                <c:pt idx="460">
                  <c:v>1998M05</c:v>
                </c:pt>
                <c:pt idx="461">
                  <c:v>1998M06</c:v>
                </c:pt>
                <c:pt idx="462">
                  <c:v>1998M07</c:v>
                </c:pt>
                <c:pt idx="463">
                  <c:v>1998M08</c:v>
                </c:pt>
                <c:pt idx="464">
                  <c:v>1998M09</c:v>
                </c:pt>
                <c:pt idx="465">
                  <c:v>1998M10</c:v>
                </c:pt>
                <c:pt idx="466">
                  <c:v>1998M11</c:v>
                </c:pt>
                <c:pt idx="467">
                  <c:v>1998M12</c:v>
                </c:pt>
                <c:pt idx="468">
                  <c:v>1999M01</c:v>
                </c:pt>
                <c:pt idx="469">
                  <c:v>1999M02</c:v>
                </c:pt>
                <c:pt idx="470">
                  <c:v>1999M03</c:v>
                </c:pt>
                <c:pt idx="471">
                  <c:v>1999M04</c:v>
                </c:pt>
                <c:pt idx="472">
                  <c:v>1999M05</c:v>
                </c:pt>
                <c:pt idx="473">
                  <c:v>1999M06</c:v>
                </c:pt>
                <c:pt idx="474">
                  <c:v>1999M07</c:v>
                </c:pt>
                <c:pt idx="475">
                  <c:v>1999M08</c:v>
                </c:pt>
                <c:pt idx="476">
                  <c:v>1999M09</c:v>
                </c:pt>
                <c:pt idx="477">
                  <c:v>1999M10</c:v>
                </c:pt>
                <c:pt idx="478">
                  <c:v>1999M11</c:v>
                </c:pt>
                <c:pt idx="479">
                  <c:v>1999M12</c:v>
                </c:pt>
                <c:pt idx="480">
                  <c:v>2000M01</c:v>
                </c:pt>
                <c:pt idx="481">
                  <c:v>2000M02</c:v>
                </c:pt>
                <c:pt idx="482">
                  <c:v>2000M03</c:v>
                </c:pt>
                <c:pt idx="483">
                  <c:v>2000M04</c:v>
                </c:pt>
                <c:pt idx="484">
                  <c:v>2000M05</c:v>
                </c:pt>
                <c:pt idx="485">
                  <c:v>2000M06</c:v>
                </c:pt>
                <c:pt idx="486">
                  <c:v>2000M07</c:v>
                </c:pt>
                <c:pt idx="487">
                  <c:v>2000M08</c:v>
                </c:pt>
                <c:pt idx="488">
                  <c:v>2000M09</c:v>
                </c:pt>
                <c:pt idx="489">
                  <c:v>2000M10</c:v>
                </c:pt>
                <c:pt idx="490">
                  <c:v>2000M11</c:v>
                </c:pt>
                <c:pt idx="491">
                  <c:v>2000M12</c:v>
                </c:pt>
                <c:pt idx="492">
                  <c:v>2001M01</c:v>
                </c:pt>
                <c:pt idx="493">
                  <c:v>2001M02</c:v>
                </c:pt>
                <c:pt idx="494">
                  <c:v>2001M03</c:v>
                </c:pt>
                <c:pt idx="495">
                  <c:v>2001M04</c:v>
                </c:pt>
                <c:pt idx="496">
                  <c:v>2001M05</c:v>
                </c:pt>
                <c:pt idx="497">
                  <c:v>2001M06</c:v>
                </c:pt>
                <c:pt idx="498">
                  <c:v>2001M07</c:v>
                </c:pt>
                <c:pt idx="499">
                  <c:v>2001M08</c:v>
                </c:pt>
                <c:pt idx="500">
                  <c:v>2001M09</c:v>
                </c:pt>
                <c:pt idx="501">
                  <c:v>2001M10</c:v>
                </c:pt>
                <c:pt idx="502">
                  <c:v>2001M11</c:v>
                </c:pt>
                <c:pt idx="503">
                  <c:v>2001M12</c:v>
                </c:pt>
                <c:pt idx="504">
                  <c:v>2002M01</c:v>
                </c:pt>
                <c:pt idx="505">
                  <c:v>2002M02</c:v>
                </c:pt>
                <c:pt idx="506">
                  <c:v>2002M03</c:v>
                </c:pt>
                <c:pt idx="507">
                  <c:v>2002M04</c:v>
                </c:pt>
                <c:pt idx="508">
                  <c:v>2002M05</c:v>
                </c:pt>
                <c:pt idx="509">
                  <c:v>2002M06</c:v>
                </c:pt>
                <c:pt idx="510">
                  <c:v>2002M07</c:v>
                </c:pt>
                <c:pt idx="511">
                  <c:v>2002M08</c:v>
                </c:pt>
                <c:pt idx="512">
                  <c:v>2002M09</c:v>
                </c:pt>
                <c:pt idx="513">
                  <c:v>2002M10</c:v>
                </c:pt>
                <c:pt idx="514">
                  <c:v>2002M11</c:v>
                </c:pt>
                <c:pt idx="515">
                  <c:v>2002M12</c:v>
                </c:pt>
                <c:pt idx="516">
                  <c:v>2003M01</c:v>
                </c:pt>
                <c:pt idx="517">
                  <c:v>2003M02</c:v>
                </c:pt>
                <c:pt idx="518">
                  <c:v>2003M03</c:v>
                </c:pt>
                <c:pt idx="519">
                  <c:v>2003M04</c:v>
                </c:pt>
                <c:pt idx="520">
                  <c:v>2003M05</c:v>
                </c:pt>
                <c:pt idx="521">
                  <c:v>2003M06</c:v>
                </c:pt>
                <c:pt idx="522">
                  <c:v>2003M07</c:v>
                </c:pt>
                <c:pt idx="523">
                  <c:v>2003M08</c:v>
                </c:pt>
                <c:pt idx="524">
                  <c:v>2003M09</c:v>
                </c:pt>
                <c:pt idx="525">
                  <c:v>2003M10</c:v>
                </c:pt>
                <c:pt idx="526">
                  <c:v>2003M11</c:v>
                </c:pt>
                <c:pt idx="527">
                  <c:v>2003M12</c:v>
                </c:pt>
                <c:pt idx="528">
                  <c:v>2004M01</c:v>
                </c:pt>
                <c:pt idx="529">
                  <c:v>2004M02</c:v>
                </c:pt>
                <c:pt idx="530">
                  <c:v>2004M03</c:v>
                </c:pt>
                <c:pt idx="531">
                  <c:v>2004M04</c:v>
                </c:pt>
                <c:pt idx="532">
                  <c:v>2004M05</c:v>
                </c:pt>
                <c:pt idx="533">
                  <c:v>2004M06</c:v>
                </c:pt>
                <c:pt idx="534">
                  <c:v>2004M07</c:v>
                </c:pt>
                <c:pt idx="535">
                  <c:v>2004M08</c:v>
                </c:pt>
                <c:pt idx="536">
                  <c:v>2004M09</c:v>
                </c:pt>
                <c:pt idx="537">
                  <c:v>2004M10</c:v>
                </c:pt>
                <c:pt idx="538">
                  <c:v>2004M11</c:v>
                </c:pt>
                <c:pt idx="539">
                  <c:v>2004M12</c:v>
                </c:pt>
                <c:pt idx="540">
                  <c:v>2005M01</c:v>
                </c:pt>
                <c:pt idx="541">
                  <c:v>2005M02</c:v>
                </c:pt>
                <c:pt idx="542">
                  <c:v>2005M03</c:v>
                </c:pt>
                <c:pt idx="543">
                  <c:v>2005M04</c:v>
                </c:pt>
                <c:pt idx="544">
                  <c:v>2005M05</c:v>
                </c:pt>
                <c:pt idx="545">
                  <c:v>2005M06</c:v>
                </c:pt>
                <c:pt idx="546">
                  <c:v>2005M07</c:v>
                </c:pt>
                <c:pt idx="547">
                  <c:v>2005M08</c:v>
                </c:pt>
                <c:pt idx="548">
                  <c:v>2005M09</c:v>
                </c:pt>
                <c:pt idx="549">
                  <c:v>2005M10</c:v>
                </c:pt>
                <c:pt idx="550">
                  <c:v>2005M11</c:v>
                </c:pt>
                <c:pt idx="551">
                  <c:v>2005M12</c:v>
                </c:pt>
                <c:pt idx="552">
                  <c:v>2006M01</c:v>
                </c:pt>
                <c:pt idx="553">
                  <c:v>2006M02</c:v>
                </c:pt>
                <c:pt idx="554">
                  <c:v>2006M03</c:v>
                </c:pt>
                <c:pt idx="555">
                  <c:v>2006M04</c:v>
                </c:pt>
                <c:pt idx="556">
                  <c:v>2006M05</c:v>
                </c:pt>
                <c:pt idx="557">
                  <c:v>2006M06</c:v>
                </c:pt>
                <c:pt idx="558">
                  <c:v>2006M07</c:v>
                </c:pt>
                <c:pt idx="559">
                  <c:v>2006M08</c:v>
                </c:pt>
                <c:pt idx="560">
                  <c:v>2006M09</c:v>
                </c:pt>
                <c:pt idx="561">
                  <c:v>2006M10</c:v>
                </c:pt>
                <c:pt idx="562">
                  <c:v>2006M11</c:v>
                </c:pt>
                <c:pt idx="563">
                  <c:v>2006M12</c:v>
                </c:pt>
                <c:pt idx="564">
                  <c:v>2007M01</c:v>
                </c:pt>
                <c:pt idx="565">
                  <c:v>2007M02</c:v>
                </c:pt>
                <c:pt idx="566">
                  <c:v>2007M03</c:v>
                </c:pt>
                <c:pt idx="567">
                  <c:v>2007M04</c:v>
                </c:pt>
                <c:pt idx="568">
                  <c:v>2007M05</c:v>
                </c:pt>
                <c:pt idx="569">
                  <c:v>2007M06</c:v>
                </c:pt>
                <c:pt idx="570">
                  <c:v>2007M07</c:v>
                </c:pt>
                <c:pt idx="571">
                  <c:v>2007M08</c:v>
                </c:pt>
                <c:pt idx="572">
                  <c:v>2007M09</c:v>
                </c:pt>
                <c:pt idx="573">
                  <c:v>2007M10</c:v>
                </c:pt>
                <c:pt idx="574">
                  <c:v>2007M11</c:v>
                </c:pt>
                <c:pt idx="575">
                  <c:v>2007M12</c:v>
                </c:pt>
                <c:pt idx="576">
                  <c:v>2008M01</c:v>
                </c:pt>
                <c:pt idx="577">
                  <c:v>2008M02</c:v>
                </c:pt>
                <c:pt idx="578">
                  <c:v>2008M03</c:v>
                </c:pt>
                <c:pt idx="579">
                  <c:v>2008M04</c:v>
                </c:pt>
                <c:pt idx="580">
                  <c:v>2008M05</c:v>
                </c:pt>
                <c:pt idx="581">
                  <c:v>2008M06</c:v>
                </c:pt>
                <c:pt idx="582">
                  <c:v>2008M07</c:v>
                </c:pt>
                <c:pt idx="583">
                  <c:v>2008M08</c:v>
                </c:pt>
                <c:pt idx="584">
                  <c:v>2008M09</c:v>
                </c:pt>
                <c:pt idx="585">
                  <c:v>2008M10</c:v>
                </c:pt>
                <c:pt idx="586">
                  <c:v>2008M11</c:v>
                </c:pt>
                <c:pt idx="587">
                  <c:v>2008M12</c:v>
                </c:pt>
                <c:pt idx="588">
                  <c:v>2009M01</c:v>
                </c:pt>
                <c:pt idx="589">
                  <c:v>2009M02</c:v>
                </c:pt>
                <c:pt idx="590">
                  <c:v>2009M03</c:v>
                </c:pt>
                <c:pt idx="591">
                  <c:v>2009M04</c:v>
                </c:pt>
                <c:pt idx="592">
                  <c:v>2009M05</c:v>
                </c:pt>
                <c:pt idx="593">
                  <c:v>2009M06</c:v>
                </c:pt>
                <c:pt idx="594">
                  <c:v>2009M07</c:v>
                </c:pt>
                <c:pt idx="595">
                  <c:v>2009M08</c:v>
                </c:pt>
                <c:pt idx="596">
                  <c:v>2009M09</c:v>
                </c:pt>
                <c:pt idx="597">
                  <c:v>2009M10</c:v>
                </c:pt>
                <c:pt idx="598">
                  <c:v>2009M11</c:v>
                </c:pt>
                <c:pt idx="599">
                  <c:v>2009M12</c:v>
                </c:pt>
                <c:pt idx="600">
                  <c:v>2010M01</c:v>
                </c:pt>
                <c:pt idx="601">
                  <c:v>2010M02</c:v>
                </c:pt>
                <c:pt idx="602">
                  <c:v>2010M03</c:v>
                </c:pt>
                <c:pt idx="603">
                  <c:v>2010M04</c:v>
                </c:pt>
                <c:pt idx="604">
                  <c:v>2010M05</c:v>
                </c:pt>
                <c:pt idx="605">
                  <c:v>2010M06</c:v>
                </c:pt>
                <c:pt idx="606">
                  <c:v>2010M07</c:v>
                </c:pt>
                <c:pt idx="607">
                  <c:v>2010M08</c:v>
                </c:pt>
                <c:pt idx="608">
                  <c:v>2010M09</c:v>
                </c:pt>
                <c:pt idx="609">
                  <c:v>2010M10</c:v>
                </c:pt>
                <c:pt idx="610">
                  <c:v>2010M11</c:v>
                </c:pt>
                <c:pt idx="611">
                  <c:v>2010M12</c:v>
                </c:pt>
                <c:pt idx="612">
                  <c:v>2011M01</c:v>
                </c:pt>
                <c:pt idx="613">
                  <c:v>2011M02</c:v>
                </c:pt>
                <c:pt idx="614">
                  <c:v>2011M03</c:v>
                </c:pt>
                <c:pt idx="615">
                  <c:v>2011M04</c:v>
                </c:pt>
                <c:pt idx="616">
                  <c:v>2011M05</c:v>
                </c:pt>
                <c:pt idx="617">
                  <c:v>2011M06</c:v>
                </c:pt>
                <c:pt idx="618">
                  <c:v>2011M07</c:v>
                </c:pt>
                <c:pt idx="619">
                  <c:v>2011M08</c:v>
                </c:pt>
                <c:pt idx="620">
                  <c:v>2011M09</c:v>
                </c:pt>
                <c:pt idx="621">
                  <c:v>2011M10</c:v>
                </c:pt>
                <c:pt idx="622">
                  <c:v>2011M11</c:v>
                </c:pt>
                <c:pt idx="623">
                  <c:v>2011M12</c:v>
                </c:pt>
                <c:pt idx="624">
                  <c:v>2012M01</c:v>
                </c:pt>
                <c:pt idx="625">
                  <c:v>2012M02</c:v>
                </c:pt>
                <c:pt idx="626">
                  <c:v>2012M03</c:v>
                </c:pt>
                <c:pt idx="627">
                  <c:v>2012M04</c:v>
                </c:pt>
                <c:pt idx="628">
                  <c:v>2012M05</c:v>
                </c:pt>
                <c:pt idx="629">
                  <c:v>2012M06</c:v>
                </c:pt>
                <c:pt idx="630">
                  <c:v>2012M07</c:v>
                </c:pt>
                <c:pt idx="631">
                  <c:v>2012M08</c:v>
                </c:pt>
                <c:pt idx="632">
                  <c:v>2012M09</c:v>
                </c:pt>
                <c:pt idx="633">
                  <c:v>2012M10</c:v>
                </c:pt>
                <c:pt idx="634">
                  <c:v>2012M11</c:v>
                </c:pt>
                <c:pt idx="635">
                  <c:v>2012M12</c:v>
                </c:pt>
                <c:pt idx="636">
                  <c:v>2013M01</c:v>
                </c:pt>
                <c:pt idx="637">
                  <c:v>2013M02</c:v>
                </c:pt>
                <c:pt idx="638">
                  <c:v>2013M03</c:v>
                </c:pt>
                <c:pt idx="639">
                  <c:v>2013M04</c:v>
                </c:pt>
                <c:pt idx="640">
                  <c:v>2013M05</c:v>
                </c:pt>
                <c:pt idx="641">
                  <c:v>2013M06</c:v>
                </c:pt>
                <c:pt idx="642">
                  <c:v>2013M07</c:v>
                </c:pt>
                <c:pt idx="643">
                  <c:v>2013M08</c:v>
                </c:pt>
                <c:pt idx="644">
                  <c:v>2013M09</c:v>
                </c:pt>
                <c:pt idx="645">
                  <c:v>2013M10</c:v>
                </c:pt>
                <c:pt idx="646">
                  <c:v>2013M11</c:v>
                </c:pt>
                <c:pt idx="647">
                  <c:v>2013M12</c:v>
                </c:pt>
                <c:pt idx="648">
                  <c:v>2014M01</c:v>
                </c:pt>
                <c:pt idx="649">
                  <c:v>2014M02</c:v>
                </c:pt>
                <c:pt idx="650">
                  <c:v>2014M03</c:v>
                </c:pt>
                <c:pt idx="651">
                  <c:v>2014M04</c:v>
                </c:pt>
                <c:pt idx="652">
                  <c:v>2014M05</c:v>
                </c:pt>
                <c:pt idx="653">
                  <c:v>2014M06</c:v>
                </c:pt>
                <c:pt idx="654">
                  <c:v>2014M07</c:v>
                </c:pt>
                <c:pt idx="655">
                  <c:v>2014M08</c:v>
                </c:pt>
                <c:pt idx="656">
                  <c:v>2014M09</c:v>
                </c:pt>
                <c:pt idx="657">
                  <c:v>2014M10</c:v>
                </c:pt>
                <c:pt idx="658">
                  <c:v>2014M11</c:v>
                </c:pt>
                <c:pt idx="659">
                  <c:v>2014M12</c:v>
                </c:pt>
                <c:pt idx="660">
                  <c:v>2015M01</c:v>
                </c:pt>
                <c:pt idx="661">
                  <c:v>2015M02</c:v>
                </c:pt>
                <c:pt idx="662">
                  <c:v>2015M03</c:v>
                </c:pt>
                <c:pt idx="663">
                  <c:v>2015M04</c:v>
                </c:pt>
                <c:pt idx="664">
                  <c:v>2015M05</c:v>
                </c:pt>
                <c:pt idx="665">
                  <c:v>2015M06</c:v>
                </c:pt>
                <c:pt idx="666">
                  <c:v>2015M07</c:v>
                </c:pt>
                <c:pt idx="667">
                  <c:v>2015M08</c:v>
                </c:pt>
                <c:pt idx="668">
                  <c:v>2015M09</c:v>
                </c:pt>
                <c:pt idx="669">
                  <c:v>2015M10</c:v>
                </c:pt>
                <c:pt idx="670">
                  <c:v>2015M11</c:v>
                </c:pt>
                <c:pt idx="671">
                  <c:v>2015M12</c:v>
                </c:pt>
                <c:pt idx="672">
                  <c:v>2016M01</c:v>
                </c:pt>
                <c:pt idx="673">
                  <c:v>2016M02</c:v>
                </c:pt>
                <c:pt idx="674">
                  <c:v>2016M03</c:v>
                </c:pt>
                <c:pt idx="675">
                  <c:v>2016M04</c:v>
                </c:pt>
                <c:pt idx="676">
                  <c:v>2016M05</c:v>
                </c:pt>
                <c:pt idx="677">
                  <c:v>2016M06</c:v>
                </c:pt>
                <c:pt idx="678">
                  <c:v>2016M07</c:v>
                </c:pt>
                <c:pt idx="679">
                  <c:v>2016M08</c:v>
                </c:pt>
                <c:pt idx="680">
                  <c:v>2016M09</c:v>
                </c:pt>
                <c:pt idx="681">
                  <c:v>2016M10</c:v>
                </c:pt>
                <c:pt idx="682">
                  <c:v>2016M11</c:v>
                </c:pt>
                <c:pt idx="683">
                  <c:v>2016M12</c:v>
                </c:pt>
                <c:pt idx="684">
                  <c:v>2017M01</c:v>
                </c:pt>
                <c:pt idx="685">
                  <c:v>2017M02</c:v>
                </c:pt>
                <c:pt idx="686">
                  <c:v>2017M03</c:v>
                </c:pt>
                <c:pt idx="687">
                  <c:v>2017M04</c:v>
                </c:pt>
                <c:pt idx="688">
                  <c:v>2017M05</c:v>
                </c:pt>
                <c:pt idx="689">
                  <c:v>2017M06</c:v>
                </c:pt>
                <c:pt idx="690">
                  <c:v>2017M07</c:v>
                </c:pt>
                <c:pt idx="691">
                  <c:v>2017M08</c:v>
                </c:pt>
                <c:pt idx="692">
                  <c:v>2017M09</c:v>
                </c:pt>
                <c:pt idx="693">
                  <c:v>2017M10</c:v>
                </c:pt>
                <c:pt idx="694">
                  <c:v>2017M11</c:v>
                </c:pt>
                <c:pt idx="695">
                  <c:v>2017M12</c:v>
                </c:pt>
                <c:pt idx="696">
                  <c:v>2018M01</c:v>
                </c:pt>
                <c:pt idx="697">
                  <c:v>2018M02</c:v>
                </c:pt>
                <c:pt idx="698">
                  <c:v>2018M03</c:v>
                </c:pt>
                <c:pt idx="699">
                  <c:v>2018M04</c:v>
                </c:pt>
                <c:pt idx="700">
                  <c:v>2018M05</c:v>
                </c:pt>
                <c:pt idx="701">
                  <c:v>2018M06</c:v>
                </c:pt>
                <c:pt idx="702">
                  <c:v>2018M07</c:v>
                </c:pt>
                <c:pt idx="703">
                  <c:v>2018M08</c:v>
                </c:pt>
                <c:pt idx="704">
                  <c:v>2018M09</c:v>
                </c:pt>
                <c:pt idx="705">
                  <c:v>2018M10</c:v>
                </c:pt>
                <c:pt idx="706">
                  <c:v>2018M11</c:v>
                </c:pt>
                <c:pt idx="707">
                  <c:v>2018M12</c:v>
                </c:pt>
                <c:pt idx="708">
                  <c:v>2019M01</c:v>
                </c:pt>
                <c:pt idx="709">
                  <c:v>2019M02</c:v>
                </c:pt>
                <c:pt idx="710">
                  <c:v>2019M03</c:v>
                </c:pt>
                <c:pt idx="711">
                  <c:v>2019M04</c:v>
                </c:pt>
                <c:pt idx="712">
                  <c:v>2019M05</c:v>
                </c:pt>
                <c:pt idx="713">
                  <c:v>2019M06</c:v>
                </c:pt>
                <c:pt idx="714">
                  <c:v>2019M07</c:v>
                </c:pt>
                <c:pt idx="715">
                  <c:v>2019M08</c:v>
                </c:pt>
                <c:pt idx="716">
                  <c:v>2019M09</c:v>
                </c:pt>
                <c:pt idx="717">
                  <c:v>2019M10</c:v>
                </c:pt>
                <c:pt idx="718">
                  <c:v>2019M11</c:v>
                </c:pt>
                <c:pt idx="719">
                  <c:v>2019M12</c:v>
                </c:pt>
                <c:pt idx="720">
                  <c:v>2020M01</c:v>
                </c:pt>
                <c:pt idx="721">
                  <c:v>2020M02</c:v>
                </c:pt>
                <c:pt idx="722">
                  <c:v>2020M03</c:v>
                </c:pt>
                <c:pt idx="723">
                  <c:v>2020M04</c:v>
                </c:pt>
                <c:pt idx="724">
                  <c:v>2020M05</c:v>
                </c:pt>
                <c:pt idx="725">
                  <c:v>2020M06</c:v>
                </c:pt>
                <c:pt idx="726">
                  <c:v>2020M07</c:v>
                </c:pt>
                <c:pt idx="727">
                  <c:v>2020M08</c:v>
                </c:pt>
                <c:pt idx="728">
                  <c:v>2020M09</c:v>
                </c:pt>
                <c:pt idx="729">
                  <c:v>2020M10</c:v>
                </c:pt>
                <c:pt idx="730">
                  <c:v>2020M11</c:v>
                </c:pt>
                <c:pt idx="731">
                  <c:v>2020M12</c:v>
                </c:pt>
                <c:pt idx="732">
                  <c:v>2021M01</c:v>
                </c:pt>
                <c:pt idx="733">
                  <c:v>2021M02</c:v>
                </c:pt>
                <c:pt idx="734">
                  <c:v>2021M03</c:v>
                </c:pt>
                <c:pt idx="735">
                  <c:v>2021M04</c:v>
                </c:pt>
                <c:pt idx="736">
                  <c:v>2021M05</c:v>
                </c:pt>
                <c:pt idx="737">
                  <c:v>2021M06</c:v>
                </c:pt>
                <c:pt idx="738">
                  <c:v>2021M07</c:v>
                </c:pt>
                <c:pt idx="739">
                  <c:v>2021M08</c:v>
                </c:pt>
                <c:pt idx="740">
                  <c:v>2021M09</c:v>
                </c:pt>
                <c:pt idx="741">
                  <c:v>2021M10</c:v>
                </c:pt>
                <c:pt idx="742">
                  <c:v>2021M11</c:v>
                </c:pt>
                <c:pt idx="743">
                  <c:v>2021M12</c:v>
                </c:pt>
                <c:pt idx="744">
                  <c:v>2022M01</c:v>
                </c:pt>
                <c:pt idx="745">
                  <c:v>2022M02</c:v>
                </c:pt>
                <c:pt idx="746">
                  <c:v>2022M03</c:v>
                </c:pt>
                <c:pt idx="747">
                  <c:v>2022M04</c:v>
                </c:pt>
                <c:pt idx="748">
                  <c:v>2022M05</c:v>
                </c:pt>
                <c:pt idx="749">
                  <c:v>2022M06</c:v>
                </c:pt>
                <c:pt idx="750">
                  <c:v>2022M07</c:v>
                </c:pt>
                <c:pt idx="751">
                  <c:v>2022M08</c:v>
                </c:pt>
                <c:pt idx="752">
                  <c:v>2022M09</c:v>
                </c:pt>
                <c:pt idx="753">
                  <c:v>2022M10</c:v>
                </c:pt>
                <c:pt idx="754">
                  <c:v>2022M11</c:v>
                </c:pt>
                <c:pt idx="755">
                  <c:v>2022M12</c:v>
                </c:pt>
                <c:pt idx="756">
                  <c:v>2023M01</c:v>
                </c:pt>
                <c:pt idx="757">
                  <c:v>2023M02</c:v>
                </c:pt>
                <c:pt idx="758">
                  <c:v>2023M03</c:v>
                </c:pt>
                <c:pt idx="759">
                  <c:v>2023M04</c:v>
                </c:pt>
                <c:pt idx="760">
                  <c:v>2023M05</c:v>
                </c:pt>
                <c:pt idx="761">
                  <c:v>2023M06</c:v>
                </c:pt>
                <c:pt idx="762">
                  <c:v>2023M07</c:v>
                </c:pt>
                <c:pt idx="763">
                  <c:v>2023M08</c:v>
                </c:pt>
                <c:pt idx="764">
                  <c:v>2023M09</c:v>
                </c:pt>
                <c:pt idx="765">
                  <c:v>2023M10</c:v>
                </c:pt>
                <c:pt idx="766">
                  <c:v>2023M11</c:v>
                </c:pt>
                <c:pt idx="767">
                  <c:v>2023M12</c:v>
                </c:pt>
                <c:pt idx="768">
                  <c:v>2024M01</c:v>
                </c:pt>
                <c:pt idx="769">
                  <c:v>2024M02</c:v>
                </c:pt>
                <c:pt idx="770">
                  <c:v>2024M03</c:v>
                </c:pt>
                <c:pt idx="771">
                  <c:v>2024M04</c:v>
                </c:pt>
              </c:strCache>
            </c:strRef>
          </c:cat>
          <c:val>
            <c:numRef>
              <c:f>Hoja1!$C$6:$C$777</c:f>
              <c:numCache>
                <c:formatCode>0.00</c:formatCode>
                <c:ptCount val="772"/>
                <c:pt idx="0">
                  <c:v>59.89</c:v>
                </c:pt>
                <c:pt idx="1">
                  <c:v>60.99</c:v>
                </c:pt>
                <c:pt idx="2">
                  <c:v>61.73</c:v>
                </c:pt>
                <c:pt idx="3">
                  <c:v>60.99</c:v>
                </c:pt>
                <c:pt idx="4">
                  <c:v>57.69</c:v>
                </c:pt>
                <c:pt idx="5">
                  <c:v>55.48</c:v>
                </c:pt>
                <c:pt idx="6">
                  <c:v>54.75</c:v>
                </c:pt>
                <c:pt idx="7">
                  <c:v>55.12</c:v>
                </c:pt>
                <c:pt idx="8">
                  <c:v>56.59</c:v>
                </c:pt>
                <c:pt idx="9">
                  <c:v>56.95</c:v>
                </c:pt>
                <c:pt idx="10">
                  <c:v>57.69</c:v>
                </c:pt>
                <c:pt idx="11">
                  <c:v>58.05</c:v>
                </c:pt>
                <c:pt idx="12">
                  <c:v>58.79</c:v>
                </c:pt>
                <c:pt idx="13">
                  <c:v>59.16</c:v>
                </c:pt>
                <c:pt idx="14">
                  <c:v>58.05</c:v>
                </c:pt>
                <c:pt idx="15">
                  <c:v>57.32</c:v>
                </c:pt>
                <c:pt idx="16">
                  <c:v>55.85</c:v>
                </c:pt>
                <c:pt idx="17">
                  <c:v>54.38</c:v>
                </c:pt>
                <c:pt idx="18">
                  <c:v>56.59</c:v>
                </c:pt>
                <c:pt idx="19">
                  <c:v>58.79</c:v>
                </c:pt>
                <c:pt idx="20">
                  <c:v>59.89</c:v>
                </c:pt>
                <c:pt idx="21">
                  <c:v>60.26</c:v>
                </c:pt>
                <c:pt idx="22">
                  <c:v>61.73</c:v>
                </c:pt>
                <c:pt idx="23">
                  <c:v>62.46</c:v>
                </c:pt>
                <c:pt idx="24">
                  <c:v>60.63</c:v>
                </c:pt>
                <c:pt idx="25">
                  <c:v>61.36</c:v>
                </c:pt>
                <c:pt idx="26">
                  <c:v>61.73</c:v>
                </c:pt>
                <c:pt idx="27">
                  <c:v>62.1</c:v>
                </c:pt>
                <c:pt idx="28">
                  <c:v>63.57</c:v>
                </c:pt>
                <c:pt idx="29">
                  <c:v>64.3</c:v>
                </c:pt>
                <c:pt idx="30">
                  <c:v>65.400000000000006</c:v>
                </c:pt>
                <c:pt idx="31">
                  <c:v>66.510000000000005</c:v>
                </c:pt>
                <c:pt idx="32">
                  <c:v>65.77</c:v>
                </c:pt>
                <c:pt idx="33">
                  <c:v>64.3</c:v>
                </c:pt>
                <c:pt idx="34">
                  <c:v>68.709999999999994</c:v>
                </c:pt>
                <c:pt idx="35">
                  <c:v>67.61</c:v>
                </c:pt>
                <c:pt idx="36">
                  <c:v>67.239999999999995</c:v>
                </c:pt>
                <c:pt idx="37">
                  <c:v>68.34</c:v>
                </c:pt>
                <c:pt idx="38">
                  <c:v>69.45</c:v>
                </c:pt>
                <c:pt idx="39">
                  <c:v>70.92</c:v>
                </c:pt>
                <c:pt idx="40">
                  <c:v>67.61</c:v>
                </c:pt>
                <c:pt idx="41">
                  <c:v>58.42</c:v>
                </c:pt>
                <c:pt idx="42">
                  <c:v>57.69</c:v>
                </c:pt>
                <c:pt idx="43">
                  <c:v>58.42</c:v>
                </c:pt>
                <c:pt idx="44">
                  <c:v>60.63</c:v>
                </c:pt>
                <c:pt idx="45">
                  <c:v>65.040000000000006</c:v>
                </c:pt>
                <c:pt idx="46">
                  <c:v>65.040000000000006</c:v>
                </c:pt>
                <c:pt idx="47">
                  <c:v>65.040000000000006</c:v>
                </c:pt>
                <c:pt idx="48">
                  <c:v>64.040000000000006</c:v>
                </c:pt>
                <c:pt idx="49">
                  <c:v>66.14</c:v>
                </c:pt>
                <c:pt idx="50">
                  <c:v>66.87</c:v>
                </c:pt>
                <c:pt idx="51">
                  <c:v>67.61</c:v>
                </c:pt>
                <c:pt idx="52">
                  <c:v>69.45</c:v>
                </c:pt>
                <c:pt idx="53">
                  <c:v>65.040000000000006</c:v>
                </c:pt>
                <c:pt idx="54">
                  <c:v>68.709999999999994</c:v>
                </c:pt>
                <c:pt idx="55">
                  <c:v>68.709999999999994</c:v>
                </c:pt>
                <c:pt idx="56">
                  <c:v>69.08</c:v>
                </c:pt>
                <c:pt idx="57">
                  <c:v>68.709999999999994</c:v>
                </c:pt>
                <c:pt idx="58">
                  <c:v>67.98</c:v>
                </c:pt>
                <c:pt idx="59">
                  <c:v>67.98</c:v>
                </c:pt>
                <c:pt idx="60">
                  <c:v>66.14</c:v>
                </c:pt>
                <c:pt idx="61">
                  <c:v>61.36</c:v>
                </c:pt>
                <c:pt idx="62">
                  <c:v>60.99</c:v>
                </c:pt>
                <c:pt idx="63">
                  <c:v>59.89</c:v>
                </c:pt>
                <c:pt idx="64">
                  <c:v>59.16</c:v>
                </c:pt>
                <c:pt idx="65">
                  <c:v>58.05</c:v>
                </c:pt>
                <c:pt idx="66">
                  <c:v>57.32</c:v>
                </c:pt>
                <c:pt idx="67">
                  <c:v>57.69</c:v>
                </c:pt>
                <c:pt idx="68">
                  <c:v>58.42</c:v>
                </c:pt>
                <c:pt idx="69">
                  <c:v>58.05</c:v>
                </c:pt>
                <c:pt idx="70">
                  <c:v>58.05</c:v>
                </c:pt>
                <c:pt idx="71">
                  <c:v>58.42</c:v>
                </c:pt>
                <c:pt idx="72">
                  <c:v>58.42</c:v>
                </c:pt>
                <c:pt idx="73">
                  <c:v>58.79</c:v>
                </c:pt>
                <c:pt idx="74">
                  <c:v>58.79</c:v>
                </c:pt>
                <c:pt idx="75">
                  <c:v>58.79</c:v>
                </c:pt>
                <c:pt idx="76">
                  <c:v>58.79</c:v>
                </c:pt>
                <c:pt idx="77">
                  <c:v>62.1</c:v>
                </c:pt>
                <c:pt idx="78">
                  <c:v>65.400000000000006</c:v>
                </c:pt>
                <c:pt idx="79">
                  <c:v>67.61</c:v>
                </c:pt>
                <c:pt idx="80">
                  <c:v>67.239999999999995</c:v>
                </c:pt>
                <c:pt idx="81">
                  <c:v>66.14</c:v>
                </c:pt>
                <c:pt idx="82">
                  <c:v>65.77</c:v>
                </c:pt>
                <c:pt idx="83">
                  <c:v>67.61</c:v>
                </c:pt>
                <c:pt idx="84">
                  <c:v>67.239999999999995</c:v>
                </c:pt>
                <c:pt idx="85">
                  <c:v>67.98</c:v>
                </c:pt>
                <c:pt idx="86">
                  <c:v>69.81</c:v>
                </c:pt>
                <c:pt idx="87">
                  <c:v>68.34</c:v>
                </c:pt>
                <c:pt idx="88">
                  <c:v>68.34</c:v>
                </c:pt>
                <c:pt idx="89">
                  <c:v>66.510000000000005</c:v>
                </c:pt>
                <c:pt idx="90">
                  <c:v>64.67</c:v>
                </c:pt>
                <c:pt idx="91">
                  <c:v>63.93</c:v>
                </c:pt>
                <c:pt idx="92">
                  <c:v>63.2</c:v>
                </c:pt>
                <c:pt idx="93">
                  <c:v>63.57</c:v>
                </c:pt>
                <c:pt idx="94">
                  <c:v>62.83</c:v>
                </c:pt>
                <c:pt idx="95">
                  <c:v>62.1</c:v>
                </c:pt>
                <c:pt idx="96">
                  <c:v>62.1</c:v>
                </c:pt>
                <c:pt idx="97">
                  <c:v>62.83</c:v>
                </c:pt>
                <c:pt idx="98">
                  <c:v>63.57</c:v>
                </c:pt>
                <c:pt idx="99">
                  <c:v>61.73</c:v>
                </c:pt>
                <c:pt idx="100">
                  <c:v>60.26</c:v>
                </c:pt>
                <c:pt idx="101">
                  <c:v>61.73</c:v>
                </c:pt>
                <c:pt idx="102">
                  <c:v>63.57</c:v>
                </c:pt>
                <c:pt idx="103">
                  <c:v>63.93</c:v>
                </c:pt>
                <c:pt idx="104">
                  <c:v>63.57</c:v>
                </c:pt>
                <c:pt idx="105">
                  <c:v>63.57</c:v>
                </c:pt>
                <c:pt idx="106">
                  <c:v>63.2</c:v>
                </c:pt>
                <c:pt idx="107">
                  <c:v>63.2</c:v>
                </c:pt>
                <c:pt idx="108">
                  <c:v>63.2</c:v>
                </c:pt>
                <c:pt idx="109">
                  <c:v>62.83</c:v>
                </c:pt>
                <c:pt idx="110">
                  <c:v>62.1</c:v>
                </c:pt>
                <c:pt idx="111">
                  <c:v>62.1</c:v>
                </c:pt>
                <c:pt idx="112">
                  <c:v>62.1</c:v>
                </c:pt>
                <c:pt idx="113">
                  <c:v>61.73</c:v>
                </c:pt>
                <c:pt idx="114">
                  <c:v>60.26</c:v>
                </c:pt>
                <c:pt idx="115">
                  <c:v>56.22</c:v>
                </c:pt>
                <c:pt idx="116">
                  <c:v>53.65</c:v>
                </c:pt>
                <c:pt idx="117">
                  <c:v>52.18</c:v>
                </c:pt>
                <c:pt idx="118">
                  <c:v>52.18</c:v>
                </c:pt>
                <c:pt idx="119">
                  <c:v>52.18</c:v>
                </c:pt>
                <c:pt idx="120">
                  <c:v>52.18</c:v>
                </c:pt>
                <c:pt idx="121">
                  <c:v>52.18</c:v>
                </c:pt>
                <c:pt idx="122">
                  <c:v>52.18</c:v>
                </c:pt>
                <c:pt idx="123">
                  <c:v>52.18</c:v>
                </c:pt>
                <c:pt idx="124">
                  <c:v>52.18</c:v>
                </c:pt>
                <c:pt idx="125">
                  <c:v>52.18</c:v>
                </c:pt>
                <c:pt idx="126">
                  <c:v>52.54</c:v>
                </c:pt>
                <c:pt idx="127">
                  <c:v>54.01</c:v>
                </c:pt>
                <c:pt idx="128">
                  <c:v>56.22</c:v>
                </c:pt>
                <c:pt idx="129">
                  <c:v>58.79</c:v>
                </c:pt>
                <c:pt idx="130">
                  <c:v>60.99</c:v>
                </c:pt>
                <c:pt idx="131">
                  <c:v>63.2</c:v>
                </c:pt>
                <c:pt idx="132">
                  <c:v>63.57</c:v>
                </c:pt>
                <c:pt idx="133">
                  <c:v>63.57</c:v>
                </c:pt>
                <c:pt idx="134">
                  <c:v>62.83</c:v>
                </c:pt>
                <c:pt idx="135">
                  <c:v>62.46</c:v>
                </c:pt>
                <c:pt idx="136">
                  <c:v>63.2</c:v>
                </c:pt>
                <c:pt idx="137">
                  <c:v>61.36</c:v>
                </c:pt>
                <c:pt idx="138">
                  <c:v>61.36</c:v>
                </c:pt>
                <c:pt idx="139">
                  <c:v>60.99</c:v>
                </c:pt>
                <c:pt idx="140">
                  <c:v>60.99</c:v>
                </c:pt>
                <c:pt idx="141">
                  <c:v>60.26</c:v>
                </c:pt>
                <c:pt idx="142">
                  <c:v>60.26</c:v>
                </c:pt>
                <c:pt idx="143">
                  <c:v>59.89</c:v>
                </c:pt>
                <c:pt idx="144">
                  <c:v>59.89</c:v>
                </c:pt>
                <c:pt idx="145">
                  <c:v>59.89</c:v>
                </c:pt>
                <c:pt idx="146">
                  <c:v>59.89</c:v>
                </c:pt>
                <c:pt idx="147">
                  <c:v>60.26</c:v>
                </c:pt>
                <c:pt idx="148">
                  <c:v>60.26</c:v>
                </c:pt>
                <c:pt idx="149">
                  <c:v>59.89</c:v>
                </c:pt>
                <c:pt idx="150">
                  <c:v>60.26</c:v>
                </c:pt>
                <c:pt idx="151">
                  <c:v>62.1</c:v>
                </c:pt>
                <c:pt idx="152">
                  <c:v>76.06</c:v>
                </c:pt>
                <c:pt idx="153">
                  <c:v>87.45</c:v>
                </c:pt>
                <c:pt idx="154">
                  <c:v>88.92</c:v>
                </c:pt>
                <c:pt idx="155">
                  <c:v>102.88</c:v>
                </c:pt>
                <c:pt idx="156">
                  <c:v>108.39</c:v>
                </c:pt>
                <c:pt idx="157">
                  <c:v>98.84</c:v>
                </c:pt>
                <c:pt idx="158">
                  <c:v>98.47</c:v>
                </c:pt>
                <c:pt idx="159">
                  <c:v>101.05</c:v>
                </c:pt>
                <c:pt idx="160">
                  <c:v>102.15</c:v>
                </c:pt>
                <c:pt idx="161">
                  <c:v>108.39</c:v>
                </c:pt>
                <c:pt idx="162">
                  <c:v>114.64</c:v>
                </c:pt>
                <c:pt idx="163">
                  <c:v>192.54</c:v>
                </c:pt>
                <c:pt idx="164">
                  <c:v>189.6</c:v>
                </c:pt>
                <c:pt idx="165">
                  <c:v>182.25</c:v>
                </c:pt>
                <c:pt idx="166">
                  <c:v>181.88</c:v>
                </c:pt>
                <c:pt idx="167">
                  <c:v>199.52</c:v>
                </c:pt>
                <c:pt idx="168">
                  <c:v>213.48</c:v>
                </c:pt>
                <c:pt idx="169">
                  <c:v>220.46</c:v>
                </c:pt>
                <c:pt idx="170">
                  <c:v>190.7</c:v>
                </c:pt>
                <c:pt idx="171">
                  <c:v>162.04</c:v>
                </c:pt>
                <c:pt idx="172">
                  <c:v>141.46</c:v>
                </c:pt>
                <c:pt idx="173">
                  <c:v>155.79</c:v>
                </c:pt>
                <c:pt idx="174">
                  <c:v>169.02</c:v>
                </c:pt>
                <c:pt idx="175">
                  <c:v>167.55</c:v>
                </c:pt>
                <c:pt idx="176">
                  <c:v>170.49</c:v>
                </c:pt>
                <c:pt idx="177">
                  <c:v>192.17</c:v>
                </c:pt>
                <c:pt idx="178">
                  <c:v>187.39</c:v>
                </c:pt>
                <c:pt idx="179">
                  <c:v>185.92</c:v>
                </c:pt>
                <c:pt idx="180">
                  <c:v>164.24</c:v>
                </c:pt>
                <c:pt idx="181">
                  <c:v>153.22</c:v>
                </c:pt>
                <c:pt idx="182">
                  <c:v>147.34</c:v>
                </c:pt>
                <c:pt idx="183">
                  <c:v>140.36000000000001</c:v>
                </c:pt>
                <c:pt idx="184">
                  <c:v>131.54</c:v>
                </c:pt>
                <c:pt idx="185">
                  <c:v>127.13</c:v>
                </c:pt>
                <c:pt idx="186">
                  <c:v>145.13999999999999</c:v>
                </c:pt>
                <c:pt idx="187">
                  <c:v>162.77000000000001</c:v>
                </c:pt>
                <c:pt idx="188">
                  <c:v>165.71</c:v>
                </c:pt>
                <c:pt idx="189">
                  <c:v>161.66999999999999</c:v>
                </c:pt>
                <c:pt idx="190">
                  <c:v>146.97</c:v>
                </c:pt>
                <c:pt idx="191">
                  <c:v>142.57</c:v>
                </c:pt>
                <c:pt idx="192">
                  <c:v>143.66999999999999</c:v>
                </c:pt>
                <c:pt idx="193">
                  <c:v>152.85</c:v>
                </c:pt>
                <c:pt idx="194">
                  <c:v>152.49</c:v>
                </c:pt>
                <c:pt idx="195">
                  <c:v>145.5</c:v>
                </c:pt>
                <c:pt idx="196">
                  <c:v>141.83000000000001</c:v>
                </c:pt>
                <c:pt idx="197">
                  <c:v>146.24</c:v>
                </c:pt>
                <c:pt idx="198">
                  <c:v>142.19999999999999</c:v>
                </c:pt>
                <c:pt idx="199">
                  <c:v>126.4</c:v>
                </c:pt>
                <c:pt idx="200">
                  <c:v>119.78</c:v>
                </c:pt>
                <c:pt idx="201">
                  <c:v>111.33</c:v>
                </c:pt>
                <c:pt idx="202">
                  <c:v>106.56</c:v>
                </c:pt>
                <c:pt idx="203">
                  <c:v>106.19</c:v>
                </c:pt>
                <c:pt idx="204">
                  <c:v>108.76</c:v>
                </c:pt>
                <c:pt idx="205">
                  <c:v>110.6</c:v>
                </c:pt>
                <c:pt idx="206">
                  <c:v>106.92</c:v>
                </c:pt>
                <c:pt idx="207">
                  <c:v>102.15</c:v>
                </c:pt>
                <c:pt idx="208">
                  <c:v>94.8</c:v>
                </c:pt>
                <c:pt idx="209">
                  <c:v>92.96</c:v>
                </c:pt>
                <c:pt idx="210">
                  <c:v>96.64</c:v>
                </c:pt>
                <c:pt idx="211">
                  <c:v>95.53</c:v>
                </c:pt>
                <c:pt idx="212">
                  <c:v>99.94</c:v>
                </c:pt>
                <c:pt idx="213">
                  <c:v>103.98</c:v>
                </c:pt>
                <c:pt idx="214">
                  <c:v>111.7</c:v>
                </c:pt>
                <c:pt idx="215">
                  <c:v>114.64</c:v>
                </c:pt>
                <c:pt idx="216">
                  <c:v>114.27</c:v>
                </c:pt>
                <c:pt idx="217">
                  <c:v>115.74</c:v>
                </c:pt>
                <c:pt idx="218">
                  <c:v>124.19</c:v>
                </c:pt>
                <c:pt idx="219">
                  <c:v>130.81</c:v>
                </c:pt>
                <c:pt idx="220">
                  <c:v>124.56</c:v>
                </c:pt>
                <c:pt idx="221">
                  <c:v>126.4</c:v>
                </c:pt>
                <c:pt idx="222">
                  <c:v>127.13</c:v>
                </c:pt>
                <c:pt idx="223">
                  <c:v>127.5</c:v>
                </c:pt>
                <c:pt idx="224">
                  <c:v>130.81</c:v>
                </c:pt>
                <c:pt idx="225">
                  <c:v>137.41999999999999</c:v>
                </c:pt>
                <c:pt idx="226">
                  <c:v>137.79</c:v>
                </c:pt>
                <c:pt idx="227">
                  <c:v>136.32</c:v>
                </c:pt>
                <c:pt idx="228">
                  <c:v>137.79</c:v>
                </c:pt>
                <c:pt idx="229">
                  <c:v>140.36000000000001</c:v>
                </c:pt>
                <c:pt idx="230">
                  <c:v>139.99</c:v>
                </c:pt>
                <c:pt idx="231">
                  <c:v>139.99</c:v>
                </c:pt>
                <c:pt idx="232">
                  <c:v>143.30000000000001</c:v>
                </c:pt>
                <c:pt idx="233">
                  <c:v>167.92</c:v>
                </c:pt>
                <c:pt idx="234">
                  <c:v>174.53</c:v>
                </c:pt>
                <c:pt idx="235">
                  <c:v>169.02</c:v>
                </c:pt>
                <c:pt idx="236">
                  <c:v>174.16</c:v>
                </c:pt>
                <c:pt idx="237">
                  <c:v>178.21</c:v>
                </c:pt>
                <c:pt idx="238">
                  <c:v>178.21</c:v>
                </c:pt>
                <c:pt idx="239">
                  <c:v>180.04</c:v>
                </c:pt>
                <c:pt idx="240">
                  <c:v>175.63</c:v>
                </c:pt>
                <c:pt idx="241">
                  <c:v>172.7</c:v>
                </c:pt>
                <c:pt idx="242">
                  <c:v>163.51</c:v>
                </c:pt>
                <c:pt idx="243">
                  <c:v>156.53</c:v>
                </c:pt>
                <c:pt idx="244">
                  <c:v>161.30000000000001</c:v>
                </c:pt>
                <c:pt idx="245">
                  <c:v>157.63</c:v>
                </c:pt>
                <c:pt idx="246">
                  <c:v>168.65</c:v>
                </c:pt>
                <c:pt idx="247">
                  <c:v>171.23</c:v>
                </c:pt>
                <c:pt idx="248">
                  <c:v>179.68</c:v>
                </c:pt>
                <c:pt idx="249">
                  <c:v>188.13</c:v>
                </c:pt>
                <c:pt idx="250">
                  <c:v>195.11</c:v>
                </c:pt>
                <c:pt idx="251">
                  <c:v>182.62</c:v>
                </c:pt>
                <c:pt idx="252">
                  <c:v>189.6</c:v>
                </c:pt>
                <c:pt idx="253">
                  <c:v>181.51</c:v>
                </c:pt>
                <c:pt idx="254">
                  <c:v>175.27</c:v>
                </c:pt>
                <c:pt idx="255">
                  <c:v>180.41</c:v>
                </c:pt>
                <c:pt idx="256">
                  <c:v>171.59</c:v>
                </c:pt>
                <c:pt idx="257">
                  <c:v>168.65</c:v>
                </c:pt>
                <c:pt idx="258">
                  <c:v>167.92</c:v>
                </c:pt>
                <c:pt idx="259">
                  <c:v>170.12</c:v>
                </c:pt>
                <c:pt idx="260">
                  <c:v>171.23</c:v>
                </c:pt>
                <c:pt idx="261">
                  <c:v>168.65</c:v>
                </c:pt>
                <c:pt idx="262">
                  <c:v>178.57</c:v>
                </c:pt>
                <c:pt idx="263">
                  <c:v>176</c:v>
                </c:pt>
                <c:pt idx="264">
                  <c:v>173.06</c:v>
                </c:pt>
                <c:pt idx="265">
                  <c:v>170.86</c:v>
                </c:pt>
                <c:pt idx="266">
                  <c:v>168.65</c:v>
                </c:pt>
                <c:pt idx="267">
                  <c:v>169.76</c:v>
                </c:pt>
                <c:pt idx="268">
                  <c:v>167.55</c:v>
                </c:pt>
                <c:pt idx="269">
                  <c:v>155.79</c:v>
                </c:pt>
                <c:pt idx="270">
                  <c:v>151.75</c:v>
                </c:pt>
                <c:pt idx="271">
                  <c:v>152.49</c:v>
                </c:pt>
                <c:pt idx="272">
                  <c:v>152.85</c:v>
                </c:pt>
                <c:pt idx="273">
                  <c:v>146.61000000000001</c:v>
                </c:pt>
                <c:pt idx="274">
                  <c:v>155.06</c:v>
                </c:pt>
                <c:pt idx="275">
                  <c:v>159.83000000000001</c:v>
                </c:pt>
                <c:pt idx="276">
                  <c:v>164.98</c:v>
                </c:pt>
                <c:pt idx="277">
                  <c:v>164.24</c:v>
                </c:pt>
                <c:pt idx="278">
                  <c:v>166.08</c:v>
                </c:pt>
                <c:pt idx="279">
                  <c:v>167.18</c:v>
                </c:pt>
                <c:pt idx="280">
                  <c:v>160.19999999999999</c:v>
                </c:pt>
                <c:pt idx="281">
                  <c:v>151.75</c:v>
                </c:pt>
                <c:pt idx="282">
                  <c:v>147.34</c:v>
                </c:pt>
                <c:pt idx="283">
                  <c:v>152.49</c:v>
                </c:pt>
                <c:pt idx="284">
                  <c:v>156.53</c:v>
                </c:pt>
                <c:pt idx="285">
                  <c:v>152.85</c:v>
                </c:pt>
                <c:pt idx="286">
                  <c:v>151.75</c:v>
                </c:pt>
                <c:pt idx="287">
                  <c:v>153.59</c:v>
                </c:pt>
                <c:pt idx="288">
                  <c:v>152.85</c:v>
                </c:pt>
                <c:pt idx="289">
                  <c:v>150.65</c:v>
                </c:pt>
                <c:pt idx="290">
                  <c:v>153.96</c:v>
                </c:pt>
                <c:pt idx="291">
                  <c:v>157.26</c:v>
                </c:pt>
                <c:pt idx="292">
                  <c:v>153.96</c:v>
                </c:pt>
                <c:pt idx="293">
                  <c:v>149.91</c:v>
                </c:pt>
                <c:pt idx="294">
                  <c:v>146.97</c:v>
                </c:pt>
                <c:pt idx="295">
                  <c:v>152.49</c:v>
                </c:pt>
                <c:pt idx="296">
                  <c:v>155.06</c:v>
                </c:pt>
                <c:pt idx="297">
                  <c:v>152.85</c:v>
                </c:pt>
                <c:pt idx="298">
                  <c:v>152.49</c:v>
                </c:pt>
                <c:pt idx="299">
                  <c:v>149.55000000000001</c:v>
                </c:pt>
                <c:pt idx="300">
                  <c:v>149.18</c:v>
                </c:pt>
                <c:pt idx="301">
                  <c:v>147.34</c:v>
                </c:pt>
                <c:pt idx="302">
                  <c:v>145.13999999999999</c:v>
                </c:pt>
                <c:pt idx="303">
                  <c:v>143.66999999999999</c:v>
                </c:pt>
                <c:pt idx="304">
                  <c:v>136.32</c:v>
                </c:pt>
                <c:pt idx="305">
                  <c:v>134.11000000000001</c:v>
                </c:pt>
                <c:pt idx="306">
                  <c:v>128.6</c:v>
                </c:pt>
                <c:pt idx="307">
                  <c:v>123.09</c:v>
                </c:pt>
                <c:pt idx="308">
                  <c:v>125.3</c:v>
                </c:pt>
                <c:pt idx="309">
                  <c:v>127.5</c:v>
                </c:pt>
                <c:pt idx="310">
                  <c:v>132.63999999999999</c:v>
                </c:pt>
                <c:pt idx="311">
                  <c:v>137.05000000000001</c:v>
                </c:pt>
                <c:pt idx="312">
                  <c:v>132.28</c:v>
                </c:pt>
                <c:pt idx="313">
                  <c:v>129.71</c:v>
                </c:pt>
                <c:pt idx="314">
                  <c:v>134.47999999999999</c:v>
                </c:pt>
                <c:pt idx="315">
                  <c:v>132.63999999999999</c:v>
                </c:pt>
                <c:pt idx="316">
                  <c:v>119.42</c:v>
                </c:pt>
                <c:pt idx="317">
                  <c:v>105.82</c:v>
                </c:pt>
                <c:pt idx="318">
                  <c:v>101.78</c:v>
                </c:pt>
                <c:pt idx="319">
                  <c:v>102.15</c:v>
                </c:pt>
                <c:pt idx="320">
                  <c:v>103.62</c:v>
                </c:pt>
                <c:pt idx="321">
                  <c:v>104.72</c:v>
                </c:pt>
                <c:pt idx="322">
                  <c:v>105.09</c:v>
                </c:pt>
                <c:pt idx="323">
                  <c:v>107.29</c:v>
                </c:pt>
                <c:pt idx="324">
                  <c:v>109.13</c:v>
                </c:pt>
                <c:pt idx="325">
                  <c:v>112.07</c:v>
                </c:pt>
                <c:pt idx="326">
                  <c:v>115.38</c:v>
                </c:pt>
                <c:pt idx="327">
                  <c:v>113.17</c:v>
                </c:pt>
                <c:pt idx="328">
                  <c:v>119.05</c:v>
                </c:pt>
                <c:pt idx="329">
                  <c:v>108.76</c:v>
                </c:pt>
                <c:pt idx="330">
                  <c:v>104.72</c:v>
                </c:pt>
                <c:pt idx="331">
                  <c:v>106.92</c:v>
                </c:pt>
                <c:pt idx="332">
                  <c:v>112.07</c:v>
                </c:pt>
                <c:pt idx="333">
                  <c:v>113.91</c:v>
                </c:pt>
                <c:pt idx="334">
                  <c:v>115.01</c:v>
                </c:pt>
                <c:pt idx="335">
                  <c:v>124.56</c:v>
                </c:pt>
                <c:pt idx="336">
                  <c:v>128.6</c:v>
                </c:pt>
                <c:pt idx="337">
                  <c:v>131.54</c:v>
                </c:pt>
                <c:pt idx="338">
                  <c:v>124.93</c:v>
                </c:pt>
                <c:pt idx="339">
                  <c:v>126.77</c:v>
                </c:pt>
                <c:pt idx="340">
                  <c:v>128.97</c:v>
                </c:pt>
                <c:pt idx="341">
                  <c:v>149.91</c:v>
                </c:pt>
                <c:pt idx="342">
                  <c:v>149.55000000000001</c:v>
                </c:pt>
                <c:pt idx="343">
                  <c:v>149.91</c:v>
                </c:pt>
                <c:pt idx="344">
                  <c:v>159.47</c:v>
                </c:pt>
                <c:pt idx="345">
                  <c:v>162.04</c:v>
                </c:pt>
                <c:pt idx="346">
                  <c:v>163.88</c:v>
                </c:pt>
                <c:pt idx="347">
                  <c:v>166.82</c:v>
                </c:pt>
                <c:pt idx="348">
                  <c:v>173.8</c:v>
                </c:pt>
                <c:pt idx="349">
                  <c:v>171.96</c:v>
                </c:pt>
                <c:pt idx="350">
                  <c:v>178.21</c:v>
                </c:pt>
                <c:pt idx="351">
                  <c:v>174.53</c:v>
                </c:pt>
                <c:pt idx="352">
                  <c:v>176.37</c:v>
                </c:pt>
                <c:pt idx="353">
                  <c:v>168.65</c:v>
                </c:pt>
                <c:pt idx="354">
                  <c:v>166.82</c:v>
                </c:pt>
                <c:pt idx="355">
                  <c:v>164.24</c:v>
                </c:pt>
                <c:pt idx="356">
                  <c:v>163.51</c:v>
                </c:pt>
                <c:pt idx="357">
                  <c:v>164.61</c:v>
                </c:pt>
                <c:pt idx="358">
                  <c:v>163.51</c:v>
                </c:pt>
                <c:pt idx="359">
                  <c:v>164.61</c:v>
                </c:pt>
                <c:pt idx="360">
                  <c:v>167.92</c:v>
                </c:pt>
                <c:pt idx="361">
                  <c:v>160.94</c:v>
                </c:pt>
                <c:pt idx="362">
                  <c:v>156.53</c:v>
                </c:pt>
                <c:pt idx="363">
                  <c:v>159.47</c:v>
                </c:pt>
                <c:pt idx="364">
                  <c:v>149.18</c:v>
                </c:pt>
                <c:pt idx="365">
                  <c:v>135.58000000000001</c:v>
                </c:pt>
                <c:pt idx="366">
                  <c:v>124.93</c:v>
                </c:pt>
                <c:pt idx="367">
                  <c:v>116.84</c:v>
                </c:pt>
                <c:pt idx="368">
                  <c:v>114.27</c:v>
                </c:pt>
                <c:pt idx="369">
                  <c:v>114.64</c:v>
                </c:pt>
                <c:pt idx="370">
                  <c:v>112.8</c:v>
                </c:pt>
                <c:pt idx="371">
                  <c:v>113.17</c:v>
                </c:pt>
                <c:pt idx="372">
                  <c:v>111.33</c:v>
                </c:pt>
                <c:pt idx="373">
                  <c:v>113.91</c:v>
                </c:pt>
                <c:pt idx="374">
                  <c:v>119.42</c:v>
                </c:pt>
                <c:pt idx="375">
                  <c:v>120.89</c:v>
                </c:pt>
                <c:pt idx="376">
                  <c:v>121.99</c:v>
                </c:pt>
                <c:pt idx="377">
                  <c:v>120.15</c:v>
                </c:pt>
                <c:pt idx="378">
                  <c:v>118.31</c:v>
                </c:pt>
                <c:pt idx="379">
                  <c:v>125.3</c:v>
                </c:pt>
                <c:pt idx="380">
                  <c:v>135.22</c:v>
                </c:pt>
                <c:pt idx="381">
                  <c:v>146.97</c:v>
                </c:pt>
                <c:pt idx="382">
                  <c:v>149.55000000000001</c:v>
                </c:pt>
                <c:pt idx="383">
                  <c:v>160.94</c:v>
                </c:pt>
                <c:pt idx="384">
                  <c:v>170.12</c:v>
                </c:pt>
                <c:pt idx="385">
                  <c:v>177.1</c:v>
                </c:pt>
                <c:pt idx="386">
                  <c:v>169.39</c:v>
                </c:pt>
                <c:pt idx="387">
                  <c:v>159.83000000000001</c:v>
                </c:pt>
                <c:pt idx="388">
                  <c:v>149.55000000000001</c:v>
                </c:pt>
                <c:pt idx="389">
                  <c:v>148.81</c:v>
                </c:pt>
                <c:pt idx="390">
                  <c:v>136.32</c:v>
                </c:pt>
                <c:pt idx="391">
                  <c:v>128.24</c:v>
                </c:pt>
                <c:pt idx="392">
                  <c:v>138.88999999999999</c:v>
                </c:pt>
                <c:pt idx="393">
                  <c:v>140.72999999999999</c:v>
                </c:pt>
                <c:pt idx="394">
                  <c:v>147.71</c:v>
                </c:pt>
                <c:pt idx="395">
                  <c:v>147.71</c:v>
                </c:pt>
                <c:pt idx="396">
                  <c:v>155.79</c:v>
                </c:pt>
                <c:pt idx="397">
                  <c:v>148.81</c:v>
                </c:pt>
                <c:pt idx="398">
                  <c:v>148.08000000000001</c:v>
                </c:pt>
                <c:pt idx="399">
                  <c:v>141.83000000000001</c:v>
                </c:pt>
                <c:pt idx="400">
                  <c:v>136.69</c:v>
                </c:pt>
                <c:pt idx="401">
                  <c:v>121.99</c:v>
                </c:pt>
                <c:pt idx="402">
                  <c:v>127.5</c:v>
                </c:pt>
                <c:pt idx="403">
                  <c:v>129.71</c:v>
                </c:pt>
                <c:pt idx="404">
                  <c:v>131.16999999999999</c:v>
                </c:pt>
                <c:pt idx="405">
                  <c:v>135.94999999999999</c:v>
                </c:pt>
                <c:pt idx="406">
                  <c:v>146.61000000000001</c:v>
                </c:pt>
                <c:pt idx="407">
                  <c:v>158.72999999999999</c:v>
                </c:pt>
                <c:pt idx="408">
                  <c:v>153.22</c:v>
                </c:pt>
                <c:pt idx="409">
                  <c:v>146.97</c:v>
                </c:pt>
                <c:pt idx="410">
                  <c:v>141.1</c:v>
                </c:pt>
                <c:pt idx="411">
                  <c:v>140.36000000000001</c:v>
                </c:pt>
                <c:pt idx="412">
                  <c:v>139.99</c:v>
                </c:pt>
                <c:pt idx="413">
                  <c:v>139.26</c:v>
                </c:pt>
                <c:pt idx="414">
                  <c:v>137.41999999999999</c:v>
                </c:pt>
                <c:pt idx="415">
                  <c:v>145.87</c:v>
                </c:pt>
                <c:pt idx="416">
                  <c:v>158.72999999999999</c:v>
                </c:pt>
                <c:pt idx="417">
                  <c:v>167.18</c:v>
                </c:pt>
                <c:pt idx="418">
                  <c:v>162.04</c:v>
                </c:pt>
                <c:pt idx="419">
                  <c:v>164.61</c:v>
                </c:pt>
                <c:pt idx="420">
                  <c:v>156.16</c:v>
                </c:pt>
                <c:pt idx="421">
                  <c:v>154.32</c:v>
                </c:pt>
                <c:pt idx="422">
                  <c:v>150.28</c:v>
                </c:pt>
                <c:pt idx="423">
                  <c:v>148.81</c:v>
                </c:pt>
                <c:pt idx="424">
                  <c:v>158.72999999999999</c:v>
                </c:pt>
                <c:pt idx="425">
                  <c:v>170.12</c:v>
                </c:pt>
                <c:pt idx="426">
                  <c:v>190.7</c:v>
                </c:pt>
                <c:pt idx="427">
                  <c:v>184.45</c:v>
                </c:pt>
                <c:pt idx="428">
                  <c:v>193.64</c:v>
                </c:pt>
                <c:pt idx="429">
                  <c:v>203.73</c:v>
                </c:pt>
                <c:pt idx="430">
                  <c:v>203.93</c:v>
                </c:pt>
                <c:pt idx="431">
                  <c:v>208.92</c:v>
                </c:pt>
                <c:pt idx="432">
                  <c:v>206.88</c:v>
                </c:pt>
                <c:pt idx="433">
                  <c:v>218.89</c:v>
                </c:pt>
                <c:pt idx="434">
                  <c:v>215.32</c:v>
                </c:pt>
                <c:pt idx="435">
                  <c:v>257.61</c:v>
                </c:pt>
                <c:pt idx="436">
                  <c:v>262.11</c:v>
                </c:pt>
                <c:pt idx="437">
                  <c:v>227.34</c:v>
                </c:pt>
                <c:pt idx="438">
                  <c:v>202.6</c:v>
                </c:pt>
                <c:pt idx="439">
                  <c:v>191.63</c:v>
                </c:pt>
                <c:pt idx="440">
                  <c:v>178.71</c:v>
                </c:pt>
                <c:pt idx="441">
                  <c:v>178</c:v>
                </c:pt>
                <c:pt idx="442">
                  <c:v>176.41</c:v>
                </c:pt>
                <c:pt idx="443">
                  <c:v>175.7</c:v>
                </c:pt>
                <c:pt idx="444">
                  <c:v>175.73</c:v>
                </c:pt>
                <c:pt idx="445">
                  <c:v>172.35</c:v>
                </c:pt>
                <c:pt idx="446">
                  <c:v>176.61</c:v>
                </c:pt>
                <c:pt idx="447">
                  <c:v>183.49</c:v>
                </c:pt>
                <c:pt idx="448">
                  <c:v>172.59</c:v>
                </c:pt>
                <c:pt idx="449">
                  <c:v>148.38999999999999</c:v>
                </c:pt>
                <c:pt idx="450">
                  <c:v>136.21</c:v>
                </c:pt>
                <c:pt idx="451">
                  <c:v>150.61000000000001</c:v>
                </c:pt>
                <c:pt idx="452">
                  <c:v>151.74</c:v>
                </c:pt>
                <c:pt idx="453">
                  <c:v>151.59</c:v>
                </c:pt>
                <c:pt idx="454">
                  <c:v>149.88</c:v>
                </c:pt>
                <c:pt idx="455">
                  <c:v>144.62</c:v>
                </c:pt>
                <c:pt idx="456">
                  <c:v>137.1</c:v>
                </c:pt>
                <c:pt idx="457">
                  <c:v>140.05000000000001</c:v>
                </c:pt>
                <c:pt idx="458">
                  <c:v>138.91999999999999</c:v>
                </c:pt>
                <c:pt idx="459">
                  <c:v>130.15</c:v>
                </c:pt>
                <c:pt idx="460">
                  <c:v>128.91999999999999</c:v>
                </c:pt>
                <c:pt idx="461">
                  <c:v>120.64</c:v>
                </c:pt>
                <c:pt idx="462">
                  <c:v>118.9</c:v>
                </c:pt>
                <c:pt idx="463">
                  <c:v>107.95</c:v>
                </c:pt>
                <c:pt idx="464">
                  <c:v>107.93</c:v>
                </c:pt>
                <c:pt idx="465">
                  <c:v>126.54</c:v>
                </c:pt>
                <c:pt idx="466">
                  <c:v>130.21</c:v>
                </c:pt>
                <c:pt idx="467">
                  <c:v>126.21</c:v>
                </c:pt>
                <c:pt idx="468">
                  <c:v>125.29</c:v>
                </c:pt>
                <c:pt idx="469">
                  <c:v>117.03</c:v>
                </c:pt>
                <c:pt idx="470">
                  <c:v>117.34</c:v>
                </c:pt>
                <c:pt idx="471">
                  <c:v>113.87</c:v>
                </c:pt>
                <c:pt idx="472">
                  <c:v>113</c:v>
                </c:pt>
                <c:pt idx="473">
                  <c:v>111.41</c:v>
                </c:pt>
                <c:pt idx="474">
                  <c:v>103.02</c:v>
                </c:pt>
                <c:pt idx="475">
                  <c:v>111.3</c:v>
                </c:pt>
                <c:pt idx="476">
                  <c:v>113.19</c:v>
                </c:pt>
                <c:pt idx="477">
                  <c:v>108.1</c:v>
                </c:pt>
                <c:pt idx="478">
                  <c:v>108.8</c:v>
                </c:pt>
                <c:pt idx="479">
                  <c:v>102.16</c:v>
                </c:pt>
                <c:pt idx="480">
                  <c:v>105.83</c:v>
                </c:pt>
                <c:pt idx="481">
                  <c:v>107.93</c:v>
                </c:pt>
                <c:pt idx="482">
                  <c:v>105.7</c:v>
                </c:pt>
                <c:pt idx="483">
                  <c:v>105.11</c:v>
                </c:pt>
                <c:pt idx="484">
                  <c:v>112.14</c:v>
                </c:pt>
                <c:pt idx="485">
                  <c:v>113.51</c:v>
                </c:pt>
                <c:pt idx="486">
                  <c:v>108.98</c:v>
                </c:pt>
                <c:pt idx="487">
                  <c:v>108.36</c:v>
                </c:pt>
                <c:pt idx="488">
                  <c:v>117.49</c:v>
                </c:pt>
                <c:pt idx="489">
                  <c:v>128.18</c:v>
                </c:pt>
                <c:pt idx="490">
                  <c:v>127.73</c:v>
                </c:pt>
                <c:pt idx="491">
                  <c:v>128.09</c:v>
                </c:pt>
                <c:pt idx="492">
                  <c:v>132.84</c:v>
                </c:pt>
                <c:pt idx="493">
                  <c:v>128.11000000000001</c:v>
                </c:pt>
                <c:pt idx="494">
                  <c:v>130.19999999999999</c:v>
                </c:pt>
                <c:pt idx="495">
                  <c:v>129.66999999999999</c:v>
                </c:pt>
                <c:pt idx="496">
                  <c:v>134.86000000000001</c:v>
                </c:pt>
                <c:pt idx="497">
                  <c:v>127.23</c:v>
                </c:pt>
                <c:pt idx="498">
                  <c:v>123.79</c:v>
                </c:pt>
                <c:pt idx="499">
                  <c:v>121.92</c:v>
                </c:pt>
                <c:pt idx="500">
                  <c:v>122.03</c:v>
                </c:pt>
                <c:pt idx="501">
                  <c:v>123.34</c:v>
                </c:pt>
                <c:pt idx="502">
                  <c:v>125.27</c:v>
                </c:pt>
                <c:pt idx="503">
                  <c:v>122.44</c:v>
                </c:pt>
                <c:pt idx="504">
                  <c:v>125.31</c:v>
                </c:pt>
                <c:pt idx="505">
                  <c:v>123.28</c:v>
                </c:pt>
                <c:pt idx="506">
                  <c:v>122.54</c:v>
                </c:pt>
                <c:pt idx="507">
                  <c:v>123.72</c:v>
                </c:pt>
                <c:pt idx="508">
                  <c:v>121.46</c:v>
                </c:pt>
                <c:pt idx="509">
                  <c:v>132.03</c:v>
                </c:pt>
                <c:pt idx="510">
                  <c:v>149.31</c:v>
                </c:pt>
                <c:pt idx="511">
                  <c:v>161.26</c:v>
                </c:pt>
                <c:pt idx="512">
                  <c:v>187.84</c:v>
                </c:pt>
                <c:pt idx="513">
                  <c:v>190.32</c:v>
                </c:pt>
                <c:pt idx="514">
                  <c:v>177.38</c:v>
                </c:pt>
                <c:pt idx="515">
                  <c:v>162.47999999999999</c:v>
                </c:pt>
                <c:pt idx="516">
                  <c:v>149.608</c:v>
                </c:pt>
                <c:pt idx="517">
                  <c:v>150.8382</c:v>
                </c:pt>
                <c:pt idx="518">
                  <c:v>141.80869999999999</c:v>
                </c:pt>
                <c:pt idx="519">
                  <c:v>138.6155</c:v>
                </c:pt>
                <c:pt idx="520">
                  <c:v>141.96180000000001</c:v>
                </c:pt>
                <c:pt idx="521">
                  <c:v>131.3528</c:v>
                </c:pt>
                <c:pt idx="522">
                  <c:v>131.6174</c:v>
                </c:pt>
                <c:pt idx="523">
                  <c:v>148.71719999999999</c:v>
                </c:pt>
                <c:pt idx="524">
                  <c:v>145.62299999999999</c:v>
                </c:pt>
                <c:pt idx="525">
                  <c:v>147.45580000000001</c:v>
                </c:pt>
                <c:pt idx="526">
                  <c:v>160.5453</c:v>
                </c:pt>
                <c:pt idx="527">
                  <c:v>165.5735</c:v>
                </c:pt>
                <c:pt idx="528">
                  <c:v>166.32713871052999</c:v>
                </c:pt>
                <c:pt idx="529">
                  <c:v>161.39146718750001</c:v>
                </c:pt>
                <c:pt idx="530">
                  <c:v>166.27980421800001</c:v>
                </c:pt>
                <c:pt idx="531">
                  <c:v>166.58442673929</c:v>
                </c:pt>
                <c:pt idx="532">
                  <c:v>163.73438647875</c:v>
                </c:pt>
                <c:pt idx="533">
                  <c:v>154.74334165714001</c:v>
                </c:pt>
                <c:pt idx="534">
                  <c:v>150.60093028929001</c:v>
                </c:pt>
                <c:pt idx="535">
                  <c:v>141.29480849743001</c:v>
                </c:pt>
                <c:pt idx="536">
                  <c:v>151.03485553499999</c:v>
                </c:pt>
                <c:pt idx="537">
                  <c:v>150.14600866071001</c:v>
                </c:pt>
                <c:pt idx="538">
                  <c:v>156.56866837624</c:v>
                </c:pt>
                <c:pt idx="539">
                  <c:v>153.87432469999999</c:v>
                </c:pt>
                <c:pt idx="540">
                  <c:v>153.59313355875</c:v>
                </c:pt>
                <c:pt idx="541">
                  <c:v>151.16867984890001</c:v>
                </c:pt>
                <c:pt idx="542">
                  <c:v>150.985863975</c:v>
                </c:pt>
                <c:pt idx="543">
                  <c:v>140.87698047857</c:v>
                </c:pt>
                <c:pt idx="544">
                  <c:v>143.33005787571</c:v>
                </c:pt>
                <c:pt idx="545">
                  <c:v>141.93077620909</c:v>
                </c:pt>
                <c:pt idx="546">
                  <c:v>143.869839885</c:v>
                </c:pt>
                <c:pt idx="547">
                  <c:v>149.35902467283</c:v>
                </c:pt>
                <c:pt idx="548">
                  <c:v>159.70865813437999</c:v>
                </c:pt>
                <c:pt idx="549">
                  <c:v>167.82671272499999</c:v>
                </c:pt>
                <c:pt idx="550">
                  <c:v>161.11635164431999</c:v>
                </c:pt>
                <c:pt idx="551">
                  <c:v>164.44104598928999</c:v>
                </c:pt>
                <c:pt idx="552">
                  <c:v>167.16073370625</c:v>
                </c:pt>
                <c:pt idx="553">
                  <c:v>179.84092587632</c:v>
                </c:pt>
                <c:pt idx="554">
                  <c:v>174.43598036624999</c:v>
                </c:pt>
                <c:pt idx="555">
                  <c:v>180.34605464494999</c:v>
                </c:pt>
                <c:pt idx="556">
                  <c:v>193.16672228570999</c:v>
                </c:pt>
                <c:pt idx="557">
                  <c:v>195.164003205</c:v>
                </c:pt>
                <c:pt idx="558">
                  <c:v>202.42861353947001</c:v>
                </c:pt>
                <c:pt idx="559">
                  <c:v>189.91466889546001</c:v>
                </c:pt>
                <c:pt idx="560">
                  <c:v>195.9815498625</c:v>
                </c:pt>
                <c:pt idx="561">
                  <c:v>212.09408658213999</c:v>
                </c:pt>
                <c:pt idx="562">
                  <c:v>209.68065367105001</c:v>
                </c:pt>
                <c:pt idx="563">
                  <c:v>204.30628759688</c:v>
                </c:pt>
                <c:pt idx="564">
                  <c:v>196.06615699737</c:v>
                </c:pt>
                <c:pt idx="565">
                  <c:v>199.98225866842</c:v>
                </c:pt>
                <c:pt idx="566">
                  <c:v>199.09820044285999</c:v>
                </c:pt>
                <c:pt idx="567">
                  <c:v>198.30779161020001</c:v>
                </c:pt>
                <c:pt idx="568">
                  <c:v>195.72128219999999</c:v>
                </c:pt>
                <c:pt idx="569">
                  <c:v>223.03918018749999</c:v>
                </c:pt>
                <c:pt idx="570">
                  <c:v>238.40670983625</c:v>
                </c:pt>
                <c:pt idx="571">
                  <c:v>259.72730786209002</c:v>
                </c:pt>
                <c:pt idx="572">
                  <c:v>326.54486304474</c:v>
                </c:pt>
                <c:pt idx="573">
                  <c:v>335.14620304891002</c:v>
                </c:pt>
                <c:pt idx="574">
                  <c:v>321.81330974999997</c:v>
                </c:pt>
                <c:pt idx="575">
                  <c:v>368.62006231324</c:v>
                </c:pt>
                <c:pt idx="576">
                  <c:v>370.6609570425</c:v>
                </c:pt>
                <c:pt idx="577">
                  <c:v>424.99565905499998</c:v>
                </c:pt>
                <c:pt idx="578">
                  <c:v>439.71609184875001</c:v>
                </c:pt>
                <c:pt idx="579">
                  <c:v>362.22924711170998</c:v>
                </c:pt>
                <c:pt idx="580">
                  <c:v>328.76171271686002</c:v>
                </c:pt>
                <c:pt idx="581">
                  <c:v>348.55307816786001</c:v>
                </c:pt>
                <c:pt idx="582">
                  <c:v>328.18360435568002</c:v>
                </c:pt>
                <c:pt idx="583">
                  <c:v>329.34415053552999</c:v>
                </c:pt>
                <c:pt idx="584">
                  <c:v>295.55033419286002</c:v>
                </c:pt>
                <c:pt idx="585">
                  <c:v>237.38407758586999</c:v>
                </c:pt>
                <c:pt idx="586">
                  <c:v>226.8462326625</c:v>
                </c:pt>
                <c:pt idx="587">
                  <c:v>220.1354096</c:v>
                </c:pt>
                <c:pt idx="588">
                  <c:v>239.11426721842</c:v>
                </c:pt>
                <c:pt idx="589">
                  <c:v>224.68754204999999</c:v>
                </c:pt>
                <c:pt idx="590">
                  <c:v>230.98173272099999</c:v>
                </c:pt>
                <c:pt idx="591">
                  <c:v>233.47312851685999</c:v>
                </c:pt>
                <c:pt idx="592">
                  <c:v>261.48173459625002</c:v>
                </c:pt>
                <c:pt idx="593">
                  <c:v>256.64493149079999</c:v>
                </c:pt>
                <c:pt idx="594">
                  <c:v>224.85038331477</c:v>
                </c:pt>
                <c:pt idx="595">
                  <c:v>210.37290809743001</c:v>
                </c:pt>
                <c:pt idx="596">
                  <c:v>191.09332947857001</c:v>
                </c:pt>
                <c:pt idx="597">
                  <c:v>198.84886839642999</c:v>
                </c:pt>
                <c:pt idx="598">
                  <c:v>211.03834934118001</c:v>
                </c:pt>
                <c:pt idx="599">
                  <c:v>206.25140562749999</c:v>
                </c:pt>
                <c:pt idx="600">
                  <c:v>201.19093202368001</c:v>
                </c:pt>
                <c:pt idx="601">
                  <c:v>194</c:v>
                </c:pt>
                <c:pt idx="602">
                  <c:v>191.07507175435001</c:v>
                </c:pt>
                <c:pt idx="603">
                  <c:v>192.87</c:v>
                </c:pt>
                <c:pt idx="604">
                  <c:v>181.60558897499999</c:v>
                </c:pt>
                <c:pt idx="605">
                  <c:v>157.67209847046001</c:v>
                </c:pt>
                <c:pt idx="606">
                  <c:v>195.81769059128999</c:v>
                </c:pt>
                <c:pt idx="607">
                  <c:v>246.24722445585999</c:v>
                </c:pt>
                <c:pt idx="608">
                  <c:v>271.67359754743001</c:v>
                </c:pt>
                <c:pt idx="609">
                  <c:v>270.23219586429002</c:v>
                </c:pt>
                <c:pt idx="610">
                  <c:v>274.08076079558998</c:v>
                </c:pt>
                <c:pt idx="611">
                  <c:v>306.52010438040003</c:v>
                </c:pt>
                <c:pt idx="612">
                  <c:v>326.55656760728999</c:v>
                </c:pt>
                <c:pt idx="613">
                  <c:v>348.12034854950002</c:v>
                </c:pt>
                <c:pt idx="614">
                  <c:v>316.74657066378001</c:v>
                </c:pt>
                <c:pt idx="615">
                  <c:v>336.12429558104998</c:v>
                </c:pt>
                <c:pt idx="616">
                  <c:v>355.27788556363998</c:v>
                </c:pt>
                <c:pt idx="617">
                  <c:v>326.42992919659002</c:v>
                </c:pt>
                <c:pt idx="618">
                  <c:v>303.88392977625</c:v>
                </c:pt>
                <c:pt idx="619">
                  <c:v>327.06658952609001</c:v>
                </c:pt>
                <c:pt idx="620">
                  <c:v>315.91622907613998</c:v>
                </c:pt>
                <c:pt idx="621">
                  <c:v>289.01083578214002</c:v>
                </c:pt>
                <c:pt idx="622">
                  <c:v>281.00640224249997</c:v>
                </c:pt>
                <c:pt idx="623">
                  <c:v>269.03000713749998</c:v>
                </c:pt>
                <c:pt idx="624">
                  <c:v>274.89317414624998</c:v>
                </c:pt>
                <c:pt idx="625">
                  <c:v>277.77295928249998</c:v>
                </c:pt>
                <c:pt idx="626">
                  <c:v>283.87825408636002</c:v>
                </c:pt>
                <c:pt idx="627">
                  <c:v>266.32392179211001</c:v>
                </c:pt>
                <c:pt idx="628">
                  <c:v>264.35872401848002</c:v>
                </c:pt>
                <c:pt idx="629">
                  <c:v>276.18991949999997</c:v>
                </c:pt>
                <c:pt idx="630">
                  <c:v>345.68794675714003</c:v>
                </c:pt>
                <c:pt idx="631">
                  <c:v>349.40035068261</c:v>
                </c:pt>
                <c:pt idx="632">
                  <c:v>353.42092377236997</c:v>
                </c:pt>
                <c:pt idx="633">
                  <c:v>358.19566699500001</c:v>
                </c:pt>
                <c:pt idx="634">
                  <c:v>360.82283940000002</c:v>
                </c:pt>
                <c:pt idx="635">
                  <c:v>347.96255489999999</c:v>
                </c:pt>
                <c:pt idx="636">
                  <c:v>335.46970709999999</c:v>
                </c:pt>
                <c:pt idx="637">
                  <c:v>318.9350556</c:v>
                </c:pt>
                <c:pt idx="638">
                  <c:v>309.74913809999998</c:v>
                </c:pt>
                <c:pt idx="639">
                  <c:v>308.27939129999999</c:v>
                </c:pt>
                <c:pt idx="640">
                  <c:v>319.66992900000002</c:v>
                </c:pt>
                <c:pt idx="641">
                  <c:v>313.4235051</c:v>
                </c:pt>
                <c:pt idx="642">
                  <c:v>304.60502430000003</c:v>
                </c:pt>
                <c:pt idx="643">
                  <c:v>305.33989769999999</c:v>
                </c:pt>
                <c:pt idx="644">
                  <c:v>307.50777423</c:v>
                </c:pt>
                <c:pt idx="645">
                  <c:v>325.68670496250002</c:v>
                </c:pt>
                <c:pt idx="646">
                  <c:v>306.75162817895</c:v>
                </c:pt>
                <c:pt idx="647">
                  <c:v>291.55664720356998</c:v>
                </c:pt>
                <c:pt idx="648">
                  <c:v>275.57752499999998</c:v>
                </c:pt>
                <c:pt idx="649">
                  <c:v>292.11217649999998</c:v>
                </c:pt>
                <c:pt idx="650">
                  <c:v>323.71173270000003</c:v>
                </c:pt>
                <c:pt idx="651">
                  <c:v>324.81404279999998</c:v>
                </c:pt>
                <c:pt idx="652">
                  <c:v>334.73483370000002</c:v>
                </c:pt>
                <c:pt idx="653">
                  <c:v>306.44220780000001</c:v>
                </c:pt>
                <c:pt idx="654">
                  <c:v>280.35420210000001</c:v>
                </c:pt>
                <c:pt idx="655">
                  <c:v>263.45211389999997</c:v>
                </c:pt>
                <c:pt idx="656">
                  <c:v>243.6105321</c:v>
                </c:pt>
                <c:pt idx="657">
                  <c:v>245.44771560000001</c:v>
                </c:pt>
                <c:pt idx="658">
                  <c:v>258.6754368</c:v>
                </c:pt>
                <c:pt idx="659">
                  <c:v>269.6985378</c:v>
                </c:pt>
                <c:pt idx="660">
                  <c:v>248.3872092</c:v>
                </c:pt>
                <c:pt idx="661">
                  <c:v>236.99667149999999</c:v>
                </c:pt>
                <c:pt idx="662">
                  <c:v>230.75024759999999</c:v>
                </c:pt>
                <c:pt idx="663">
                  <c:v>223.40151359999999</c:v>
                </c:pt>
                <c:pt idx="664">
                  <c:v>215.31790620000001</c:v>
                </c:pt>
                <c:pt idx="665">
                  <c:v>209.80635570000001</c:v>
                </c:pt>
                <c:pt idx="666">
                  <c:v>197.31350789999999</c:v>
                </c:pt>
                <c:pt idx="667">
                  <c:v>179.67654630000001</c:v>
                </c:pt>
                <c:pt idx="668">
                  <c:v>172.69524899999999</c:v>
                </c:pt>
                <c:pt idx="669">
                  <c:v>172.709946468</c:v>
                </c:pt>
                <c:pt idx="670">
                  <c:v>177.10448940000001</c:v>
                </c:pt>
                <c:pt idx="671">
                  <c:v>189.22990050000001</c:v>
                </c:pt>
                <c:pt idx="672">
                  <c:v>193.27170419999999</c:v>
                </c:pt>
                <c:pt idx="673">
                  <c:v>187.02528029999999</c:v>
                </c:pt>
                <c:pt idx="674">
                  <c:v>191.06708399999999</c:v>
                </c:pt>
                <c:pt idx="675">
                  <c:v>187.392717</c:v>
                </c:pt>
                <c:pt idx="676">
                  <c:v>171.96037559999999</c:v>
                </c:pt>
                <c:pt idx="677">
                  <c:v>173.0626857</c:v>
                </c:pt>
                <c:pt idx="678">
                  <c:v>151.75135710000001</c:v>
                </c:pt>
                <c:pt idx="679">
                  <c:v>149.1793002</c:v>
                </c:pt>
                <c:pt idx="680">
                  <c:v>150.649047</c:v>
                </c:pt>
                <c:pt idx="681">
                  <c:v>151.75135710000001</c:v>
                </c:pt>
                <c:pt idx="682">
                  <c:v>150.649047</c:v>
                </c:pt>
                <c:pt idx="683">
                  <c:v>141.83056619999999</c:v>
                </c:pt>
                <c:pt idx="684">
                  <c:v>153.2211039</c:v>
                </c:pt>
                <c:pt idx="685">
                  <c:v>155.05828740000001</c:v>
                </c:pt>
                <c:pt idx="686">
                  <c:v>154.32341400000001</c:v>
                </c:pt>
                <c:pt idx="687">
                  <c:v>166.08138840000001</c:v>
                </c:pt>
                <c:pt idx="688">
                  <c:v>180.41141970000001</c:v>
                </c:pt>
                <c:pt idx="689">
                  <c:v>189.5973372</c:v>
                </c:pt>
                <c:pt idx="690">
                  <c:v>202.4576217</c:v>
                </c:pt>
                <c:pt idx="691">
                  <c:v>171.22550219999999</c:v>
                </c:pt>
                <c:pt idx="692">
                  <c:v>178.5742362</c:v>
                </c:pt>
                <c:pt idx="693">
                  <c:v>175.63474260000001</c:v>
                </c:pt>
                <c:pt idx="694">
                  <c:v>179.67654630000001</c:v>
                </c:pt>
                <c:pt idx="695">
                  <c:v>184.0857867</c:v>
                </c:pt>
                <c:pt idx="696">
                  <c:v>192.16939410000001</c:v>
                </c:pt>
                <c:pt idx="697">
                  <c:v>192.16939410000001</c:v>
                </c:pt>
                <c:pt idx="698">
                  <c:v>192.16939410000001</c:v>
                </c:pt>
                <c:pt idx="699">
                  <c:v>213.84815939999999</c:v>
                </c:pt>
                <c:pt idx="700">
                  <c:v>213.84815939999999</c:v>
                </c:pt>
                <c:pt idx="701">
                  <c:v>219.35970990000001</c:v>
                </c:pt>
                <c:pt idx="702">
                  <c:v>218.2573998</c:v>
                </c:pt>
                <c:pt idx="703">
                  <c:v>236.62923480000001</c:v>
                </c:pt>
                <c:pt idx="704">
                  <c:v>212.37841259999999</c:v>
                </c:pt>
                <c:pt idx="705">
                  <c:v>213.4807227</c:v>
                </c:pt>
                <c:pt idx="706">
                  <c:v>203.55993179999999</c:v>
                </c:pt>
                <c:pt idx="707">
                  <c:v>211.27610250000001</c:v>
                </c:pt>
                <c:pt idx="708">
                  <c:v>209.80635570000001</c:v>
                </c:pt>
                <c:pt idx="709">
                  <c:v>218.9922732</c:v>
                </c:pt>
                <c:pt idx="710">
                  <c:v>205.76455200000001</c:v>
                </c:pt>
                <c:pt idx="711">
                  <c:v>199.51812810000001</c:v>
                </c:pt>
                <c:pt idx="712">
                  <c:v>199.51812810000001</c:v>
                </c:pt>
                <c:pt idx="713">
                  <c:v>206.13198869999999</c:v>
                </c:pt>
                <c:pt idx="714">
                  <c:v>196.21119780000001</c:v>
                </c:pt>
                <c:pt idx="715">
                  <c:v>181.14629310000001</c:v>
                </c:pt>
                <c:pt idx="716">
                  <c:v>189.5973372</c:v>
                </c:pt>
                <c:pt idx="717">
                  <c:v>199.51812810000001</c:v>
                </c:pt>
                <c:pt idx="718">
                  <c:v>203.1924951</c:v>
                </c:pt>
                <c:pt idx="719">
                  <c:v>210.90866579999999</c:v>
                </c:pt>
                <c:pt idx="720">
                  <c:v>224.5038237</c:v>
                </c:pt>
                <c:pt idx="721">
                  <c:v>215.31790620000001</c:v>
                </c:pt>
                <c:pt idx="722">
                  <c:v>209.07148230000001</c:v>
                </c:pt>
                <c:pt idx="723">
                  <c:v>218.9922732</c:v>
                </c:pt>
                <c:pt idx="724">
                  <c:v>205.76455200000001</c:v>
                </c:pt>
                <c:pt idx="725">
                  <c:v>198.415818</c:v>
                </c:pt>
                <c:pt idx="726">
                  <c:v>222.13</c:v>
                </c:pt>
                <c:pt idx="727">
                  <c:v>223</c:v>
                </c:pt>
                <c:pt idx="728">
                  <c:v>247.68</c:v>
                </c:pt>
                <c:pt idx="729">
                  <c:v>272.36</c:v>
                </c:pt>
                <c:pt idx="730">
                  <c:v>273</c:v>
                </c:pt>
                <c:pt idx="731">
                  <c:v>268.55</c:v>
                </c:pt>
                <c:pt idx="732">
                  <c:v>289.3</c:v>
                </c:pt>
                <c:pt idx="733">
                  <c:v>289.39999999999998</c:v>
                </c:pt>
                <c:pt idx="734">
                  <c:v>273.13</c:v>
                </c:pt>
                <c:pt idx="735">
                  <c:v>280.95</c:v>
                </c:pt>
                <c:pt idx="736">
                  <c:v>297.25</c:v>
                </c:pt>
                <c:pt idx="737">
                  <c:v>285.55</c:v>
                </c:pt>
                <c:pt idx="738">
                  <c:v>294.27</c:v>
                </c:pt>
                <c:pt idx="739">
                  <c:v>324.52</c:v>
                </c:pt>
                <c:pt idx="740">
                  <c:v>337.55</c:v>
                </c:pt>
                <c:pt idx="741">
                  <c:v>354.67</c:v>
                </c:pt>
                <c:pt idx="742">
                  <c:v>379.45</c:v>
                </c:pt>
                <c:pt idx="743">
                  <c:v>376.81</c:v>
                </c:pt>
                <c:pt idx="744">
                  <c:v>374.24</c:v>
                </c:pt>
                <c:pt idx="745">
                  <c:v>390.5</c:v>
                </c:pt>
                <c:pt idx="746">
                  <c:v>486.3</c:v>
                </c:pt>
                <c:pt idx="747">
                  <c:v>495.28</c:v>
                </c:pt>
                <c:pt idx="748">
                  <c:v>522.29</c:v>
                </c:pt>
                <c:pt idx="749">
                  <c:v>459.59</c:v>
                </c:pt>
                <c:pt idx="750">
                  <c:v>382.5</c:v>
                </c:pt>
                <c:pt idx="751">
                  <c:v>382.86</c:v>
                </c:pt>
                <c:pt idx="752">
                  <c:v>419.14</c:v>
                </c:pt>
                <c:pt idx="753">
                  <c:v>437.95</c:v>
                </c:pt>
                <c:pt idx="754">
                  <c:v>422.68</c:v>
                </c:pt>
                <c:pt idx="755">
                  <c:v>386.33</c:v>
                </c:pt>
                <c:pt idx="756">
                  <c:v>380.36</c:v>
                </c:pt>
                <c:pt idx="757">
                  <c:v>394.75</c:v>
                </c:pt>
                <c:pt idx="758">
                  <c:v>369.86</c:v>
                </c:pt>
                <c:pt idx="759">
                  <c:v>378.18</c:v>
                </c:pt>
                <c:pt idx="760">
                  <c:v>367.74</c:v>
                </c:pt>
                <c:pt idx="761">
                  <c:v>345.5</c:v>
                </c:pt>
                <c:pt idx="762">
                  <c:v>345.5</c:v>
                </c:pt>
                <c:pt idx="763">
                  <c:v>315.82</c:v>
                </c:pt>
                <c:pt idx="764">
                  <c:v>314.68</c:v>
                </c:pt>
                <c:pt idx="765">
                  <c:v>298.10000000000002</c:v>
                </c:pt>
                <c:pt idx="766">
                  <c:v>283.55</c:v>
                </c:pt>
                <c:pt idx="767">
                  <c:v>291.12</c:v>
                </c:pt>
                <c:pt idx="768">
                  <c:v>283.91000000000003</c:v>
                </c:pt>
                <c:pt idx="769">
                  <c:v>278.5</c:v>
                </c:pt>
                <c:pt idx="770">
                  <c:v>274.83</c:v>
                </c:pt>
                <c:pt idx="771">
                  <c:v>272.3</c:v>
                </c:pt>
              </c:numCache>
            </c:numRef>
          </c:val>
          <c:smooth val="0"/>
          <c:extLst>
            <c:ext xmlns:c16="http://schemas.microsoft.com/office/drawing/2014/chart" uri="{C3380CC4-5D6E-409C-BE32-E72D297353CC}">
              <c16:uniqueId val="{00000000-9675-4096-8C09-A63F18280AD5}"/>
            </c:ext>
          </c:extLst>
        </c:ser>
        <c:ser>
          <c:idx val="1"/>
          <c:order val="1"/>
          <c:tx>
            <c:strRef>
              <c:f>Hoja1!$D$5</c:f>
              <c:strCache>
                <c:ptCount val="1"/>
                <c:pt idx="0">
                  <c:v>Urea ($/mt)</c:v>
                </c:pt>
              </c:strCache>
            </c:strRef>
          </c:tx>
          <c:spPr>
            <a:ln w="28575" cap="rnd">
              <a:solidFill>
                <a:schemeClr val="accent2"/>
              </a:solidFill>
              <a:round/>
            </a:ln>
            <a:effectLst/>
          </c:spPr>
          <c:marker>
            <c:symbol val="none"/>
          </c:marker>
          <c:cat>
            <c:strRef>
              <c:f>Hoja1!$A$6:$A$777</c:f>
              <c:strCache>
                <c:ptCount val="772"/>
                <c:pt idx="0">
                  <c:v>1960M01</c:v>
                </c:pt>
                <c:pt idx="1">
                  <c:v>1960M02</c:v>
                </c:pt>
                <c:pt idx="2">
                  <c:v>1960M03</c:v>
                </c:pt>
                <c:pt idx="3">
                  <c:v>1960M04</c:v>
                </c:pt>
                <c:pt idx="4">
                  <c:v>1960M05</c:v>
                </c:pt>
                <c:pt idx="5">
                  <c:v>1960M06</c:v>
                </c:pt>
                <c:pt idx="6">
                  <c:v>1960M07</c:v>
                </c:pt>
                <c:pt idx="7">
                  <c:v>1960M08</c:v>
                </c:pt>
                <c:pt idx="8">
                  <c:v>1960M09</c:v>
                </c:pt>
                <c:pt idx="9">
                  <c:v>1960M10</c:v>
                </c:pt>
                <c:pt idx="10">
                  <c:v>1960M11</c:v>
                </c:pt>
                <c:pt idx="11">
                  <c:v>1960M12</c:v>
                </c:pt>
                <c:pt idx="12">
                  <c:v>1961M01</c:v>
                </c:pt>
                <c:pt idx="13">
                  <c:v>1961M02</c:v>
                </c:pt>
                <c:pt idx="14">
                  <c:v>1961M03</c:v>
                </c:pt>
                <c:pt idx="15">
                  <c:v>1961M04</c:v>
                </c:pt>
                <c:pt idx="16">
                  <c:v>1961M05</c:v>
                </c:pt>
                <c:pt idx="17">
                  <c:v>1961M06</c:v>
                </c:pt>
                <c:pt idx="18">
                  <c:v>1961M07</c:v>
                </c:pt>
                <c:pt idx="19">
                  <c:v>1961M08</c:v>
                </c:pt>
                <c:pt idx="20">
                  <c:v>1961M09</c:v>
                </c:pt>
                <c:pt idx="21">
                  <c:v>1961M10</c:v>
                </c:pt>
                <c:pt idx="22">
                  <c:v>1961M11</c:v>
                </c:pt>
                <c:pt idx="23">
                  <c:v>1961M12</c:v>
                </c:pt>
                <c:pt idx="24">
                  <c:v>1962M01</c:v>
                </c:pt>
                <c:pt idx="25">
                  <c:v>1962M02</c:v>
                </c:pt>
                <c:pt idx="26">
                  <c:v>1962M03</c:v>
                </c:pt>
                <c:pt idx="27">
                  <c:v>1962M04</c:v>
                </c:pt>
                <c:pt idx="28">
                  <c:v>1962M05</c:v>
                </c:pt>
                <c:pt idx="29">
                  <c:v>1962M06</c:v>
                </c:pt>
                <c:pt idx="30">
                  <c:v>1962M07</c:v>
                </c:pt>
                <c:pt idx="31">
                  <c:v>1962M08</c:v>
                </c:pt>
                <c:pt idx="32">
                  <c:v>1962M09</c:v>
                </c:pt>
                <c:pt idx="33">
                  <c:v>1962M10</c:v>
                </c:pt>
                <c:pt idx="34">
                  <c:v>1962M11</c:v>
                </c:pt>
                <c:pt idx="35">
                  <c:v>1962M12</c:v>
                </c:pt>
                <c:pt idx="36">
                  <c:v>1963M01</c:v>
                </c:pt>
                <c:pt idx="37">
                  <c:v>1963M02</c:v>
                </c:pt>
                <c:pt idx="38">
                  <c:v>1963M03</c:v>
                </c:pt>
                <c:pt idx="39">
                  <c:v>1963M04</c:v>
                </c:pt>
                <c:pt idx="40">
                  <c:v>1963M05</c:v>
                </c:pt>
                <c:pt idx="41">
                  <c:v>1963M06</c:v>
                </c:pt>
                <c:pt idx="42">
                  <c:v>1963M07</c:v>
                </c:pt>
                <c:pt idx="43">
                  <c:v>1963M08</c:v>
                </c:pt>
                <c:pt idx="44">
                  <c:v>1963M09</c:v>
                </c:pt>
                <c:pt idx="45">
                  <c:v>1963M10</c:v>
                </c:pt>
                <c:pt idx="46">
                  <c:v>1963M11</c:v>
                </c:pt>
                <c:pt idx="47">
                  <c:v>1963M12</c:v>
                </c:pt>
                <c:pt idx="48">
                  <c:v>1964M01</c:v>
                </c:pt>
                <c:pt idx="49">
                  <c:v>1964M02</c:v>
                </c:pt>
                <c:pt idx="50">
                  <c:v>1964M03</c:v>
                </c:pt>
                <c:pt idx="51">
                  <c:v>1964M04</c:v>
                </c:pt>
                <c:pt idx="52">
                  <c:v>1964M05</c:v>
                </c:pt>
                <c:pt idx="53">
                  <c:v>1964M06</c:v>
                </c:pt>
                <c:pt idx="54">
                  <c:v>1964M07</c:v>
                </c:pt>
                <c:pt idx="55">
                  <c:v>1964M08</c:v>
                </c:pt>
                <c:pt idx="56">
                  <c:v>1964M09</c:v>
                </c:pt>
                <c:pt idx="57">
                  <c:v>1964M10</c:v>
                </c:pt>
                <c:pt idx="58">
                  <c:v>1964M11</c:v>
                </c:pt>
                <c:pt idx="59">
                  <c:v>1964M12</c:v>
                </c:pt>
                <c:pt idx="60">
                  <c:v>1965M01</c:v>
                </c:pt>
                <c:pt idx="61">
                  <c:v>1965M02</c:v>
                </c:pt>
                <c:pt idx="62">
                  <c:v>1965M03</c:v>
                </c:pt>
                <c:pt idx="63">
                  <c:v>1965M04</c:v>
                </c:pt>
                <c:pt idx="64">
                  <c:v>1965M05</c:v>
                </c:pt>
                <c:pt idx="65">
                  <c:v>1965M06</c:v>
                </c:pt>
                <c:pt idx="66">
                  <c:v>1965M07</c:v>
                </c:pt>
                <c:pt idx="67">
                  <c:v>1965M08</c:v>
                </c:pt>
                <c:pt idx="68">
                  <c:v>1965M09</c:v>
                </c:pt>
                <c:pt idx="69">
                  <c:v>1965M10</c:v>
                </c:pt>
                <c:pt idx="70">
                  <c:v>1965M11</c:v>
                </c:pt>
                <c:pt idx="71">
                  <c:v>1965M12</c:v>
                </c:pt>
                <c:pt idx="72">
                  <c:v>1966M01</c:v>
                </c:pt>
                <c:pt idx="73">
                  <c:v>1966M02</c:v>
                </c:pt>
                <c:pt idx="74">
                  <c:v>1966M03</c:v>
                </c:pt>
                <c:pt idx="75">
                  <c:v>1966M04</c:v>
                </c:pt>
                <c:pt idx="76">
                  <c:v>1966M05</c:v>
                </c:pt>
                <c:pt idx="77">
                  <c:v>1966M06</c:v>
                </c:pt>
                <c:pt idx="78">
                  <c:v>1966M07</c:v>
                </c:pt>
                <c:pt idx="79">
                  <c:v>1966M08</c:v>
                </c:pt>
                <c:pt idx="80">
                  <c:v>1966M09</c:v>
                </c:pt>
                <c:pt idx="81">
                  <c:v>1966M10</c:v>
                </c:pt>
                <c:pt idx="82">
                  <c:v>1966M11</c:v>
                </c:pt>
                <c:pt idx="83">
                  <c:v>1966M12</c:v>
                </c:pt>
                <c:pt idx="84">
                  <c:v>1967M01</c:v>
                </c:pt>
                <c:pt idx="85">
                  <c:v>1967M02</c:v>
                </c:pt>
                <c:pt idx="86">
                  <c:v>1967M03</c:v>
                </c:pt>
                <c:pt idx="87">
                  <c:v>1967M04</c:v>
                </c:pt>
                <c:pt idx="88">
                  <c:v>1967M05</c:v>
                </c:pt>
                <c:pt idx="89">
                  <c:v>1967M06</c:v>
                </c:pt>
                <c:pt idx="90">
                  <c:v>1967M07</c:v>
                </c:pt>
                <c:pt idx="91">
                  <c:v>1967M08</c:v>
                </c:pt>
                <c:pt idx="92">
                  <c:v>1967M09</c:v>
                </c:pt>
                <c:pt idx="93">
                  <c:v>1967M10</c:v>
                </c:pt>
                <c:pt idx="94">
                  <c:v>1967M11</c:v>
                </c:pt>
                <c:pt idx="95">
                  <c:v>1967M12</c:v>
                </c:pt>
                <c:pt idx="96">
                  <c:v>1968M01</c:v>
                </c:pt>
                <c:pt idx="97">
                  <c:v>1968M02</c:v>
                </c:pt>
                <c:pt idx="98">
                  <c:v>1968M03</c:v>
                </c:pt>
                <c:pt idx="99">
                  <c:v>1968M04</c:v>
                </c:pt>
                <c:pt idx="100">
                  <c:v>1968M05</c:v>
                </c:pt>
                <c:pt idx="101">
                  <c:v>1968M06</c:v>
                </c:pt>
                <c:pt idx="102">
                  <c:v>1968M07</c:v>
                </c:pt>
                <c:pt idx="103">
                  <c:v>1968M08</c:v>
                </c:pt>
                <c:pt idx="104">
                  <c:v>1968M09</c:v>
                </c:pt>
                <c:pt idx="105">
                  <c:v>1968M10</c:v>
                </c:pt>
                <c:pt idx="106">
                  <c:v>1968M11</c:v>
                </c:pt>
                <c:pt idx="107">
                  <c:v>1968M12</c:v>
                </c:pt>
                <c:pt idx="108">
                  <c:v>1969M01</c:v>
                </c:pt>
                <c:pt idx="109">
                  <c:v>1969M02</c:v>
                </c:pt>
                <c:pt idx="110">
                  <c:v>1969M03</c:v>
                </c:pt>
                <c:pt idx="111">
                  <c:v>1969M04</c:v>
                </c:pt>
                <c:pt idx="112">
                  <c:v>1969M05</c:v>
                </c:pt>
                <c:pt idx="113">
                  <c:v>1969M06</c:v>
                </c:pt>
                <c:pt idx="114">
                  <c:v>1969M07</c:v>
                </c:pt>
                <c:pt idx="115">
                  <c:v>1969M08</c:v>
                </c:pt>
                <c:pt idx="116">
                  <c:v>1969M09</c:v>
                </c:pt>
                <c:pt idx="117">
                  <c:v>1969M10</c:v>
                </c:pt>
                <c:pt idx="118">
                  <c:v>1969M11</c:v>
                </c:pt>
                <c:pt idx="119">
                  <c:v>1969M12</c:v>
                </c:pt>
                <c:pt idx="120">
                  <c:v>1970M01</c:v>
                </c:pt>
                <c:pt idx="121">
                  <c:v>1970M02</c:v>
                </c:pt>
                <c:pt idx="122">
                  <c:v>1970M03</c:v>
                </c:pt>
                <c:pt idx="123">
                  <c:v>1970M04</c:v>
                </c:pt>
                <c:pt idx="124">
                  <c:v>1970M05</c:v>
                </c:pt>
                <c:pt idx="125">
                  <c:v>1970M06</c:v>
                </c:pt>
                <c:pt idx="126">
                  <c:v>1970M07</c:v>
                </c:pt>
                <c:pt idx="127">
                  <c:v>1970M08</c:v>
                </c:pt>
                <c:pt idx="128">
                  <c:v>1970M09</c:v>
                </c:pt>
                <c:pt idx="129">
                  <c:v>1970M10</c:v>
                </c:pt>
                <c:pt idx="130">
                  <c:v>1970M11</c:v>
                </c:pt>
                <c:pt idx="131">
                  <c:v>1970M12</c:v>
                </c:pt>
                <c:pt idx="132">
                  <c:v>1971M01</c:v>
                </c:pt>
                <c:pt idx="133">
                  <c:v>1971M02</c:v>
                </c:pt>
                <c:pt idx="134">
                  <c:v>1971M03</c:v>
                </c:pt>
                <c:pt idx="135">
                  <c:v>1971M04</c:v>
                </c:pt>
                <c:pt idx="136">
                  <c:v>1971M05</c:v>
                </c:pt>
                <c:pt idx="137">
                  <c:v>1971M06</c:v>
                </c:pt>
                <c:pt idx="138">
                  <c:v>1971M07</c:v>
                </c:pt>
                <c:pt idx="139">
                  <c:v>1971M08</c:v>
                </c:pt>
                <c:pt idx="140">
                  <c:v>1971M09</c:v>
                </c:pt>
                <c:pt idx="141">
                  <c:v>1971M10</c:v>
                </c:pt>
                <c:pt idx="142">
                  <c:v>1971M11</c:v>
                </c:pt>
                <c:pt idx="143">
                  <c:v>1971M12</c:v>
                </c:pt>
                <c:pt idx="144">
                  <c:v>1972M01</c:v>
                </c:pt>
                <c:pt idx="145">
                  <c:v>1972M02</c:v>
                </c:pt>
                <c:pt idx="146">
                  <c:v>1972M03</c:v>
                </c:pt>
                <c:pt idx="147">
                  <c:v>1972M04</c:v>
                </c:pt>
                <c:pt idx="148">
                  <c:v>1972M05</c:v>
                </c:pt>
                <c:pt idx="149">
                  <c:v>1972M06</c:v>
                </c:pt>
                <c:pt idx="150">
                  <c:v>1972M07</c:v>
                </c:pt>
                <c:pt idx="151">
                  <c:v>1972M08</c:v>
                </c:pt>
                <c:pt idx="152">
                  <c:v>1972M09</c:v>
                </c:pt>
                <c:pt idx="153">
                  <c:v>1972M10</c:v>
                </c:pt>
                <c:pt idx="154">
                  <c:v>1972M11</c:v>
                </c:pt>
                <c:pt idx="155">
                  <c:v>1972M12</c:v>
                </c:pt>
                <c:pt idx="156">
                  <c:v>1973M01</c:v>
                </c:pt>
                <c:pt idx="157">
                  <c:v>1973M02</c:v>
                </c:pt>
                <c:pt idx="158">
                  <c:v>1973M03</c:v>
                </c:pt>
                <c:pt idx="159">
                  <c:v>1973M04</c:v>
                </c:pt>
                <c:pt idx="160">
                  <c:v>1973M05</c:v>
                </c:pt>
                <c:pt idx="161">
                  <c:v>1973M06</c:v>
                </c:pt>
                <c:pt idx="162">
                  <c:v>1973M07</c:v>
                </c:pt>
                <c:pt idx="163">
                  <c:v>1973M08</c:v>
                </c:pt>
                <c:pt idx="164">
                  <c:v>1973M09</c:v>
                </c:pt>
                <c:pt idx="165">
                  <c:v>1973M10</c:v>
                </c:pt>
                <c:pt idx="166">
                  <c:v>1973M11</c:v>
                </c:pt>
                <c:pt idx="167">
                  <c:v>1973M12</c:v>
                </c:pt>
                <c:pt idx="168">
                  <c:v>1974M01</c:v>
                </c:pt>
                <c:pt idx="169">
                  <c:v>1974M02</c:v>
                </c:pt>
                <c:pt idx="170">
                  <c:v>1974M03</c:v>
                </c:pt>
                <c:pt idx="171">
                  <c:v>1974M04</c:v>
                </c:pt>
                <c:pt idx="172">
                  <c:v>1974M05</c:v>
                </c:pt>
                <c:pt idx="173">
                  <c:v>1974M06</c:v>
                </c:pt>
                <c:pt idx="174">
                  <c:v>1974M07</c:v>
                </c:pt>
                <c:pt idx="175">
                  <c:v>1974M08</c:v>
                </c:pt>
                <c:pt idx="176">
                  <c:v>1974M09</c:v>
                </c:pt>
                <c:pt idx="177">
                  <c:v>1974M10</c:v>
                </c:pt>
                <c:pt idx="178">
                  <c:v>1974M11</c:v>
                </c:pt>
                <c:pt idx="179">
                  <c:v>1974M12</c:v>
                </c:pt>
                <c:pt idx="180">
                  <c:v>1975M01</c:v>
                </c:pt>
                <c:pt idx="181">
                  <c:v>1975M02</c:v>
                </c:pt>
                <c:pt idx="182">
                  <c:v>1975M03</c:v>
                </c:pt>
                <c:pt idx="183">
                  <c:v>1975M04</c:v>
                </c:pt>
                <c:pt idx="184">
                  <c:v>1975M05</c:v>
                </c:pt>
                <c:pt idx="185">
                  <c:v>1975M06</c:v>
                </c:pt>
                <c:pt idx="186">
                  <c:v>1975M07</c:v>
                </c:pt>
                <c:pt idx="187">
                  <c:v>1975M08</c:v>
                </c:pt>
                <c:pt idx="188">
                  <c:v>1975M09</c:v>
                </c:pt>
                <c:pt idx="189">
                  <c:v>1975M10</c:v>
                </c:pt>
                <c:pt idx="190">
                  <c:v>1975M11</c:v>
                </c:pt>
                <c:pt idx="191">
                  <c:v>1975M12</c:v>
                </c:pt>
                <c:pt idx="192">
                  <c:v>1976M01</c:v>
                </c:pt>
                <c:pt idx="193">
                  <c:v>1976M02</c:v>
                </c:pt>
                <c:pt idx="194">
                  <c:v>1976M03</c:v>
                </c:pt>
                <c:pt idx="195">
                  <c:v>1976M04</c:v>
                </c:pt>
                <c:pt idx="196">
                  <c:v>1976M05</c:v>
                </c:pt>
                <c:pt idx="197">
                  <c:v>1976M06</c:v>
                </c:pt>
                <c:pt idx="198">
                  <c:v>1976M07</c:v>
                </c:pt>
                <c:pt idx="199">
                  <c:v>1976M08</c:v>
                </c:pt>
                <c:pt idx="200">
                  <c:v>1976M09</c:v>
                </c:pt>
                <c:pt idx="201">
                  <c:v>1976M10</c:v>
                </c:pt>
                <c:pt idx="202">
                  <c:v>1976M11</c:v>
                </c:pt>
                <c:pt idx="203">
                  <c:v>1976M12</c:v>
                </c:pt>
                <c:pt idx="204">
                  <c:v>1977M01</c:v>
                </c:pt>
                <c:pt idx="205">
                  <c:v>1977M02</c:v>
                </c:pt>
                <c:pt idx="206">
                  <c:v>1977M03</c:v>
                </c:pt>
                <c:pt idx="207">
                  <c:v>1977M04</c:v>
                </c:pt>
                <c:pt idx="208">
                  <c:v>1977M05</c:v>
                </c:pt>
                <c:pt idx="209">
                  <c:v>1977M06</c:v>
                </c:pt>
                <c:pt idx="210">
                  <c:v>1977M07</c:v>
                </c:pt>
                <c:pt idx="211">
                  <c:v>1977M08</c:v>
                </c:pt>
                <c:pt idx="212">
                  <c:v>1977M09</c:v>
                </c:pt>
                <c:pt idx="213">
                  <c:v>1977M10</c:v>
                </c:pt>
                <c:pt idx="214">
                  <c:v>1977M11</c:v>
                </c:pt>
                <c:pt idx="215">
                  <c:v>1977M12</c:v>
                </c:pt>
                <c:pt idx="216">
                  <c:v>1978M01</c:v>
                </c:pt>
                <c:pt idx="217">
                  <c:v>1978M02</c:v>
                </c:pt>
                <c:pt idx="218">
                  <c:v>1978M03</c:v>
                </c:pt>
                <c:pt idx="219">
                  <c:v>1978M04</c:v>
                </c:pt>
                <c:pt idx="220">
                  <c:v>1978M05</c:v>
                </c:pt>
                <c:pt idx="221">
                  <c:v>1978M06</c:v>
                </c:pt>
                <c:pt idx="222">
                  <c:v>1978M07</c:v>
                </c:pt>
                <c:pt idx="223">
                  <c:v>1978M08</c:v>
                </c:pt>
                <c:pt idx="224">
                  <c:v>1978M09</c:v>
                </c:pt>
                <c:pt idx="225">
                  <c:v>1978M10</c:v>
                </c:pt>
                <c:pt idx="226">
                  <c:v>1978M11</c:v>
                </c:pt>
                <c:pt idx="227">
                  <c:v>1978M12</c:v>
                </c:pt>
                <c:pt idx="228">
                  <c:v>1979M01</c:v>
                </c:pt>
                <c:pt idx="229">
                  <c:v>1979M02</c:v>
                </c:pt>
                <c:pt idx="230">
                  <c:v>1979M03</c:v>
                </c:pt>
                <c:pt idx="231">
                  <c:v>1979M04</c:v>
                </c:pt>
                <c:pt idx="232">
                  <c:v>1979M05</c:v>
                </c:pt>
                <c:pt idx="233">
                  <c:v>1979M06</c:v>
                </c:pt>
                <c:pt idx="234">
                  <c:v>1979M07</c:v>
                </c:pt>
                <c:pt idx="235">
                  <c:v>1979M08</c:v>
                </c:pt>
                <c:pt idx="236">
                  <c:v>1979M09</c:v>
                </c:pt>
                <c:pt idx="237">
                  <c:v>1979M10</c:v>
                </c:pt>
                <c:pt idx="238">
                  <c:v>1979M11</c:v>
                </c:pt>
                <c:pt idx="239">
                  <c:v>1979M12</c:v>
                </c:pt>
                <c:pt idx="240">
                  <c:v>1980M01</c:v>
                </c:pt>
                <c:pt idx="241">
                  <c:v>1980M02</c:v>
                </c:pt>
                <c:pt idx="242">
                  <c:v>1980M03</c:v>
                </c:pt>
                <c:pt idx="243">
                  <c:v>1980M04</c:v>
                </c:pt>
                <c:pt idx="244">
                  <c:v>1980M05</c:v>
                </c:pt>
                <c:pt idx="245">
                  <c:v>1980M06</c:v>
                </c:pt>
                <c:pt idx="246">
                  <c:v>1980M07</c:v>
                </c:pt>
                <c:pt idx="247">
                  <c:v>1980M08</c:v>
                </c:pt>
                <c:pt idx="248">
                  <c:v>1980M09</c:v>
                </c:pt>
                <c:pt idx="249">
                  <c:v>1980M10</c:v>
                </c:pt>
                <c:pt idx="250">
                  <c:v>1980M11</c:v>
                </c:pt>
                <c:pt idx="251">
                  <c:v>1980M12</c:v>
                </c:pt>
                <c:pt idx="252">
                  <c:v>1981M01</c:v>
                </c:pt>
                <c:pt idx="253">
                  <c:v>1981M02</c:v>
                </c:pt>
                <c:pt idx="254">
                  <c:v>1981M03</c:v>
                </c:pt>
                <c:pt idx="255">
                  <c:v>1981M04</c:v>
                </c:pt>
                <c:pt idx="256">
                  <c:v>1981M05</c:v>
                </c:pt>
                <c:pt idx="257">
                  <c:v>1981M06</c:v>
                </c:pt>
                <c:pt idx="258">
                  <c:v>1981M07</c:v>
                </c:pt>
                <c:pt idx="259">
                  <c:v>1981M08</c:v>
                </c:pt>
                <c:pt idx="260">
                  <c:v>1981M09</c:v>
                </c:pt>
                <c:pt idx="261">
                  <c:v>1981M10</c:v>
                </c:pt>
                <c:pt idx="262">
                  <c:v>1981M11</c:v>
                </c:pt>
                <c:pt idx="263">
                  <c:v>1981M12</c:v>
                </c:pt>
                <c:pt idx="264">
                  <c:v>1982M01</c:v>
                </c:pt>
                <c:pt idx="265">
                  <c:v>1982M02</c:v>
                </c:pt>
                <c:pt idx="266">
                  <c:v>1982M03</c:v>
                </c:pt>
                <c:pt idx="267">
                  <c:v>1982M04</c:v>
                </c:pt>
                <c:pt idx="268">
                  <c:v>1982M05</c:v>
                </c:pt>
                <c:pt idx="269">
                  <c:v>1982M06</c:v>
                </c:pt>
                <c:pt idx="270">
                  <c:v>1982M07</c:v>
                </c:pt>
                <c:pt idx="271">
                  <c:v>1982M08</c:v>
                </c:pt>
                <c:pt idx="272">
                  <c:v>1982M09</c:v>
                </c:pt>
                <c:pt idx="273">
                  <c:v>1982M10</c:v>
                </c:pt>
                <c:pt idx="274">
                  <c:v>1982M11</c:v>
                </c:pt>
                <c:pt idx="275">
                  <c:v>1982M12</c:v>
                </c:pt>
                <c:pt idx="276">
                  <c:v>1983M01</c:v>
                </c:pt>
                <c:pt idx="277">
                  <c:v>1983M02</c:v>
                </c:pt>
                <c:pt idx="278">
                  <c:v>1983M03</c:v>
                </c:pt>
                <c:pt idx="279">
                  <c:v>1983M04</c:v>
                </c:pt>
                <c:pt idx="280">
                  <c:v>1983M05</c:v>
                </c:pt>
                <c:pt idx="281">
                  <c:v>1983M06</c:v>
                </c:pt>
                <c:pt idx="282">
                  <c:v>1983M07</c:v>
                </c:pt>
                <c:pt idx="283">
                  <c:v>1983M08</c:v>
                </c:pt>
                <c:pt idx="284">
                  <c:v>1983M09</c:v>
                </c:pt>
                <c:pt idx="285">
                  <c:v>1983M10</c:v>
                </c:pt>
                <c:pt idx="286">
                  <c:v>1983M11</c:v>
                </c:pt>
                <c:pt idx="287">
                  <c:v>1983M12</c:v>
                </c:pt>
                <c:pt idx="288">
                  <c:v>1984M01</c:v>
                </c:pt>
                <c:pt idx="289">
                  <c:v>1984M02</c:v>
                </c:pt>
                <c:pt idx="290">
                  <c:v>1984M03</c:v>
                </c:pt>
                <c:pt idx="291">
                  <c:v>1984M04</c:v>
                </c:pt>
                <c:pt idx="292">
                  <c:v>1984M05</c:v>
                </c:pt>
                <c:pt idx="293">
                  <c:v>1984M06</c:v>
                </c:pt>
                <c:pt idx="294">
                  <c:v>1984M07</c:v>
                </c:pt>
                <c:pt idx="295">
                  <c:v>1984M08</c:v>
                </c:pt>
                <c:pt idx="296">
                  <c:v>1984M09</c:v>
                </c:pt>
                <c:pt idx="297">
                  <c:v>1984M10</c:v>
                </c:pt>
                <c:pt idx="298">
                  <c:v>1984M11</c:v>
                </c:pt>
                <c:pt idx="299">
                  <c:v>1984M12</c:v>
                </c:pt>
                <c:pt idx="300">
                  <c:v>1985M01</c:v>
                </c:pt>
                <c:pt idx="301">
                  <c:v>1985M02</c:v>
                </c:pt>
                <c:pt idx="302">
                  <c:v>1985M03</c:v>
                </c:pt>
                <c:pt idx="303">
                  <c:v>1985M04</c:v>
                </c:pt>
                <c:pt idx="304">
                  <c:v>1985M05</c:v>
                </c:pt>
                <c:pt idx="305">
                  <c:v>1985M06</c:v>
                </c:pt>
                <c:pt idx="306">
                  <c:v>1985M07</c:v>
                </c:pt>
                <c:pt idx="307">
                  <c:v>1985M08</c:v>
                </c:pt>
                <c:pt idx="308">
                  <c:v>1985M09</c:v>
                </c:pt>
                <c:pt idx="309">
                  <c:v>1985M10</c:v>
                </c:pt>
                <c:pt idx="310">
                  <c:v>1985M11</c:v>
                </c:pt>
                <c:pt idx="311">
                  <c:v>1985M12</c:v>
                </c:pt>
                <c:pt idx="312">
                  <c:v>1986M01</c:v>
                </c:pt>
                <c:pt idx="313">
                  <c:v>1986M02</c:v>
                </c:pt>
                <c:pt idx="314">
                  <c:v>1986M03</c:v>
                </c:pt>
                <c:pt idx="315">
                  <c:v>1986M04</c:v>
                </c:pt>
                <c:pt idx="316">
                  <c:v>1986M05</c:v>
                </c:pt>
                <c:pt idx="317">
                  <c:v>1986M06</c:v>
                </c:pt>
                <c:pt idx="318">
                  <c:v>1986M07</c:v>
                </c:pt>
                <c:pt idx="319">
                  <c:v>1986M08</c:v>
                </c:pt>
                <c:pt idx="320">
                  <c:v>1986M09</c:v>
                </c:pt>
                <c:pt idx="321">
                  <c:v>1986M10</c:v>
                </c:pt>
                <c:pt idx="322">
                  <c:v>1986M11</c:v>
                </c:pt>
                <c:pt idx="323">
                  <c:v>1986M12</c:v>
                </c:pt>
                <c:pt idx="324">
                  <c:v>1987M01</c:v>
                </c:pt>
                <c:pt idx="325">
                  <c:v>1987M02</c:v>
                </c:pt>
                <c:pt idx="326">
                  <c:v>1987M03</c:v>
                </c:pt>
                <c:pt idx="327">
                  <c:v>1987M04</c:v>
                </c:pt>
                <c:pt idx="328">
                  <c:v>1987M05</c:v>
                </c:pt>
                <c:pt idx="329">
                  <c:v>1987M06</c:v>
                </c:pt>
                <c:pt idx="330">
                  <c:v>1987M07</c:v>
                </c:pt>
                <c:pt idx="331">
                  <c:v>1987M08</c:v>
                </c:pt>
                <c:pt idx="332">
                  <c:v>1987M09</c:v>
                </c:pt>
                <c:pt idx="333">
                  <c:v>1987M10</c:v>
                </c:pt>
                <c:pt idx="334">
                  <c:v>1987M11</c:v>
                </c:pt>
                <c:pt idx="335">
                  <c:v>1987M12</c:v>
                </c:pt>
                <c:pt idx="336">
                  <c:v>1988M01</c:v>
                </c:pt>
                <c:pt idx="337">
                  <c:v>1988M02</c:v>
                </c:pt>
                <c:pt idx="338">
                  <c:v>1988M03</c:v>
                </c:pt>
                <c:pt idx="339">
                  <c:v>1988M04</c:v>
                </c:pt>
                <c:pt idx="340">
                  <c:v>1988M05</c:v>
                </c:pt>
                <c:pt idx="341">
                  <c:v>1988M06</c:v>
                </c:pt>
                <c:pt idx="342">
                  <c:v>1988M07</c:v>
                </c:pt>
                <c:pt idx="343">
                  <c:v>1988M08</c:v>
                </c:pt>
                <c:pt idx="344">
                  <c:v>1988M09</c:v>
                </c:pt>
                <c:pt idx="345">
                  <c:v>1988M10</c:v>
                </c:pt>
                <c:pt idx="346">
                  <c:v>1988M11</c:v>
                </c:pt>
                <c:pt idx="347">
                  <c:v>1988M12</c:v>
                </c:pt>
                <c:pt idx="348">
                  <c:v>1989M01</c:v>
                </c:pt>
                <c:pt idx="349">
                  <c:v>1989M02</c:v>
                </c:pt>
                <c:pt idx="350">
                  <c:v>1989M03</c:v>
                </c:pt>
                <c:pt idx="351">
                  <c:v>1989M04</c:v>
                </c:pt>
                <c:pt idx="352">
                  <c:v>1989M05</c:v>
                </c:pt>
                <c:pt idx="353">
                  <c:v>1989M06</c:v>
                </c:pt>
                <c:pt idx="354">
                  <c:v>1989M07</c:v>
                </c:pt>
                <c:pt idx="355">
                  <c:v>1989M08</c:v>
                </c:pt>
                <c:pt idx="356">
                  <c:v>1989M09</c:v>
                </c:pt>
                <c:pt idx="357">
                  <c:v>1989M10</c:v>
                </c:pt>
                <c:pt idx="358">
                  <c:v>1989M11</c:v>
                </c:pt>
                <c:pt idx="359">
                  <c:v>1989M12</c:v>
                </c:pt>
                <c:pt idx="360">
                  <c:v>1990M01</c:v>
                </c:pt>
                <c:pt idx="361">
                  <c:v>1990M02</c:v>
                </c:pt>
                <c:pt idx="362">
                  <c:v>1990M03</c:v>
                </c:pt>
                <c:pt idx="363">
                  <c:v>1990M04</c:v>
                </c:pt>
                <c:pt idx="364">
                  <c:v>1990M05</c:v>
                </c:pt>
                <c:pt idx="365">
                  <c:v>1990M06</c:v>
                </c:pt>
                <c:pt idx="366">
                  <c:v>1990M07</c:v>
                </c:pt>
                <c:pt idx="367">
                  <c:v>1990M08</c:v>
                </c:pt>
                <c:pt idx="368">
                  <c:v>1990M09</c:v>
                </c:pt>
                <c:pt idx="369">
                  <c:v>1990M10</c:v>
                </c:pt>
                <c:pt idx="370">
                  <c:v>1990M11</c:v>
                </c:pt>
                <c:pt idx="371">
                  <c:v>1990M12</c:v>
                </c:pt>
                <c:pt idx="372">
                  <c:v>1991M01</c:v>
                </c:pt>
                <c:pt idx="373">
                  <c:v>1991M02</c:v>
                </c:pt>
                <c:pt idx="374">
                  <c:v>1991M03</c:v>
                </c:pt>
                <c:pt idx="375">
                  <c:v>1991M04</c:v>
                </c:pt>
                <c:pt idx="376">
                  <c:v>1991M05</c:v>
                </c:pt>
                <c:pt idx="377">
                  <c:v>1991M06</c:v>
                </c:pt>
                <c:pt idx="378">
                  <c:v>1991M07</c:v>
                </c:pt>
                <c:pt idx="379">
                  <c:v>1991M08</c:v>
                </c:pt>
                <c:pt idx="380">
                  <c:v>1991M09</c:v>
                </c:pt>
                <c:pt idx="381">
                  <c:v>1991M10</c:v>
                </c:pt>
                <c:pt idx="382">
                  <c:v>1991M11</c:v>
                </c:pt>
                <c:pt idx="383">
                  <c:v>1991M12</c:v>
                </c:pt>
                <c:pt idx="384">
                  <c:v>1992M01</c:v>
                </c:pt>
                <c:pt idx="385">
                  <c:v>1992M02</c:v>
                </c:pt>
                <c:pt idx="386">
                  <c:v>1992M03</c:v>
                </c:pt>
                <c:pt idx="387">
                  <c:v>1992M04</c:v>
                </c:pt>
                <c:pt idx="388">
                  <c:v>1992M05</c:v>
                </c:pt>
                <c:pt idx="389">
                  <c:v>1992M06</c:v>
                </c:pt>
                <c:pt idx="390">
                  <c:v>1992M07</c:v>
                </c:pt>
                <c:pt idx="391">
                  <c:v>1992M08</c:v>
                </c:pt>
                <c:pt idx="392">
                  <c:v>1992M09</c:v>
                </c:pt>
                <c:pt idx="393">
                  <c:v>1992M10</c:v>
                </c:pt>
                <c:pt idx="394">
                  <c:v>1992M11</c:v>
                </c:pt>
                <c:pt idx="395">
                  <c:v>1992M12</c:v>
                </c:pt>
                <c:pt idx="396">
                  <c:v>1993M01</c:v>
                </c:pt>
                <c:pt idx="397">
                  <c:v>1993M02</c:v>
                </c:pt>
                <c:pt idx="398">
                  <c:v>1993M03</c:v>
                </c:pt>
                <c:pt idx="399">
                  <c:v>1993M04</c:v>
                </c:pt>
                <c:pt idx="400">
                  <c:v>1993M05</c:v>
                </c:pt>
                <c:pt idx="401">
                  <c:v>1993M06</c:v>
                </c:pt>
                <c:pt idx="402">
                  <c:v>1993M07</c:v>
                </c:pt>
                <c:pt idx="403">
                  <c:v>1993M08</c:v>
                </c:pt>
                <c:pt idx="404">
                  <c:v>1993M09</c:v>
                </c:pt>
                <c:pt idx="405">
                  <c:v>1993M10</c:v>
                </c:pt>
                <c:pt idx="406">
                  <c:v>1993M11</c:v>
                </c:pt>
                <c:pt idx="407">
                  <c:v>1993M12</c:v>
                </c:pt>
                <c:pt idx="408">
                  <c:v>1994M01</c:v>
                </c:pt>
                <c:pt idx="409">
                  <c:v>1994M02</c:v>
                </c:pt>
                <c:pt idx="410">
                  <c:v>1994M03</c:v>
                </c:pt>
                <c:pt idx="411">
                  <c:v>1994M04</c:v>
                </c:pt>
                <c:pt idx="412">
                  <c:v>1994M05</c:v>
                </c:pt>
                <c:pt idx="413">
                  <c:v>1994M06</c:v>
                </c:pt>
                <c:pt idx="414">
                  <c:v>1994M07</c:v>
                </c:pt>
                <c:pt idx="415">
                  <c:v>1994M08</c:v>
                </c:pt>
                <c:pt idx="416">
                  <c:v>1994M09</c:v>
                </c:pt>
                <c:pt idx="417">
                  <c:v>1994M10</c:v>
                </c:pt>
                <c:pt idx="418">
                  <c:v>1994M11</c:v>
                </c:pt>
                <c:pt idx="419">
                  <c:v>1994M12</c:v>
                </c:pt>
                <c:pt idx="420">
                  <c:v>1995M01</c:v>
                </c:pt>
                <c:pt idx="421">
                  <c:v>1995M02</c:v>
                </c:pt>
                <c:pt idx="422">
                  <c:v>1995M03</c:v>
                </c:pt>
                <c:pt idx="423">
                  <c:v>1995M04</c:v>
                </c:pt>
                <c:pt idx="424">
                  <c:v>1995M05</c:v>
                </c:pt>
                <c:pt idx="425">
                  <c:v>1995M06</c:v>
                </c:pt>
                <c:pt idx="426">
                  <c:v>1995M07</c:v>
                </c:pt>
                <c:pt idx="427">
                  <c:v>1995M08</c:v>
                </c:pt>
                <c:pt idx="428">
                  <c:v>1995M09</c:v>
                </c:pt>
                <c:pt idx="429">
                  <c:v>1995M10</c:v>
                </c:pt>
                <c:pt idx="430">
                  <c:v>1995M11</c:v>
                </c:pt>
                <c:pt idx="431">
                  <c:v>1995M12</c:v>
                </c:pt>
                <c:pt idx="432">
                  <c:v>1996M01</c:v>
                </c:pt>
                <c:pt idx="433">
                  <c:v>1996M02</c:v>
                </c:pt>
                <c:pt idx="434">
                  <c:v>1996M03</c:v>
                </c:pt>
                <c:pt idx="435">
                  <c:v>1996M04</c:v>
                </c:pt>
                <c:pt idx="436">
                  <c:v>1996M05</c:v>
                </c:pt>
                <c:pt idx="437">
                  <c:v>1996M06</c:v>
                </c:pt>
                <c:pt idx="438">
                  <c:v>1996M07</c:v>
                </c:pt>
                <c:pt idx="439">
                  <c:v>1996M08</c:v>
                </c:pt>
                <c:pt idx="440">
                  <c:v>1996M09</c:v>
                </c:pt>
                <c:pt idx="441">
                  <c:v>1996M10</c:v>
                </c:pt>
                <c:pt idx="442">
                  <c:v>1996M11</c:v>
                </c:pt>
                <c:pt idx="443">
                  <c:v>1996M12</c:v>
                </c:pt>
                <c:pt idx="444">
                  <c:v>1997M01</c:v>
                </c:pt>
                <c:pt idx="445">
                  <c:v>1997M02</c:v>
                </c:pt>
                <c:pt idx="446">
                  <c:v>1997M03</c:v>
                </c:pt>
                <c:pt idx="447">
                  <c:v>1997M04</c:v>
                </c:pt>
                <c:pt idx="448">
                  <c:v>1997M05</c:v>
                </c:pt>
                <c:pt idx="449">
                  <c:v>1997M06</c:v>
                </c:pt>
                <c:pt idx="450">
                  <c:v>1997M07</c:v>
                </c:pt>
                <c:pt idx="451">
                  <c:v>1997M08</c:v>
                </c:pt>
                <c:pt idx="452">
                  <c:v>1997M09</c:v>
                </c:pt>
                <c:pt idx="453">
                  <c:v>1997M10</c:v>
                </c:pt>
                <c:pt idx="454">
                  <c:v>1997M11</c:v>
                </c:pt>
                <c:pt idx="455">
                  <c:v>1997M12</c:v>
                </c:pt>
                <c:pt idx="456">
                  <c:v>1998M01</c:v>
                </c:pt>
                <c:pt idx="457">
                  <c:v>1998M02</c:v>
                </c:pt>
                <c:pt idx="458">
                  <c:v>1998M03</c:v>
                </c:pt>
                <c:pt idx="459">
                  <c:v>1998M04</c:v>
                </c:pt>
                <c:pt idx="460">
                  <c:v>1998M05</c:v>
                </c:pt>
                <c:pt idx="461">
                  <c:v>1998M06</c:v>
                </c:pt>
                <c:pt idx="462">
                  <c:v>1998M07</c:v>
                </c:pt>
                <c:pt idx="463">
                  <c:v>1998M08</c:v>
                </c:pt>
                <c:pt idx="464">
                  <c:v>1998M09</c:v>
                </c:pt>
                <c:pt idx="465">
                  <c:v>1998M10</c:v>
                </c:pt>
                <c:pt idx="466">
                  <c:v>1998M11</c:v>
                </c:pt>
                <c:pt idx="467">
                  <c:v>1998M12</c:v>
                </c:pt>
                <c:pt idx="468">
                  <c:v>1999M01</c:v>
                </c:pt>
                <c:pt idx="469">
                  <c:v>1999M02</c:v>
                </c:pt>
                <c:pt idx="470">
                  <c:v>1999M03</c:v>
                </c:pt>
                <c:pt idx="471">
                  <c:v>1999M04</c:v>
                </c:pt>
                <c:pt idx="472">
                  <c:v>1999M05</c:v>
                </c:pt>
                <c:pt idx="473">
                  <c:v>1999M06</c:v>
                </c:pt>
                <c:pt idx="474">
                  <c:v>1999M07</c:v>
                </c:pt>
                <c:pt idx="475">
                  <c:v>1999M08</c:v>
                </c:pt>
                <c:pt idx="476">
                  <c:v>1999M09</c:v>
                </c:pt>
                <c:pt idx="477">
                  <c:v>1999M10</c:v>
                </c:pt>
                <c:pt idx="478">
                  <c:v>1999M11</c:v>
                </c:pt>
                <c:pt idx="479">
                  <c:v>1999M12</c:v>
                </c:pt>
                <c:pt idx="480">
                  <c:v>2000M01</c:v>
                </c:pt>
                <c:pt idx="481">
                  <c:v>2000M02</c:v>
                </c:pt>
                <c:pt idx="482">
                  <c:v>2000M03</c:v>
                </c:pt>
                <c:pt idx="483">
                  <c:v>2000M04</c:v>
                </c:pt>
                <c:pt idx="484">
                  <c:v>2000M05</c:v>
                </c:pt>
                <c:pt idx="485">
                  <c:v>2000M06</c:v>
                </c:pt>
                <c:pt idx="486">
                  <c:v>2000M07</c:v>
                </c:pt>
                <c:pt idx="487">
                  <c:v>2000M08</c:v>
                </c:pt>
                <c:pt idx="488">
                  <c:v>2000M09</c:v>
                </c:pt>
                <c:pt idx="489">
                  <c:v>2000M10</c:v>
                </c:pt>
                <c:pt idx="490">
                  <c:v>2000M11</c:v>
                </c:pt>
                <c:pt idx="491">
                  <c:v>2000M12</c:v>
                </c:pt>
                <c:pt idx="492">
                  <c:v>2001M01</c:v>
                </c:pt>
                <c:pt idx="493">
                  <c:v>2001M02</c:v>
                </c:pt>
                <c:pt idx="494">
                  <c:v>2001M03</c:v>
                </c:pt>
                <c:pt idx="495">
                  <c:v>2001M04</c:v>
                </c:pt>
                <c:pt idx="496">
                  <c:v>2001M05</c:v>
                </c:pt>
                <c:pt idx="497">
                  <c:v>2001M06</c:v>
                </c:pt>
                <c:pt idx="498">
                  <c:v>2001M07</c:v>
                </c:pt>
                <c:pt idx="499">
                  <c:v>2001M08</c:v>
                </c:pt>
                <c:pt idx="500">
                  <c:v>2001M09</c:v>
                </c:pt>
                <c:pt idx="501">
                  <c:v>2001M10</c:v>
                </c:pt>
                <c:pt idx="502">
                  <c:v>2001M11</c:v>
                </c:pt>
                <c:pt idx="503">
                  <c:v>2001M12</c:v>
                </c:pt>
                <c:pt idx="504">
                  <c:v>2002M01</c:v>
                </c:pt>
                <c:pt idx="505">
                  <c:v>2002M02</c:v>
                </c:pt>
                <c:pt idx="506">
                  <c:v>2002M03</c:v>
                </c:pt>
                <c:pt idx="507">
                  <c:v>2002M04</c:v>
                </c:pt>
                <c:pt idx="508">
                  <c:v>2002M05</c:v>
                </c:pt>
                <c:pt idx="509">
                  <c:v>2002M06</c:v>
                </c:pt>
                <c:pt idx="510">
                  <c:v>2002M07</c:v>
                </c:pt>
                <c:pt idx="511">
                  <c:v>2002M08</c:v>
                </c:pt>
                <c:pt idx="512">
                  <c:v>2002M09</c:v>
                </c:pt>
                <c:pt idx="513">
                  <c:v>2002M10</c:v>
                </c:pt>
                <c:pt idx="514">
                  <c:v>2002M11</c:v>
                </c:pt>
                <c:pt idx="515">
                  <c:v>2002M12</c:v>
                </c:pt>
                <c:pt idx="516">
                  <c:v>2003M01</c:v>
                </c:pt>
                <c:pt idx="517">
                  <c:v>2003M02</c:v>
                </c:pt>
                <c:pt idx="518">
                  <c:v>2003M03</c:v>
                </c:pt>
                <c:pt idx="519">
                  <c:v>2003M04</c:v>
                </c:pt>
                <c:pt idx="520">
                  <c:v>2003M05</c:v>
                </c:pt>
                <c:pt idx="521">
                  <c:v>2003M06</c:v>
                </c:pt>
                <c:pt idx="522">
                  <c:v>2003M07</c:v>
                </c:pt>
                <c:pt idx="523">
                  <c:v>2003M08</c:v>
                </c:pt>
                <c:pt idx="524">
                  <c:v>2003M09</c:v>
                </c:pt>
                <c:pt idx="525">
                  <c:v>2003M10</c:v>
                </c:pt>
                <c:pt idx="526">
                  <c:v>2003M11</c:v>
                </c:pt>
                <c:pt idx="527">
                  <c:v>2003M12</c:v>
                </c:pt>
                <c:pt idx="528">
                  <c:v>2004M01</c:v>
                </c:pt>
                <c:pt idx="529">
                  <c:v>2004M02</c:v>
                </c:pt>
                <c:pt idx="530">
                  <c:v>2004M03</c:v>
                </c:pt>
                <c:pt idx="531">
                  <c:v>2004M04</c:v>
                </c:pt>
                <c:pt idx="532">
                  <c:v>2004M05</c:v>
                </c:pt>
                <c:pt idx="533">
                  <c:v>2004M06</c:v>
                </c:pt>
                <c:pt idx="534">
                  <c:v>2004M07</c:v>
                </c:pt>
                <c:pt idx="535">
                  <c:v>2004M08</c:v>
                </c:pt>
                <c:pt idx="536">
                  <c:v>2004M09</c:v>
                </c:pt>
                <c:pt idx="537">
                  <c:v>2004M10</c:v>
                </c:pt>
                <c:pt idx="538">
                  <c:v>2004M11</c:v>
                </c:pt>
                <c:pt idx="539">
                  <c:v>2004M12</c:v>
                </c:pt>
                <c:pt idx="540">
                  <c:v>2005M01</c:v>
                </c:pt>
                <c:pt idx="541">
                  <c:v>2005M02</c:v>
                </c:pt>
                <c:pt idx="542">
                  <c:v>2005M03</c:v>
                </c:pt>
                <c:pt idx="543">
                  <c:v>2005M04</c:v>
                </c:pt>
                <c:pt idx="544">
                  <c:v>2005M05</c:v>
                </c:pt>
                <c:pt idx="545">
                  <c:v>2005M06</c:v>
                </c:pt>
                <c:pt idx="546">
                  <c:v>2005M07</c:v>
                </c:pt>
                <c:pt idx="547">
                  <c:v>2005M08</c:v>
                </c:pt>
                <c:pt idx="548">
                  <c:v>2005M09</c:v>
                </c:pt>
                <c:pt idx="549">
                  <c:v>2005M10</c:v>
                </c:pt>
                <c:pt idx="550">
                  <c:v>2005M11</c:v>
                </c:pt>
                <c:pt idx="551">
                  <c:v>2005M12</c:v>
                </c:pt>
                <c:pt idx="552">
                  <c:v>2006M01</c:v>
                </c:pt>
                <c:pt idx="553">
                  <c:v>2006M02</c:v>
                </c:pt>
                <c:pt idx="554">
                  <c:v>2006M03</c:v>
                </c:pt>
                <c:pt idx="555">
                  <c:v>2006M04</c:v>
                </c:pt>
                <c:pt idx="556">
                  <c:v>2006M05</c:v>
                </c:pt>
                <c:pt idx="557">
                  <c:v>2006M06</c:v>
                </c:pt>
                <c:pt idx="558">
                  <c:v>2006M07</c:v>
                </c:pt>
                <c:pt idx="559">
                  <c:v>2006M08</c:v>
                </c:pt>
                <c:pt idx="560">
                  <c:v>2006M09</c:v>
                </c:pt>
                <c:pt idx="561">
                  <c:v>2006M10</c:v>
                </c:pt>
                <c:pt idx="562">
                  <c:v>2006M11</c:v>
                </c:pt>
                <c:pt idx="563">
                  <c:v>2006M12</c:v>
                </c:pt>
                <c:pt idx="564">
                  <c:v>2007M01</c:v>
                </c:pt>
                <c:pt idx="565">
                  <c:v>2007M02</c:v>
                </c:pt>
                <c:pt idx="566">
                  <c:v>2007M03</c:v>
                </c:pt>
                <c:pt idx="567">
                  <c:v>2007M04</c:v>
                </c:pt>
                <c:pt idx="568">
                  <c:v>2007M05</c:v>
                </c:pt>
                <c:pt idx="569">
                  <c:v>2007M06</c:v>
                </c:pt>
                <c:pt idx="570">
                  <c:v>2007M07</c:v>
                </c:pt>
                <c:pt idx="571">
                  <c:v>2007M08</c:v>
                </c:pt>
                <c:pt idx="572">
                  <c:v>2007M09</c:v>
                </c:pt>
                <c:pt idx="573">
                  <c:v>2007M10</c:v>
                </c:pt>
                <c:pt idx="574">
                  <c:v>2007M11</c:v>
                </c:pt>
                <c:pt idx="575">
                  <c:v>2007M12</c:v>
                </c:pt>
                <c:pt idx="576">
                  <c:v>2008M01</c:v>
                </c:pt>
                <c:pt idx="577">
                  <c:v>2008M02</c:v>
                </c:pt>
                <c:pt idx="578">
                  <c:v>2008M03</c:v>
                </c:pt>
                <c:pt idx="579">
                  <c:v>2008M04</c:v>
                </c:pt>
                <c:pt idx="580">
                  <c:v>2008M05</c:v>
                </c:pt>
                <c:pt idx="581">
                  <c:v>2008M06</c:v>
                </c:pt>
                <c:pt idx="582">
                  <c:v>2008M07</c:v>
                </c:pt>
                <c:pt idx="583">
                  <c:v>2008M08</c:v>
                </c:pt>
                <c:pt idx="584">
                  <c:v>2008M09</c:v>
                </c:pt>
                <c:pt idx="585">
                  <c:v>2008M10</c:v>
                </c:pt>
                <c:pt idx="586">
                  <c:v>2008M11</c:v>
                </c:pt>
                <c:pt idx="587">
                  <c:v>2008M12</c:v>
                </c:pt>
                <c:pt idx="588">
                  <c:v>2009M01</c:v>
                </c:pt>
                <c:pt idx="589">
                  <c:v>2009M02</c:v>
                </c:pt>
                <c:pt idx="590">
                  <c:v>2009M03</c:v>
                </c:pt>
                <c:pt idx="591">
                  <c:v>2009M04</c:v>
                </c:pt>
                <c:pt idx="592">
                  <c:v>2009M05</c:v>
                </c:pt>
                <c:pt idx="593">
                  <c:v>2009M06</c:v>
                </c:pt>
                <c:pt idx="594">
                  <c:v>2009M07</c:v>
                </c:pt>
                <c:pt idx="595">
                  <c:v>2009M08</c:v>
                </c:pt>
                <c:pt idx="596">
                  <c:v>2009M09</c:v>
                </c:pt>
                <c:pt idx="597">
                  <c:v>2009M10</c:v>
                </c:pt>
                <c:pt idx="598">
                  <c:v>2009M11</c:v>
                </c:pt>
                <c:pt idx="599">
                  <c:v>2009M12</c:v>
                </c:pt>
                <c:pt idx="600">
                  <c:v>2010M01</c:v>
                </c:pt>
                <c:pt idx="601">
                  <c:v>2010M02</c:v>
                </c:pt>
                <c:pt idx="602">
                  <c:v>2010M03</c:v>
                </c:pt>
                <c:pt idx="603">
                  <c:v>2010M04</c:v>
                </c:pt>
                <c:pt idx="604">
                  <c:v>2010M05</c:v>
                </c:pt>
                <c:pt idx="605">
                  <c:v>2010M06</c:v>
                </c:pt>
                <c:pt idx="606">
                  <c:v>2010M07</c:v>
                </c:pt>
                <c:pt idx="607">
                  <c:v>2010M08</c:v>
                </c:pt>
                <c:pt idx="608">
                  <c:v>2010M09</c:v>
                </c:pt>
                <c:pt idx="609">
                  <c:v>2010M10</c:v>
                </c:pt>
                <c:pt idx="610">
                  <c:v>2010M11</c:v>
                </c:pt>
                <c:pt idx="611">
                  <c:v>2010M12</c:v>
                </c:pt>
                <c:pt idx="612">
                  <c:v>2011M01</c:v>
                </c:pt>
                <c:pt idx="613">
                  <c:v>2011M02</c:v>
                </c:pt>
                <c:pt idx="614">
                  <c:v>2011M03</c:v>
                </c:pt>
                <c:pt idx="615">
                  <c:v>2011M04</c:v>
                </c:pt>
                <c:pt idx="616">
                  <c:v>2011M05</c:v>
                </c:pt>
                <c:pt idx="617">
                  <c:v>2011M06</c:v>
                </c:pt>
                <c:pt idx="618">
                  <c:v>2011M07</c:v>
                </c:pt>
                <c:pt idx="619">
                  <c:v>2011M08</c:v>
                </c:pt>
                <c:pt idx="620">
                  <c:v>2011M09</c:v>
                </c:pt>
                <c:pt idx="621">
                  <c:v>2011M10</c:v>
                </c:pt>
                <c:pt idx="622">
                  <c:v>2011M11</c:v>
                </c:pt>
                <c:pt idx="623">
                  <c:v>2011M12</c:v>
                </c:pt>
                <c:pt idx="624">
                  <c:v>2012M01</c:v>
                </c:pt>
                <c:pt idx="625">
                  <c:v>2012M02</c:v>
                </c:pt>
                <c:pt idx="626">
                  <c:v>2012M03</c:v>
                </c:pt>
                <c:pt idx="627">
                  <c:v>2012M04</c:v>
                </c:pt>
                <c:pt idx="628">
                  <c:v>2012M05</c:v>
                </c:pt>
                <c:pt idx="629">
                  <c:v>2012M06</c:v>
                </c:pt>
                <c:pt idx="630">
                  <c:v>2012M07</c:v>
                </c:pt>
                <c:pt idx="631">
                  <c:v>2012M08</c:v>
                </c:pt>
                <c:pt idx="632">
                  <c:v>2012M09</c:v>
                </c:pt>
                <c:pt idx="633">
                  <c:v>2012M10</c:v>
                </c:pt>
                <c:pt idx="634">
                  <c:v>2012M11</c:v>
                </c:pt>
                <c:pt idx="635">
                  <c:v>2012M12</c:v>
                </c:pt>
                <c:pt idx="636">
                  <c:v>2013M01</c:v>
                </c:pt>
                <c:pt idx="637">
                  <c:v>2013M02</c:v>
                </c:pt>
                <c:pt idx="638">
                  <c:v>2013M03</c:v>
                </c:pt>
                <c:pt idx="639">
                  <c:v>2013M04</c:v>
                </c:pt>
                <c:pt idx="640">
                  <c:v>2013M05</c:v>
                </c:pt>
                <c:pt idx="641">
                  <c:v>2013M06</c:v>
                </c:pt>
                <c:pt idx="642">
                  <c:v>2013M07</c:v>
                </c:pt>
                <c:pt idx="643">
                  <c:v>2013M08</c:v>
                </c:pt>
                <c:pt idx="644">
                  <c:v>2013M09</c:v>
                </c:pt>
                <c:pt idx="645">
                  <c:v>2013M10</c:v>
                </c:pt>
                <c:pt idx="646">
                  <c:v>2013M11</c:v>
                </c:pt>
                <c:pt idx="647">
                  <c:v>2013M12</c:v>
                </c:pt>
                <c:pt idx="648">
                  <c:v>2014M01</c:v>
                </c:pt>
                <c:pt idx="649">
                  <c:v>2014M02</c:v>
                </c:pt>
                <c:pt idx="650">
                  <c:v>2014M03</c:v>
                </c:pt>
                <c:pt idx="651">
                  <c:v>2014M04</c:v>
                </c:pt>
                <c:pt idx="652">
                  <c:v>2014M05</c:v>
                </c:pt>
                <c:pt idx="653">
                  <c:v>2014M06</c:v>
                </c:pt>
                <c:pt idx="654">
                  <c:v>2014M07</c:v>
                </c:pt>
                <c:pt idx="655">
                  <c:v>2014M08</c:v>
                </c:pt>
                <c:pt idx="656">
                  <c:v>2014M09</c:v>
                </c:pt>
                <c:pt idx="657">
                  <c:v>2014M10</c:v>
                </c:pt>
                <c:pt idx="658">
                  <c:v>2014M11</c:v>
                </c:pt>
                <c:pt idx="659">
                  <c:v>2014M12</c:v>
                </c:pt>
                <c:pt idx="660">
                  <c:v>2015M01</c:v>
                </c:pt>
                <c:pt idx="661">
                  <c:v>2015M02</c:v>
                </c:pt>
                <c:pt idx="662">
                  <c:v>2015M03</c:v>
                </c:pt>
                <c:pt idx="663">
                  <c:v>2015M04</c:v>
                </c:pt>
                <c:pt idx="664">
                  <c:v>2015M05</c:v>
                </c:pt>
                <c:pt idx="665">
                  <c:v>2015M06</c:v>
                </c:pt>
                <c:pt idx="666">
                  <c:v>2015M07</c:v>
                </c:pt>
                <c:pt idx="667">
                  <c:v>2015M08</c:v>
                </c:pt>
                <c:pt idx="668">
                  <c:v>2015M09</c:v>
                </c:pt>
                <c:pt idx="669">
                  <c:v>2015M10</c:v>
                </c:pt>
                <c:pt idx="670">
                  <c:v>2015M11</c:v>
                </c:pt>
                <c:pt idx="671">
                  <c:v>2015M12</c:v>
                </c:pt>
                <c:pt idx="672">
                  <c:v>2016M01</c:v>
                </c:pt>
                <c:pt idx="673">
                  <c:v>2016M02</c:v>
                </c:pt>
                <c:pt idx="674">
                  <c:v>2016M03</c:v>
                </c:pt>
                <c:pt idx="675">
                  <c:v>2016M04</c:v>
                </c:pt>
                <c:pt idx="676">
                  <c:v>2016M05</c:v>
                </c:pt>
                <c:pt idx="677">
                  <c:v>2016M06</c:v>
                </c:pt>
                <c:pt idx="678">
                  <c:v>2016M07</c:v>
                </c:pt>
                <c:pt idx="679">
                  <c:v>2016M08</c:v>
                </c:pt>
                <c:pt idx="680">
                  <c:v>2016M09</c:v>
                </c:pt>
                <c:pt idx="681">
                  <c:v>2016M10</c:v>
                </c:pt>
                <c:pt idx="682">
                  <c:v>2016M11</c:v>
                </c:pt>
                <c:pt idx="683">
                  <c:v>2016M12</c:v>
                </c:pt>
                <c:pt idx="684">
                  <c:v>2017M01</c:v>
                </c:pt>
                <c:pt idx="685">
                  <c:v>2017M02</c:v>
                </c:pt>
                <c:pt idx="686">
                  <c:v>2017M03</c:v>
                </c:pt>
                <c:pt idx="687">
                  <c:v>2017M04</c:v>
                </c:pt>
                <c:pt idx="688">
                  <c:v>2017M05</c:v>
                </c:pt>
                <c:pt idx="689">
                  <c:v>2017M06</c:v>
                </c:pt>
                <c:pt idx="690">
                  <c:v>2017M07</c:v>
                </c:pt>
                <c:pt idx="691">
                  <c:v>2017M08</c:v>
                </c:pt>
                <c:pt idx="692">
                  <c:v>2017M09</c:v>
                </c:pt>
                <c:pt idx="693">
                  <c:v>2017M10</c:v>
                </c:pt>
                <c:pt idx="694">
                  <c:v>2017M11</c:v>
                </c:pt>
                <c:pt idx="695">
                  <c:v>2017M12</c:v>
                </c:pt>
                <c:pt idx="696">
                  <c:v>2018M01</c:v>
                </c:pt>
                <c:pt idx="697">
                  <c:v>2018M02</c:v>
                </c:pt>
                <c:pt idx="698">
                  <c:v>2018M03</c:v>
                </c:pt>
                <c:pt idx="699">
                  <c:v>2018M04</c:v>
                </c:pt>
                <c:pt idx="700">
                  <c:v>2018M05</c:v>
                </c:pt>
                <c:pt idx="701">
                  <c:v>2018M06</c:v>
                </c:pt>
                <c:pt idx="702">
                  <c:v>2018M07</c:v>
                </c:pt>
                <c:pt idx="703">
                  <c:v>2018M08</c:v>
                </c:pt>
                <c:pt idx="704">
                  <c:v>2018M09</c:v>
                </c:pt>
                <c:pt idx="705">
                  <c:v>2018M10</c:v>
                </c:pt>
                <c:pt idx="706">
                  <c:v>2018M11</c:v>
                </c:pt>
                <c:pt idx="707">
                  <c:v>2018M12</c:v>
                </c:pt>
                <c:pt idx="708">
                  <c:v>2019M01</c:v>
                </c:pt>
                <c:pt idx="709">
                  <c:v>2019M02</c:v>
                </c:pt>
                <c:pt idx="710">
                  <c:v>2019M03</c:v>
                </c:pt>
                <c:pt idx="711">
                  <c:v>2019M04</c:v>
                </c:pt>
                <c:pt idx="712">
                  <c:v>2019M05</c:v>
                </c:pt>
                <c:pt idx="713">
                  <c:v>2019M06</c:v>
                </c:pt>
                <c:pt idx="714">
                  <c:v>2019M07</c:v>
                </c:pt>
                <c:pt idx="715">
                  <c:v>2019M08</c:v>
                </c:pt>
                <c:pt idx="716">
                  <c:v>2019M09</c:v>
                </c:pt>
                <c:pt idx="717">
                  <c:v>2019M10</c:v>
                </c:pt>
                <c:pt idx="718">
                  <c:v>2019M11</c:v>
                </c:pt>
                <c:pt idx="719">
                  <c:v>2019M12</c:v>
                </c:pt>
                <c:pt idx="720">
                  <c:v>2020M01</c:v>
                </c:pt>
                <c:pt idx="721">
                  <c:v>2020M02</c:v>
                </c:pt>
                <c:pt idx="722">
                  <c:v>2020M03</c:v>
                </c:pt>
                <c:pt idx="723">
                  <c:v>2020M04</c:v>
                </c:pt>
                <c:pt idx="724">
                  <c:v>2020M05</c:v>
                </c:pt>
                <c:pt idx="725">
                  <c:v>2020M06</c:v>
                </c:pt>
                <c:pt idx="726">
                  <c:v>2020M07</c:v>
                </c:pt>
                <c:pt idx="727">
                  <c:v>2020M08</c:v>
                </c:pt>
                <c:pt idx="728">
                  <c:v>2020M09</c:v>
                </c:pt>
                <c:pt idx="729">
                  <c:v>2020M10</c:v>
                </c:pt>
                <c:pt idx="730">
                  <c:v>2020M11</c:v>
                </c:pt>
                <c:pt idx="731">
                  <c:v>2020M12</c:v>
                </c:pt>
                <c:pt idx="732">
                  <c:v>2021M01</c:v>
                </c:pt>
                <c:pt idx="733">
                  <c:v>2021M02</c:v>
                </c:pt>
                <c:pt idx="734">
                  <c:v>2021M03</c:v>
                </c:pt>
                <c:pt idx="735">
                  <c:v>2021M04</c:v>
                </c:pt>
                <c:pt idx="736">
                  <c:v>2021M05</c:v>
                </c:pt>
                <c:pt idx="737">
                  <c:v>2021M06</c:v>
                </c:pt>
                <c:pt idx="738">
                  <c:v>2021M07</c:v>
                </c:pt>
                <c:pt idx="739">
                  <c:v>2021M08</c:v>
                </c:pt>
                <c:pt idx="740">
                  <c:v>2021M09</c:v>
                </c:pt>
                <c:pt idx="741">
                  <c:v>2021M10</c:v>
                </c:pt>
                <c:pt idx="742">
                  <c:v>2021M11</c:v>
                </c:pt>
                <c:pt idx="743">
                  <c:v>2021M12</c:v>
                </c:pt>
                <c:pt idx="744">
                  <c:v>2022M01</c:v>
                </c:pt>
                <c:pt idx="745">
                  <c:v>2022M02</c:v>
                </c:pt>
                <c:pt idx="746">
                  <c:v>2022M03</c:v>
                </c:pt>
                <c:pt idx="747">
                  <c:v>2022M04</c:v>
                </c:pt>
                <c:pt idx="748">
                  <c:v>2022M05</c:v>
                </c:pt>
                <c:pt idx="749">
                  <c:v>2022M06</c:v>
                </c:pt>
                <c:pt idx="750">
                  <c:v>2022M07</c:v>
                </c:pt>
                <c:pt idx="751">
                  <c:v>2022M08</c:v>
                </c:pt>
                <c:pt idx="752">
                  <c:v>2022M09</c:v>
                </c:pt>
                <c:pt idx="753">
                  <c:v>2022M10</c:v>
                </c:pt>
                <c:pt idx="754">
                  <c:v>2022M11</c:v>
                </c:pt>
                <c:pt idx="755">
                  <c:v>2022M12</c:v>
                </c:pt>
                <c:pt idx="756">
                  <c:v>2023M01</c:v>
                </c:pt>
                <c:pt idx="757">
                  <c:v>2023M02</c:v>
                </c:pt>
                <c:pt idx="758">
                  <c:v>2023M03</c:v>
                </c:pt>
                <c:pt idx="759">
                  <c:v>2023M04</c:v>
                </c:pt>
                <c:pt idx="760">
                  <c:v>2023M05</c:v>
                </c:pt>
                <c:pt idx="761">
                  <c:v>2023M06</c:v>
                </c:pt>
                <c:pt idx="762">
                  <c:v>2023M07</c:v>
                </c:pt>
                <c:pt idx="763">
                  <c:v>2023M08</c:v>
                </c:pt>
                <c:pt idx="764">
                  <c:v>2023M09</c:v>
                </c:pt>
                <c:pt idx="765">
                  <c:v>2023M10</c:v>
                </c:pt>
                <c:pt idx="766">
                  <c:v>2023M11</c:v>
                </c:pt>
                <c:pt idx="767">
                  <c:v>2023M12</c:v>
                </c:pt>
                <c:pt idx="768">
                  <c:v>2024M01</c:v>
                </c:pt>
                <c:pt idx="769">
                  <c:v>2024M02</c:v>
                </c:pt>
                <c:pt idx="770">
                  <c:v>2024M03</c:v>
                </c:pt>
                <c:pt idx="771">
                  <c:v>2024M04</c:v>
                </c:pt>
              </c:strCache>
            </c:strRef>
          </c:cat>
          <c:val>
            <c:numRef>
              <c:f>Hoja1!$D$6:$D$777</c:f>
              <c:numCache>
                <c:formatCode>0.00</c:formatCode>
                <c:ptCount val="772"/>
                <c:pt idx="0">
                  <c:v>42.25</c:v>
                </c:pt>
                <c:pt idx="1">
                  <c:v>42.25</c:v>
                </c:pt>
                <c:pt idx="2">
                  <c:v>42.25</c:v>
                </c:pt>
                <c:pt idx="3">
                  <c:v>42.25</c:v>
                </c:pt>
                <c:pt idx="4">
                  <c:v>42.25</c:v>
                </c:pt>
                <c:pt idx="5">
                  <c:v>42.25</c:v>
                </c:pt>
                <c:pt idx="6">
                  <c:v>42.25</c:v>
                </c:pt>
                <c:pt idx="7">
                  <c:v>42.25</c:v>
                </c:pt>
                <c:pt idx="8">
                  <c:v>42.25</c:v>
                </c:pt>
                <c:pt idx="9">
                  <c:v>42.25</c:v>
                </c:pt>
                <c:pt idx="10">
                  <c:v>42.25</c:v>
                </c:pt>
                <c:pt idx="11">
                  <c:v>42.25</c:v>
                </c:pt>
                <c:pt idx="12">
                  <c:v>42.25</c:v>
                </c:pt>
                <c:pt idx="13">
                  <c:v>42.25</c:v>
                </c:pt>
                <c:pt idx="14">
                  <c:v>42.25</c:v>
                </c:pt>
                <c:pt idx="15">
                  <c:v>42.25</c:v>
                </c:pt>
                <c:pt idx="16">
                  <c:v>42.25</c:v>
                </c:pt>
                <c:pt idx="17">
                  <c:v>42.25</c:v>
                </c:pt>
                <c:pt idx="18">
                  <c:v>42.25</c:v>
                </c:pt>
                <c:pt idx="19">
                  <c:v>42.25</c:v>
                </c:pt>
                <c:pt idx="20">
                  <c:v>42.25</c:v>
                </c:pt>
                <c:pt idx="21">
                  <c:v>42.25</c:v>
                </c:pt>
                <c:pt idx="22">
                  <c:v>42.25</c:v>
                </c:pt>
                <c:pt idx="23">
                  <c:v>42.25</c:v>
                </c:pt>
                <c:pt idx="24">
                  <c:v>42.25</c:v>
                </c:pt>
                <c:pt idx="25">
                  <c:v>42.25</c:v>
                </c:pt>
                <c:pt idx="26">
                  <c:v>42.25</c:v>
                </c:pt>
                <c:pt idx="27">
                  <c:v>42.25</c:v>
                </c:pt>
                <c:pt idx="28">
                  <c:v>42.25</c:v>
                </c:pt>
                <c:pt idx="29">
                  <c:v>42.25</c:v>
                </c:pt>
                <c:pt idx="30">
                  <c:v>42.25</c:v>
                </c:pt>
                <c:pt idx="31">
                  <c:v>42.25</c:v>
                </c:pt>
                <c:pt idx="32">
                  <c:v>42.25</c:v>
                </c:pt>
                <c:pt idx="33">
                  <c:v>42.25</c:v>
                </c:pt>
                <c:pt idx="34">
                  <c:v>42.25</c:v>
                </c:pt>
                <c:pt idx="35">
                  <c:v>42.25</c:v>
                </c:pt>
                <c:pt idx="36">
                  <c:v>42.25</c:v>
                </c:pt>
                <c:pt idx="37">
                  <c:v>42.25</c:v>
                </c:pt>
                <c:pt idx="38">
                  <c:v>42.25</c:v>
                </c:pt>
                <c:pt idx="39">
                  <c:v>42.25</c:v>
                </c:pt>
                <c:pt idx="40">
                  <c:v>42.25</c:v>
                </c:pt>
                <c:pt idx="41">
                  <c:v>42.25</c:v>
                </c:pt>
                <c:pt idx="42">
                  <c:v>42.25</c:v>
                </c:pt>
                <c:pt idx="43">
                  <c:v>42.25</c:v>
                </c:pt>
                <c:pt idx="44">
                  <c:v>42.25</c:v>
                </c:pt>
                <c:pt idx="45">
                  <c:v>42.25</c:v>
                </c:pt>
                <c:pt idx="46">
                  <c:v>42.25</c:v>
                </c:pt>
                <c:pt idx="47">
                  <c:v>42.25</c:v>
                </c:pt>
                <c:pt idx="48">
                  <c:v>60.5</c:v>
                </c:pt>
                <c:pt idx="49">
                  <c:v>60.5</c:v>
                </c:pt>
                <c:pt idx="50">
                  <c:v>60.5</c:v>
                </c:pt>
                <c:pt idx="51">
                  <c:v>60.5</c:v>
                </c:pt>
                <c:pt idx="52">
                  <c:v>60.5</c:v>
                </c:pt>
                <c:pt idx="53">
                  <c:v>60.5</c:v>
                </c:pt>
                <c:pt idx="54">
                  <c:v>60.5</c:v>
                </c:pt>
                <c:pt idx="55">
                  <c:v>60.5</c:v>
                </c:pt>
                <c:pt idx="56">
                  <c:v>60.5</c:v>
                </c:pt>
                <c:pt idx="57">
                  <c:v>60.5</c:v>
                </c:pt>
                <c:pt idx="58">
                  <c:v>60.5</c:v>
                </c:pt>
                <c:pt idx="59">
                  <c:v>60.5</c:v>
                </c:pt>
                <c:pt idx="60">
                  <c:v>65.75</c:v>
                </c:pt>
                <c:pt idx="61">
                  <c:v>65.75</c:v>
                </c:pt>
                <c:pt idx="62">
                  <c:v>65.75</c:v>
                </c:pt>
                <c:pt idx="63">
                  <c:v>65.75</c:v>
                </c:pt>
                <c:pt idx="64">
                  <c:v>65.75</c:v>
                </c:pt>
                <c:pt idx="65">
                  <c:v>65.75</c:v>
                </c:pt>
                <c:pt idx="66">
                  <c:v>65.75</c:v>
                </c:pt>
                <c:pt idx="67">
                  <c:v>65.75</c:v>
                </c:pt>
                <c:pt idx="68">
                  <c:v>65.75</c:v>
                </c:pt>
                <c:pt idx="69">
                  <c:v>65.75</c:v>
                </c:pt>
                <c:pt idx="70">
                  <c:v>65.75</c:v>
                </c:pt>
                <c:pt idx="71">
                  <c:v>65.75</c:v>
                </c:pt>
                <c:pt idx="72">
                  <c:v>59.25</c:v>
                </c:pt>
                <c:pt idx="73">
                  <c:v>59.25</c:v>
                </c:pt>
                <c:pt idx="74">
                  <c:v>59.25</c:v>
                </c:pt>
                <c:pt idx="75">
                  <c:v>59.25</c:v>
                </c:pt>
                <c:pt idx="76">
                  <c:v>59.25</c:v>
                </c:pt>
                <c:pt idx="77">
                  <c:v>59.25</c:v>
                </c:pt>
                <c:pt idx="78">
                  <c:v>59.25</c:v>
                </c:pt>
                <c:pt idx="79">
                  <c:v>59.25</c:v>
                </c:pt>
                <c:pt idx="80">
                  <c:v>59.25</c:v>
                </c:pt>
                <c:pt idx="81">
                  <c:v>59.25</c:v>
                </c:pt>
                <c:pt idx="82">
                  <c:v>59.25</c:v>
                </c:pt>
                <c:pt idx="83">
                  <c:v>59.25</c:v>
                </c:pt>
                <c:pt idx="84">
                  <c:v>49.25</c:v>
                </c:pt>
                <c:pt idx="85">
                  <c:v>49.25</c:v>
                </c:pt>
                <c:pt idx="86">
                  <c:v>49.25</c:v>
                </c:pt>
                <c:pt idx="87">
                  <c:v>49.25</c:v>
                </c:pt>
                <c:pt idx="88">
                  <c:v>49.25</c:v>
                </c:pt>
                <c:pt idx="89">
                  <c:v>49.25</c:v>
                </c:pt>
                <c:pt idx="90">
                  <c:v>49.25</c:v>
                </c:pt>
                <c:pt idx="91">
                  <c:v>49.25</c:v>
                </c:pt>
                <c:pt idx="92">
                  <c:v>49.25</c:v>
                </c:pt>
                <c:pt idx="93">
                  <c:v>49.25</c:v>
                </c:pt>
                <c:pt idx="94">
                  <c:v>49.25</c:v>
                </c:pt>
                <c:pt idx="95">
                  <c:v>49.25</c:v>
                </c:pt>
                <c:pt idx="96">
                  <c:v>35.5</c:v>
                </c:pt>
                <c:pt idx="97">
                  <c:v>35.5</c:v>
                </c:pt>
                <c:pt idx="98">
                  <c:v>35.5</c:v>
                </c:pt>
                <c:pt idx="99">
                  <c:v>35.5</c:v>
                </c:pt>
                <c:pt idx="100">
                  <c:v>35.5</c:v>
                </c:pt>
                <c:pt idx="101">
                  <c:v>35.5</c:v>
                </c:pt>
                <c:pt idx="102">
                  <c:v>35.5</c:v>
                </c:pt>
                <c:pt idx="103">
                  <c:v>35.5</c:v>
                </c:pt>
                <c:pt idx="104">
                  <c:v>35.5</c:v>
                </c:pt>
                <c:pt idx="105">
                  <c:v>35.5</c:v>
                </c:pt>
                <c:pt idx="106">
                  <c:v>35.5</c:v>
                </c:pt>
                <c:pt idx="107">
                  <c:v>35.5</c:v>
                </c:pt>
                <c:pt idx="108">
                  <c:v>26.6</c:v>
                </c:pt>
                <c:pt idx="109">
                  <c:v>26.6</c:v>
                </c:pt>
                <c:pt idx="110">
                  <c:v>26.6</c:v>
                </c:pt>
                <c:pt idx="111">
                  <c:v>26.6</c:v>
                </c:pt>
                <c:pt idx="112">
                  <c:v>26.6</c:v>
                </c:pt>
                <c:pt idx="113">
                  <c:v>26.6</c:v>
                </c:pt>
                <c:pt idx="114">
                  <c:v>26.6</c:v>
                </c:pt>
                <c:pt idx="115">
                  <c:v>26.6</c:v>
                </c:pt>
                <c:pt idx="116">
                  <c:v>26.6</c:v>
                </c:pt>
                <c:pt idx="117">
                  <c:v>26.6</c:v>
                </c:pt>
                <c:pt idx="118">
                  <c:v>26.6</c:v>
                </c:pt>
                <c:pt idx="119">
                  <c:v>26.6</c:v>
                </c:pt>
                <c:pt idx="120">
                  <c:v>18.25</c:v>
                </c:pt>
                <c:pt idx="121">
                  <c:v>18.25</c:v>
                </c:pt>
                <c:pt idx="122">
                  <c:v>18.25</c:v>
                </c:pt>
                <c:pt idx="123">
                  <c:v>18.25</c:v>
                </c:pt>
                <c:pt idx="124">
                  <c:v>18.25</c:v>
                </c:pt>
                <c:pt idx="125">
                  <c:v>18.25</c:v>
                </c:pt>
                <c:pt idx="126">
                  <c:v>18.25</c:v>
                </c:pt>
                <c:pt idx="127">
                  <c:v>18.25</c:v>
                </c:pt>
                <c:pt idx="128">
                  <c:v>18.25</c:v>
                </c:pt>
                <c:pt idx="129">
                  <c:v>18.25</c:v>
                </c:pt>
                <c:pt idx="130">
                  <c:v>18.25</c:v>
                </c:pt>
                <c:pt idx="131">
                  <c:v>18.25</c:v>
                </c:pt>
                <c:pt idx="132">
                  <c:v>16</c:v>
                </c:pt>
                <c:pt idx="133">
                  <c:v>16</c:v>
                </c:pt>
                <c:pt idx="134">
                  <c:v>16</c:v>
                </c:pt>
                <c:pt idx="135">
                  <c:v>16</c:v>
                </c:pt>
                <c:pt idx="136">
                  <c:v>16</c:v>
                </c:pt>
                <c:pt idx="137">
                  <c:v>16</c:v>
                </c:pt>
                <c:pt idx="138">
                  <c:v>16</c:v>
                </c:pt>
                <c:pt idx="139">
                  <c:v>16</c:v>
                </c:pt>
                <c:pt idx="140">
                  <c:v>16</c:v>
                </c:pt>
                <c:pt idx="141">
                  <c:v>16</c:v>
                </c:pt>
                <c:pt idx="142">
                  <c:v>16</c:v>
                </c:pt>
                <c:pt idx="143">
                  <c:v>16</c:v>
                </c:pt>
                <c:pt idx="144">
                  <c:v>29.25</c:v>
                </c:pt>
                <c:pt idx="145">
                  <c:v>29.25</c:v>
                </c:pt>
                <c:pt idx="146">
                  <c:v>29.25</c:v>
                </c:pt>
                <c:pt idx="147">
                  <c:v>29.25</c:v>
                </c:pt>
                <c:pt idx="148">
                  <c:v>29.25</c:v>
                </c:pt>
                <c:pt idx="149">
                  <c:v>29.25</c:v>
                </c:pt>
                <c:pt idx="150">
                  <c:v>29.25</c:v>
                </c:pt>
                <c:pt idx="151">
                  <c:v>29.25</c:v>
                </c:pt>
                <c:pt idx="152">
                  <c:v>29.25</c:v>
                </c:pt>
                <c:pt idx="153">
                  <c:v>29.25</c:v>
                </c:pt>
                <c:pt idx="154">
                  <c:v>29.25</c:v>
                </c:pt>
                <c:pt idx="155">
                  <c:v>29.25</c:v>
                </c:pt>
                <c:pt idx="156">
                  <c:v>64.75</c:v>
                </c:pt>
                <c:pt idx="157">
                  <c:v>64.75</c:v>
                </c:pt>
                <c:pt idx="158">
                  <c:v>64.75</c:v>
                </c:pt>
                <c:pt idx="159">
                  <c:v>64.75</c:v>
                </c:pt>
                <c:pt idx="160">
                  <c:v>64.75</c:v>
                </c:pt>
                <c:pt idx="161">
                  <c:v>64.75</c:v>
                </c:pt>
                <c:pt idx="162">
                  <c:v>64.75</c:v>
                </c:pt>
                <c:pt idx="163">
                  <c:v>64.75</c:v>
                </c:pt>
                <c:pt idx="164">
                  <c:v>64.75</c:v>
                </c:pt>
                <c:pt idx="165">
                  <c:v>64.75</c:v>
                </c:pt>
                <c:pt idx="166">
                  <c:v>64.75</c:v>
                </c:pt>
                <c:pt idx="167">
                  <c:v>64.75</c:v>
                </c:pt>
                <c:pt idx="168">
                  <c:v>285.75</c:v>
                </c:pt>
                <c:pt idx="169">
                  <c:v>285.75</c:v>
                </c:pt>
                <c:pt idx="170">
                  <c:v>285.75</c:v>
                </c:pt>
                <c:pt idx="171">
                  <c:v>285.75</c:v>
                </c:pt>
                <c:pt idx="172">
                  <c:v>285.75</c:v>
                </c:pt>
                <c:pt idx="173">
                  <c:v>285.75</c:v>
                </c:pt>
                <c:pt idx="174">
                  <c:v>285.75</c:v>
                </c:pt>
                <c:pt idx="175">
                  <c:v>285.75</c:v>
                </c:pt>
                <c:pt idx="176">
                  <c:v>285.75</c:v>
                </c:pt>
                <c:pt idx="177">
                  <c:v>285.75</c:v>
                </c:pt>
                <c:pt idx="178">
                  <c:v>285.75</c:v>
                </c:pt>
                <c:pt idx="179">
                  <c:v>285.75</c:v>
                </c:pt>
                <c:pt idx="180">
                  <c:v>168</c:v>
                </c:pt>
                <c:pt idx="181">
                  <c:v>168</c:v>
                </c:pt>
                <c:pt idx="182">
                  <c:v>168</c:v>
                </c:pt>
                <c:pt idx="183">
                  <c:v>168</c:v>
                </c:pt>
                <c:pt idx="184">
                  <c:v>168</c:v>
                </c:pt>
                <c:pt idx="185">
                  <c:v>168</c:v>
                </c:pt>
                <c:pt idx="186">
                  <c:v>168</c:v>
                </c:pt>
                <c:pt idx="187">
                  <c:v>168</c:v>
                </c:pt>
                <c:pt idx="188">
                  <c:v>168</c:v>
                </c:pt>
                <c:pt idx="189">
                  <c:v>168</c:v>
                </c:pt>
                <c:pt idx="190">
                  <c:v>168</c:v>
                </c:pt>
                <c:pt idx="191">
                  <c:v>168</c:v>
                </c:pt>
                <c:pt idx="192">
                  <c:v>82</c:v>
                </c:pt>
                <c:pt idx="193">
                  <c:v>82</c:v>
                </c:pt>
                <c:pt idx="194">
                  <c:v>82</c:v>
                </c:pt>
                <c:pt idx="195">
                  <c:v>82</c:v>
                </c:pt>
                <c:pt idx="196">
                  <c:v>82</c:v>
                </c:pt>
                <c:pt idx="197">
                  <c:v>82</c:v>
                </c:pt>
                <c:pt idx="198">
                  <c:v>82</c:v>
                </c:pt>
                <c:pt idx="199">
                  <c:v>82</c:v>
                </c:pt>
                <c:pt idx="200">
                  <c:v>82</c:v>
                </c:pt>
                <c:pt idx="201">
                  <c:v>82</c:v>
                </c:pt>
                <c:pt idx="202">
                  <c:v>82</c:v>
                </c:pt>
                <c:pt idx="203">
                  <c:v>82</c:v>
                </c:pt>
                <c:pt idx="204">
                  <c:v>115</c:v>
                </c:pt>
                <c:pt idx="205">
                  <c:v>100.5</c:v>
                </c:pt>
                <c:pt idx="206">
                  <c:v>100.5</c:v>
                </c:pt>
                <c:pt idx="207">
                  <c:v>109.5</c:v>
                </c:pt>
                <c:pt idx="208">
                  <c:v>116.1</c:v>
                </c:pt>
                <c:pt idx="209">
                  <c:v>120</c:v>
                </c:pt>
                <c:pt idx="210">
                  <c:v>123.125</c:v>
                </c:pt>
                <c:pt idx="211">
                  <c:v>129.6</c:v>
                </c:pt>
                <c:pt idx="212">
                  <c:v>132.5</c:v>
                </c:pt>
                <c:pt idx="213">
                  <c:v>131</c:v>
                </c:pt>
                <c:pt idx="214">
                  <c:v>137</c:v>
                </c:pt>
                <c:pt idx="215">
                  <c:v>134.33333333332999</c:v>
                </c:pt>
                <c:pt idx="216">
                  <c:v>133</c:v>
                </c:pt>
                <c:pt idx="217">
                  <c:v>134.75</c:v>
                </c:pt>
                <c:pt idx="218">
                  <c:v>134.5</c:v>
                </c:pt>
                <c:pt idx="219">
                  <c:v>134</c:v>
                </c:pt>
                <c:pt idx="220">
                  <c:v>130.80000000000001</c:v>
                </c:pt>
                <c:pt idx="221">
                  <c:v>132.5</c:v>
                </c:pt>
                <c:pt idx="222">
                  <c:v>142</c:v>
                </c:pt>
                <c:pt idx="223">
                  <c:v>142.5</c:v>
                </c:pt>
                <c:pt idx="224">
                  <c:v>134.625</c:v>
                </c:pt>
                <c:pt idx="225">
                  <c:v>132</c:v>
                </c:pt>
                <c:pt idx="226">
                  <c:v>140.75</c:v>
                </c:pt>
                <c:pt idx="227">
                  <c:v>141</c:v>
                </c:pt>
                <c:pt idx="228">
                  <c:v>143</c:v>
                </c:pt>
                <c:pt idx="229">
                  <c:v>143</c:v>
                </c:pt>
                <c:pt idx="230">
                  <c:v>131.875</c:v>
                </c:pt>
                <c:pt idx="231">
                  <c:v>135</c:v>
                </c:pt>
                <c:pt idx="232">
                  <c:v>141.75</c:v>
                </c:pt>
                <c:pt idx="233">
                  <c:v>148.5</c:v>
                </c:pt>
                <c:pt idx="234">
                  <c:v>155.4</c:v>
                </c:pt>
                <c:pt idx="235">
                  <c:v>160</c:v>
                </c:pt>
                <c:pt idx="236">
                  <c:v>163.75</c:v>
                </c:pt>
                <c:pt idx="237">
                  <c:v>167.5</c:v>
                </c:pt>
                <c:pt idx="238">
                  <c:v>170</c:v>
                </c:pt>
                <c:pt idx="239">
                  <c:v>176.25</c:v>
                </c:pt>
                <c:pt idx="240">
                  <c:v>187.5</c:v>
                </c:pt>
                <c:pt idx="241">
                  <c:v>187.5</c:v>
                </c:pt>
                <c:pt idx="242">
                  <c:v>187.5</c:v>
                </c:pt>
                <c:pt idx="243">
                  <c:v>196.25</c:v>
                </c:pt>
                <c:pt idx="244">
                  <c:v>205</c:v>
                </c:pt>
                <c:pt idx="245">
                  <c:v>205</c:v>
                </c:pt>
                <c:pt idx="246">
                  <c:v>205</c:v>
                </c:pt>
                <c:pt idx="247">
                  <c:v>205</c:v>
                </c:pt>
                <c:pt idx="248">
                  <c:v>207</c:v>
                </c:pt>
                <c:pt idx="249">
                  <c:v>207</c:v>
                </c:pt>
                <c:pt idx="250">
                  <c:v>207</c:v>
                </c:pt>
                <c:pt idx="251">
                  <c:v>207</c:v>
                </c:pt>
                <c:pt idx="252">
                  <c:v>207</c:v>
                </c:pt>
                <c:pt idx="253">
                  <c:v>242.5</c:v>
                </c:pt>
                <c:pt idx="254">
                  <c:v>242.5</c:v>
                </c:pt>
                <c:pt idx="255">
                  <c:v>135</c:v>
                </c:pt>
                <c:pt idx="256">
                  <c:v>215</c:v>
                </c:pt>
                <c:pt idx="257">
                  <c:v>215</c:v>
                </c:pt>
                <c:pt idx="258">
                  <c:v>180</c:v>
                </c:pt>
                <c:pt idx="259">
                  <c:v>160</c:v>
                </c:pt>
                <c:pt idx="260">
                  <c:v>160</c:v>
                </c:pt>
                <c:pt idx="261">
                  <c:v>160</c:v>
                </c:pt>
                <c:pt idx="262">
                  <c:v>136.5</c:v>
                </c:pt>
                <c:pt idx="263">
                  <c:v>136.5</c:v>
                </c:pt>
                <c:pt idx="264">
                  <c:v>112.5</c:v>
                </c:pt>
                <c:pt idx="265">
                  <c:v>130</c:v>
                </c:pt>
                <c:pt idx="266">
                  <c:v>130</c:v>
                </c:pt>
                <c:pt idx="267">
                  <c:v>122.5</c:v>
                </c:pt>
                <c:pt idx="268">
                  <c:v>122.5</c:v>
                </c:pt>
                <c:pt idx="269">
                  <c:v>122.5</c:v>
                </c:pt>
                <c:pt idx="270">
                  <c:v>122.5</c:v>
                </c:pt>
                <c:pt idx="271">
                  <c:v>125</c:v>
                </c:pt>
                <c:pt idx="272">
                  <c:v>125</c:v>
                </c:pt>
                <c:pt idx="273">
                  <c:v>127.5</c:v>
                </c:pt>
                <c:pt idx="274">
                  <c:v>127.5</c:v>
                </c:pt>
                <c:pt idx="275">
                  <c:v>120</c:v>
                </c:pt>
                <c:pt idx="276">
                  <c:v>124.5</c:v>
                </c:pt>
                <c:pt idx="277">
                  <c:v>124.5</c:v>
                </c:pt>
                <c:pt idx="278">
                  <c:v>120</c:v>
                </c:pt>
                <c:pt idx="279">
                  <c:v>109</c:v>
                </c:pt>
                <c:pt idx="280">
                  <c:v>101.5</c:v>
                </c:pt>
                <c:pt idx="281">
                  <c:v>120</c:v>
                </c:pt>
                <c:pt idx="282">
                  <c:v>109</c:v>
                </c:pt>
                <c:pt idx="283">
                  <c:v>110.5</c:v>
                </c:pt>
                <c:pt idx="284">
                  <c:v>110.5</c:v>
                </c:pt>
                <c:pt idx="285">
                  <c:v>114</c:v>
                </c:pt>
                <c:pt idx="286">
                  <c:v>115.5</c:v>
                </c:pt>
                <c:pt idx="287">
                  <c:v>115.5</c:v>
                </c:pt>
                <c:pt idx="288">
                  <c:v>116.5</c:v>
                </c:pt>
                <c:pt idx="289">
                  <c:v>118</c:v>
                </c:pt>
                <c:pt idx="290">
                  <c:v>141</c:v>
                </c:pt>
                <c:pt idx="291">
                  <c:v>127.5</c:v>
                </c:pt>
                <c:pt idx="292">
                  <c:v>147.5</c:v>
                </c:pt>
                <c:pt idx="293">
                  <c:v>155</c:v>
                </c:pt>
                <c:pt idx="294">
                  <c:v>162.5</c:v>
                </c:pt>
                <c:pt idx="295">
                  <c:v>165</c:v>
                </c:pt>
                <c:pt idx="296">
                  <c:v>165</c:v>
                </c:pt>
                <c:pt idx="297">
                  <c:v>172</c:v>
                </c:pt>
                <c:pt idx="298">
                  <c:v>166</c:v>
                </c:pt>
                <c:pt idx="299">
                  <c:v>166</c:v>
                </c:pt>
                <c:pt idx="300">
                  <c:v>168.5</c:v>
                </c:pt>
                <c:pt idx="301">
                  <c:v>168.5</c:v>
                </c:pt>
                <c:pt idx="302">
                  <c:v>105</c:v>
                </c:pt>
                <c:pt idx="303">
                  <c:v>107.5</c:v>
                </c:pt>
                <c:pt idx="304">
                  <c:v>127.5</c:v>
                </c:pt>
                <c:pt idx="305">
                  <c:v>112.5</c:v>
                </c:pt>
                <c:pt idx="306">
                  <c:v>109.5</c:v>
                </c:pt>
                <c:pt idx="307">
                  <c:v>97.5</c:v>
                </c:pt>
                <c:pt idx="308">
                  <c:v>87.5</c:v>
                </c:pt>
                <c:pt idx="309">
                  <c:v>80.5</c:v>
                </c:pt>
                <c:pt idx="310">
                  <c:v>87.5</c:v>
                </c:pt>
                <c:pt idx="311">
                  <c:v>87.5</c:v>
                </c:pt>
                <c:pt idx="312">
                  <c:v>82.5</c:v>
                </c:pt>
                <c:pt idx="313">
                  <c:v>77</c:v>
                </c:pt>
                <c:pt idx="314">
                  <c:v>77</c:v>
                </c:pt>
                <c:pt idx="315">
                  <c:v>72.5</c:v>
                </c:pt>
                <c:pt idx="316">
                  <c:v>72.5</c:v>
                </c:pt>
                <c:pt idx="317">
                  <c:v>72.5</c:v>
                </c:pt>
                <c:pt idx="318">
                  <c:v>67.5</c:v>
                </c:pt>
                <c:pt idx="319">
                  <c:v>71</c:v>
                </c:pt>
                <c:pt idx="320">
                  <c:v>65</c:v>
                </c:pt>
                <c:pt idx="321">
                  <c:v>62.5</c:v>
                </c:pt>
                <c:pt idx="322">
                  <c:v>64.5</c:v>
                </c:pt>
                <c:pt idx="323">
                  <c:v>64.5</c:v>
                </c:pt>
                <c:pt idx="324">
                  <c:v>64</c:v>
                </c:pt>
                <c:pt idx="325">
                  <c:v>68</c:v>
                </c:pt>
                <c:pt idx="326">
                  <c:v>70.5</c:v>
                </c:pt>
                <c:pt idx="327">
                  <c:v>77.5</c:v>
                </c:pt>
                <c:pt idx="328">
                  <c:v>87.5</c:v>
                </c:pt>
                <c:pt idx="329">
                  <c:v>87.5</c:v>
                </c:pt>
                <c:pt idx="330">
                  <c:v>87.5</c:v>
                </c:pt>
                <c:pt idx="331">
                  <c:v>85</c:v>
                </c:pt>
                <c:pt idx="332">
                  <c:v>85</c:v>
                </c:pt>
                <c:pt idx="333">
                  <c:v>92.5</c:v>
                </c:pt>
                <c:pt idx="334">
                  <c:v>92.5</c:v>
                </c:pt>
                <c:pt idx="335">
                  <c:v>92.5</c:v>
                </c:pt>
                <c:pt idx="336">
                  <c:v>92.5</c:v>
                </c:pt>
                <c:pt idx="337">
                  <c:v>97.5</c:v>
                </c:pt>
                <c:pt idx="338">
                  <c:v>105</c:v>
                </c:pt>
                <c:pt idx="339">
                  <c:v>97.5</c:v>
                </c:pt>
                <c:pt idx="340">
                  <c:v>110</c:v>
                </c:pt>
                <c:pt idx="341">
                  <c:v>110</c:v>
                </c:pt>
                <c:pt idx="342">
                  <c:v>110</c:v>
                </c:pt>
                <c:pt idx="343">
                  <c:v>130</c:v>
                </c:pt>
                <c:pt idx="344">
                  <c:v>130</c:v>
                </c:pt>
                <c:pt idx="345">
                  <c:v>130</c:v>
                </c:pt>
                <c:pt idx="346">
                  <c:v>130</c:v>
                </c:pt>
                <c:pt idx="347">
                  <c:v>120</c:v>
                </c:pt>
                <c:pt idx="348">
                  <c:v>120</c:v>
                </c:pt>
                <c:pt idx="349">
                  <c:v>120</c:v>
                </c:pt>
                <c:pt idx="350">
                  <c:v>120</c:v>
                </c:pt>
                <c:pt idx="351">
                  <c:v>113.5</c:v>
                </c:pt>
                <c:pt idx="352">
                  <c:v>113.5</c:v>
                </c:pt>
                <c:pt idx="353">
                  <c:v>113.5</c:v>
                </c:pt>
                <c:pt idx="354">
                  <c:v>113.5</c:v>
                </c:pt>
                <c:pt idx="355">
                  <c:v>82.5</c:v>
                </c:pt>
                <c:pt idx="356">
                  <c:v>82.5</c:v>
                </c:pt>
                <c:pt idx="357">
                  <c:v>72.5</c:v>
                </c:pt>
                <c:pt idx="358">
                  <c:v>86</c:v>
                </c:pt>
                <c:pt idx="359">
                  <c:v>98</c:v>
                </c:pt>
                <c:pt idx="360">
                  <c:v>104.5</c:v>
                </c:pt>
                <c:pt idx="361">
                  <c:v>106.25</c:v>
                </c:pt>
                <c:pt idx="362">
                  <c:v>111</c:v>
                </c:pt>
                <c:pt idx="363">
                  <c:v>111</c:v>
                </c:pt>
                <c:pt idx="364">
                  <c:v>107</c:v>
                </c:pt>
                <c:pt idx="365">
                  <c:v>107</c:v>
                </c:pt>
                <c:pt idx="366">
                  <c:v>107</c:v>
                </c:pt>
                <c:pt idx="367">
                  <c:v>114.875</c:v>
                </c:pt>
                <c:pt idx="368">
                  <c:v>90.625</c:v>
                </c:pt>
                <c:pt idx="369">
                  <c:v>136.5</c:v>
                </c:pt>
                <c:pt idx="370">
                  <c:v>144.5</c:v>
                </c:pt>
                <c:pt idx="371">
                  <c:v>147.5</c:v>
                </c:pt>
                <c:pt idx="372">
                  <c:v>151</c:v>
                </c:pt>
                <c:pt idx="373">
                  <c:v>151</c:v>
                </c:pt>
                <c:pt idx="374">
                  <c:v>145</c:v>
                </c:pt>
                <c:pt idx="375">
                  <c:v>143.5</c:v>
                </c:pt>
                <c:pt idx="376">
                  <c:v>138.5</c:v>
                </c:pt>
                <c:pt idx="377">
                  <c:v>135.5</c:v>
                </c:pt>
                <c:pt idx="378">
                  <c:v>132.5</c:v>
                </c:pt>
                <c:pt idx="379">
                  <c:v>132.5</c:v>
                </c:pt>
                <c:pt idx="380">
                  <c:v>132.5</c:v>
                </c:pt>
                <c:pt idx="381">
                  <c:v>132.5</c:v>
                </c:pt>
                <c:pt idx="382">
                  <c:v>134.375</c:v>
                </c:pt>
                <c:pt idx="383">
                  <c:v>131.875</c:v>
                </c:pt>
                <c:pt idx="384">
                  <c:v>122.5</c:v>
                </c:pt>
                <c:pt idx="385">
                  <c:v>120.625</c:v>
                </c:pt>
                <c:pt idx="386">
                  <c:v>120</c:v>
                </c:pt>
                <c:pt idx="387">
                  <c:v>120</c:v>
                </c:pt>
                <c:pt idx="388">
                  <c:v>120</c:v>
                </c:pt>
                <c:pt idx="389">
                  <c:v>120</c:v>
                </c:pt>
                <c:pt idx="390">
                  <c:v>120</c:v>
                </c:pt>
                <c:pt idx="391">
                  <c:v>120</c:v>
                </c:pt>
                <c:pt idx="392">
                  <c:v>120</c:v>
                </c:pt>
                <c:pt idx="393">
                  <c:v>116.875</c:v>
                </c:pt>
                <c:pt idx="394">
                  <c:v>107.5</c:v>
                </c:pt>
                <c:pt idx="395">
                  <c:v>103.75</c:v>
                </c:pt>
                <c:pt idx="396">
                  <c:v>102.5</c:v>
                </c:pt>
                <c:pt idx="397">
                  <c:v>102.5</c:v>
                </c:pt>
                <c:pt idx="398">
                  <c:v>86.2</c:v>
                </c:pt>
                <c:pt idx="399">
                  <c:v>81</c:v>
                </c:pt>
                <c:pt idx="400">
                  <c:v>81</c:v>
                </c:pt>
                <c:pt idx="401">
                  <c:v>81</c:v>
                </c:pt>
                <c:pt idx="402">
                  <c:v>81</c:v>
                </c:pt>
                <c:pt idx="403">
                  <c:v>81</c:v>
                </c:pt>
                <c:pt idx="404">
                  <c:v>81</c:v>
                </c:pt>
                <c:pt idx="405">
                  <c:v>81</c:v>
                </c:pt>
                <c:pt idx="406">
                  <c:v>82.8</c:v>
                </c:pt>
                <c:pt idx="407">
                  <c:v>85.5</c:v>
                </c:pt>
                <c:pt idx="408">
                  <c:v>85.5</c:v>
                </c:pt>
                <c:pt idx="409">
                  <c:v>85.5</c:v>
                </c:pt>
                <c:pt idx="410">
                  <c:v>98.625</c:v>
                </c:pt>
                <c:pt idx="411">
                  <c:v>103.5</c:v>
                </c:pt>
                <c:pt idx="412">
                  <c:v>103.5</c:v>
                </c:pt>
                <c:pt idx="413">
                  <c:v>103.5</c:v>
                </c:pt>
                <c:pt idx="414">
                  <c:v>106.5</c:v>
                </c:pt>
                <c:pt idx="415">
                  <c:v>88</c:v>
                </c:pt>
                <c:pt idx="416">
                  <c:v>88</c:v>
                </c:pt>
                <c:pt idx="417">
                  <c:v>88</c:v>
                </c:pt>
                <c:pt idx="418">
                  <c:v>88</c:v>
                </c:pt>
                <c:pt idx="419">
                  <c:v>88</c:v>
                </c:pt>
                <c:pt idx="420">
                  <c:v>159.6</c:v>
                </c:pt>
                <c:pt idx="421">
                  <c:v>177.5</c:v>
                </c:pt>
                <c:pt idx="422">
                  <c:v>191.25</c:v>
                </c:pt>
                <c:pt idx="423">
                  <c:v>205</c:v>
                </c:pt>
                <c:pt idx="424">
                  <c:v>159</c:v>
                </c:pt>
                <c:pt idx="425">
                  <c:v>90</c:v>
                </c:pt>
                <c:pt idx="426">
                  <c:v>90</c:v>
                </c:pt>
                <c:pt idx="427">
                  <c:v>90</c:v>
                </c:pt>
                <c:pt idx="428">
                  <c:v>90</c:v>
                </c:pt>
                <c:pt idx="429">
                  <c:v>90</c:v>
                </c:pt>
                <c:pt idx="430">
                  <c:v>90</c:v>
                </c:pt>
                <c:pt idx="431">
                  <c:v>90</c:v>
                </c:pt>
                <c:pt idx="432">
                  <c:v>90</c:v>
                </c:pt>
                <c:pt idx="433">
                  <c:v>90</c:v>
                </c:pt>
                <c:pt idx="434">
                  <c:v>90</c:v>
                </c:pt>
                <c:pt idx="435">
                  <c:v>160.4</c:v>
                </c:pt>
                <c:pt idx="436">
                  <c:v>169.5</c:v>
                </c:pt>
                <c:pt idx="437">
                  <c:v>172.125</c:v>
                </c:pt>
                <c:pt idx="438">
                  <c:v>184.5</c:v>
                </c:pt>
                <c:pt idx="439">
                  <c:v>187</c:v>
                </c:pt>
                <c:pt idx="440">
                  <c:v>181.4</c:v>
                </c:pt>
                <c:pt idx="441">
                  <c:v>172.25</c:v>
                </c:pt>
                <c:pt idx="442">
                  <c:v>172.625</c:v>
                </c:pt>
                <c:pt idx="443">
                  <c:v>174.5</c:v>
                </c:pt>
                <c:pt idx="444">
                  <c:v>173.5</c:v>
                </c:pt>
                <c:pt idx="445">
                  <c:v>160.375</c:v>
                </c:pt>
                <c:pt idx="446">
                  <c:v>148</c:v>
                </c:pt>
                <c:pt idx="447">
                  <c:v>135</c:v>
                </c:pt>
                <c:pt idx="448">
                  <c:v>113.125</c:v>
                </c:pt>
                <c:pt idx="449">
                  <c:v>108.5</c:v>
                </c:pt>
                <c:pt idx="450">
                  <c:v>112.5</c:v>
                </c:pt>
                <c:pt idx="451">
                  <c:v>102.5</c:v>
                </c:pt>
                <c:pt idx="452">
                  <c:v>88.3</c:v>
                </c:pt>
                <c:pt idx="453">
                  <c:v>87.5</c:v>
                </c:pt>
                <c:pt idx="454">
                  <c:v>90.625</c:v>
                </c:pt>
                <c:pt idx="455">
                  <c:v>90</c:v>
                </c:pt>
                <c:pt idx="456">
                  <c:v>86.25</c:v>
                </c:pt>
                <c:pt idx="457">
                  <c:v>77.5</c:v>
                </c:pt>
                <c:pt idx="458">
                  <c:v>84.5</c:v>
                </c:pt>
                <c:pt idx="459">
                  <c:v>100</c:v>
                </c:pt>
                <c:pt idx="460">
                  <c:v>95</c:v>
                </c:pt>
                <c:pt idx="461">
                  <c:v>88.4</c:v>
                </c:pt>
                <c:pt idx="462">
                  <c:v>86</c:v>
                </c:pt>
                <c:pt idx="463">
                  <c:v>85.5</c:v>
                </c:pt>
                <c:pt idx="464">
                  <c:v>83.625</c:v>
                </c:pt>
                <c:pt idx="465">
                  <c:v>75.625</c:v>
                </c:pt>
                <c:pt idx="466">
                  <c:v>70.7</c:v>
                </c:pt>
                <c:pt idx="467">
                  <c:v>65.5</c:v>
                </c:pt>
                <c:pt idx="468">
                  <c:v>64.5</c:v>
                </c:pt>
                <c:pt idx="469">
                  <c:v>64</c:v>
                </c:pt>
                <c:pt idx="470">
                  <c:v>75.5</c:v>
                </c:pt>
                <c:pt idx="471">
                  <c:v>64.5</c:v>
                </c:pt>
                <c:pt idx="472">
                  <c:v>64.900000000000006</c:v>
                </c:pt>
                <c:pt idx="473">
                  <c:v>63.75</c:v>
                </c:pt>
                <c:pt idx="474">
                  <c:v>62.75</c:v>
                </c:pt>
                <c:pt idx="475">
                  <c:v>65.7</c:v>
                </c:pt>
                <c:pt idx="476">
                  <c:v>67.5</c:v>
                </c:pt>
                <c:pt idx="477">
                  <c:v>65.375</c:v>
                </c:pt>
                <c:pt idx="478">
                  <c:v>66</c:v>
                </c:pt>
                <c:pt idx="479">
                  <c:v>66.833333333330003</c:v>
                </c:pt>
                <c:pt idx="480">
                  <c:v>77.400000000000006</c:v>
                </c:pt>
                <c:pt idx="481">
                  <c:v>90.125</c:v>
                </c:pt>
                <c:pt idx="482">
                  <c:v>88.75</c:v>
                </c:pt>
                <c:pt idx="483">
                  <c:v>83.25</c:v>
                </c:pt>
                <c:pt idx="484">
                  <c:v>91</c:v>
                </c:pt>
                <c:pt idx="485">
                  <c:v>105.125</c:v>
                </c:pt>
                <c:pt idx="486">
                  <c:v>121.7</c:v>
                </c:pt>
                <c:pt idx="487">
                  <c:v>133.375</c:v>
                </c:pt>
                <c:pt idx="488">
                  <c:v>113.875</c:v>
                </c:pt>
                <c:pt idx="489">
                  <c:v>111.1</c:v>
                </c:pt>
                <c:pt idx="490">
                  <c:v>99.375</c:v>
                </c:pt>
                <c:pt idx="491">
                  <c:v>96</c:v>
                </c:pt>
                <c:pt idx="492">
                  <c:v>121</c:v>
                </c:pt>
                <c:pt idx="493">
                  <c:v>105.25</c:v>
                </c:pt>
                <c:pt idx="494">
                  <c:v>98.875</c:v>
                </c:pt>
                <c:pt idx="495">
                  <c:v>95.3</c:v>
                </c:pt>
                <c:pt idx="496">
                  <c:v>85</c:v>
                </c:pt>
                <c:pt idx="497">
                  <c:v>87.5</c:v>
                </c:pt>
                <c:pt idx="498">
                  <c:v>87.5</c:v>
                </c:pt>
                <c:pt idx="499">
                  <c:v>88.75</c:v>
                </c:pt>
                <c:pt idx="500">
                  <c:v>94.5</c:v>
                </c:pt>
                <c:pt idx="501">
                  <c:v>96.1</c:v>
                </c:pt>
                <c:pt idx="502">
                  <c:v>96.5</c:v>
                </c:pt>
                <c:pt idx="503">
                  <c:v>101.16666666667</c:v>
                </c:pt>
                <c:pt idx="504">
                  <c:v>104.125</c:v>
                </c:pt>
                <c:pt idx="505">
                  <c:v>99.625</c:v>
                </c:pt>
                <c:pt idx="506">
                  <c:v>90.25</c:v>
                </c:pt>
                <c:pt idx="507">
                  <c:v>84.7</c:v>
                </c:pt>
                <c:pt idx="508">
                  <c:v>85.5</c:v>
                </c:pt>
                <c:pt idx="509">
                  <c:v>92.75</c:v>
                </c:pt>
                <c:pt idx="510">
                  <c:v>94.2</c:v>
                </c:pt>
                <c:pt idx="511">
                  <c:v>105</c:v>
                </c:pt>
                <c:pt idx="512">
                  <c:v>93</c:v>
                </c:pt>
                <c:pt idx="513">
                  <c:v>92.25</c:v>
                </c:pt>
                <c:pt idx="514">
                  <c:v>92.25</c:v>
                </c:pt>
                <c:pt idx="515">
                  <c:v>99.375</c:v>
                </c:pt>
                <c:pt idx="516">
                  <c:v>112</c:v>
                </c:pt>
                <c:pt idx="517">
                  <c:v>132.125</c:v>
                </c:pt>
                <c:pt idx="518">
                  <c:v>138.9</c:v>
                </c:pt>
                <c:pt idx="519">
                  <c:v>118.625</c:v>
                </c:pt>
                <c:pt idx="520">
                  <c:v>128.125</c:v>
                </c:pt>
                <c:pt idx="521">
                  <c:v>133.9</c:v>
                </c:pt>
                <c:pt idx="522">
                  <c:v>142.75</c:v>
                </c:pt>
                <c:pt idx="523">
                  <c:v>141.5</c:v>
                </c:pt>
                <c:pt idx="524">
                  <c:v>146.80000000000001</c:v>
                </c:pt>
                <c:pt idx="525">
                  <c:v>150.625</c:v>
                </c:pt>
                <c:pt idx="526">
                  <c:v>153.5</c:v>
                </c:pt>
                <c:pt idx="527">
                  <c:v>159.375</c:v>
                </c:pt>
                <c:pt idx="528">
                  <c:v>160.25</c:v>
                </c:pt>
                <c:pt idx="529">
                  <c:v>134.5</c:v>
                </c:pt>
                <c:pt idx="530">
                  <c:v>130.5</c:v>
                </c:pt>
                <c:pt idx="531">
                  <c:v>128.375</c:v>
                </c:pt>
                <c:pt idx="532">
                  <c:v>135.9</c:v>
                </c:pt>
                <c:pt idx="533">
                  <c:v>158.25</c:v>
                </c:pt>
                <c:pt idx="534">
                  <c:v>185</c:v>
                </c:pt>
                <c:pt idx="535">
                  <c:v>196.2</c:v>
                </c:pt>
                <c:pt idx="536">
                  <c:v>218.125</c:v>
                </c:pt>
                <c:pt idx="537">
                  <c:v>242.125</c:v>
                </c:pt>
                <c:pt idx="538">
                  <c:v>224.5</c:v>
                </c:pt>
                <c:pt idx="539">
                  <c:v>185.25</c:v>
                </c:pt>
                <c:pt idx="540">
                  <c:v>184.6</c:v>
                </c:pt>
                <c:pt idx="541">
                  <c:v>185.75</c:v>
                </c:pt>
                <c:pt idx="542">
                  <c:v>217.125</c:v>
                </c:pt>
                <c:pt idx="543">
                  <c:v>242.125</c:v>
                </c:pt>
                <c:pt idx="544">
                  <c:v>256</c:v>
                </c:pt>
                <c:pt idx="545">
                  <c:v>217.5</c:v>
                </c:pt>
                <c:pt idx="546">
                  <c:v>221.875</c:v>
                </c:pt>
                <c:pt idx="547">
                  <c:v>208.5</c:v>
                </c:pt>
                <c:pt idx="548">
                  <c:v>210.375</c:v>
                </c:pt>
                <c:pt idx="549">
                  <c:v>215.5</c:v>
                </c:pt>
                <c:pt idx="550">
                  <c:v>235</c:v>
                </c:pt>
                <c:pt idx="551">
                  <c:v>213.875</c:v>
                </c:pt>
                <c:pt idx="552">
                  <c:v>202.3</c:v>
                </c:pt>
                <c:pt idx="553">
                  <c:v>213.875</c:v>
                </c:pt>
                <c:pt idx="554">
                  <c:v>243.125</c:v>
                </c:pt>
                <c:pt idx="555">
                  <c:v>247.5</c:v>
                </c:pt>
                <c:pt idx="556">
                  <c:v>229.5</c:v>
                </c:pt>
                <c:pt idx="557">
                  <c:v>210</c:v>
                </c:pt>
                <c:pt idx="558">
                  <c:v>205.5</c:v>
                </c:pt>
                <c:pt idx="559">
                  <c:v>210.5</c:v>
                </c:pt>
                <c:pt idx="560">
                  <c:v>215.125</c:v>
                </c:pt>
                <c:pt idx="561">
                  <c:v>209.2</c:v>
                </c:pt>
                <c:pt idx="562">
                  <c:v>227.375</c:v>
                </c:pt>
                <c:pt idx="563">
                  <c:v>251.66666666667001</c:v>
                </c:pt>
                <c:pt idx="564">
                  <c:v>265</c:v>
                </c:pt>
                <c:pt idx="565">
                  <c:v>299.375</c:v>
                </c:pt>
                <c:pt idx="566">
                  <c:v>318.125</c:v>
                </c:pt>
                <c:pt idx="567">
                  <c:v>291</c:v>
                </c:pt>
                <c:pt idx="568">
                  <c:v>293.125</c:v>
                </c:pt>
                <c:pt idx="569">
                  <c:v>291.875</c:v>
                </c:pt>
                <c:pt idx="570">
                  <c:v>269.5</c:v>
                </c:pt>
                <c:pt idx="571">
                  <c:v>260.625</c:v>
                </c:pt>
                <c:pt idx="572">
                  <c:v>305</c:v>
                </c:pt>
                <c:pt idx="573">
                  <c:v>323.75</c:v>
                </c:pt>
                <c:pt idx="574">
                  <c:v>366.25</c:v>
                </c:pt>
                <c:pt idx="575">
                  <c:v>401.66666666666998</c:v>
                </c:pt>
                <c:pt idx="576">
                  <c:v>376.625</c:v>
                </c:pt>
                <c:pt idx="577">
                  <c:v>328.125</c:v>
                </c:pt>
                <c:pt idx="578">
                  <c:v>371</c:v>
                </c:pt>
                <c:pt idx="579">
                  <c:v>462.5</c:v>
                </c:pt>
                <c:pt idx="580">
                  <c:v>633.75</c:v>
                </c:pt>
                <c:pt idx="581">
                  <c:v>642</c:v>
                </c:pt>
                <c:pt idx="582">
                  <c:v>733.75</c:v>
                </c:pt>
                <c:pt idx="583">
                  <c:v>785</c:v>
                </c:pt>
                <c:pt idx="584">
                  <c:v>744.5</c:v>
                </c:pt>
                <c:pt idx="585">
                  <c:v>575</c:v>
                </c:pt>
                <c:pt idx="586">
                  <c:v>287.5</c:v>
                </c:pt>
                <c:pt idx="587">
                  <c:v>240</c:v>
                </c:pt>
                <c:pt idx="588">
                  <c:v>273.75</c:v>
                </c:pt>
                <c:pt idx="589">
                  <c:v>281.25</c:v>
                </c:pt>
                <c:pt idx="590">
                  <c:v>268.5</c:v>
                </c:pt>
                <c:pt idx="591">
                  <c:v>245.625</c:v>
                </c:pt>
                <c:pt idx="592">
                  <c:v>236.25</c:v>
                </c:pt>
                <c:pt idx="593">
                  <c:v>239.7</c:v>
                </c:pt>
                <c:pt idx="594">
                  <c:v>243.75</c:v>
                </c:pt>
                <c:pt idx="595">
                  <c:v>251.5</c:v>
                </c:pt>
                <c:pt idx="596">
                  <c:v>232.25</c:v>
                </c:pt>
                <c:pt idx="597">
                  <c:v>234.875</c:v>
                </c:pt>
                <c:pt idx="598">
                  <c:v>243.5</c:v>
                </c:pt>
                <c:pt idx="599">
                  <c:v>262</c:v>
                </c:pt>
                <c:pt idx="600">
                  <c:v>266.5</c:v>
                </c:pt>
                <c:pt idx="601">
                  <c:v>297.5</c:v>
                </c:pt>
                <c:pt idx="602">
                  <c:v>278.7</c:v>
                </c:pt>
                <c:pt idx="603">
                  <c:v>253.75</c:v>
                </c:pt>
                <c:pt idx="604">
                  <c:v>234</c:v>
                </c:pt>
                <c:pt idx="605">
                  <c:v>226.25</c:v>
                </c:pt>
                <c:pt idx="606">
                  <c:v>259.375</c:v>
                </c:pt>
                <c:pt idx="607">
                  <c:v>263.5</c:v>
                </c:pt>
                <c:pt idx="608">
                  <c:v>308.75</c:v>
                </c:pt>
                <c:pt idx="609">
                  <c:v>332.5</c:v>
                </c:pt>
                <c:pt idx="610">
                  <c:v>365.4</c:v>
                </c:pt>
                <c:pt idx="611">
                  <c:v>380.625</c:v>
                </c:pt>
                <c:pt idx="612">
                  <c:v>378.5</c:v>
                </c:pt>
                <c:pt idx="613">
                  <c:v>297.5</c:v>
                </c:pt>
                <c:pt idx="614">
                  <c:v>278.7</c:v>
                </c:pt>
                <c:pt idx="615">
                  <c:v>253.75</c:v>
                </c:pt>
                <c:pt idx="616">
                  <c:v>234</c:v>
                </c:pt>
                <c:pt idx="617">
                  <c:v>478.75</c:v>
                </c:pt>
                <c:pt idx="618">
                  <c:v>483.75</c:v>
                </c:pt>
                <c:pt idx="619">
                  <c:v>475.5</c:v>
                </c:pt>
                <c:pt idx="620">
                  <c:v>508.75</c:v>
                </c:pt>
                <c:pt idx="621">
                  <c:v>493.5</c:v>
                </c:pt>
                <c:pt idx="622">
                  <c:v>481.25</c:v>
                </c:pt>
                <c:pt idx="623">
                  <c:v>423.125</c:v>
                </c:pt>
                <c:pt idx="624">
                  <c:v>368</c:v>
                </c:pt>
                <c:pt idx="625">
                  <c:v>375</c:v>
                </c:pt>
                <c:pt idx="626">
                  <c:v>393.125</c:v>
                </c:pt>
                <c:pt idx="627">
                  <c:v>494.375</c:v>
                </c:pt>
                <c:pt idx="628">
                  <c:v>513.125</c:v>
                </c:pt>
                <c:pt idx="629">
                  <c:v>456.875</c:v>
                </c:pt>
                <c:pt idx="630">
                  <c:v>307.5</c:v>
                </c:pt>
                <c:pt idx="631">
                  <c:v>382.5</c:v>
                </c:pt>
                <c:pt idx="632">
                  <c:v>384.375</c:v>
                </c:pt>
                <c:pt idx="633">
                  <c:v>349</c:v>
                </c:pt>
                <c:pt idx="634">
                  <c:v>383.5</c:v>
                </c:pt>
                <c:pt idx="635">
                  <c:v>375.83333333333002</c:v>
                </c:pt>
                <c:pt idx="636">
                  <c:v>380</c:v>
                </c:pt>
                <c:pt idx="637">
                  <c:v>415.625</c:v>
                </c:pt>
                <c:pt idx="638">
                  <c:v>395.625</c:v>
                </c:pt>
                <c:pt idx="639">
                  <c:v>365.625</c:v>
                </c:pt>
                <c:pt idx="640">
                  <c:v>358.125</c:v>
                </c:pt>
                <c:pt idx="641">
                  <c:v>329.375</c:v>
                </c:pt>
                <c:pt idx="642">
                  <c:v>312.5</c:v>
                </c:pt>
                <c:pt idx="643">
                  <c:v>310.625</c:v>
                </c:pt>
                <c:pt idx="644">
                  <c:v>301</c:v>
                </c:pt>
                <c:pt idx="645">
                  <c:v>296.875</c:v>
                </c:pt>
                <c:pt idx="646">
                  <c:v>305</c:v>
                </c:pt>
                <c:pt idx="647">
                  <c:v>305</c:v>
                </c:pt>
                <c:pt idx="648">
                  <c:v>330</c:v>
                </c:pt>
                <c:pt idx="649">
                  <c:v>353.125</c:v>
                </c:pt>
                <c:pt idx="650">
                  <c:v>327.5</c:v>
                </c:pt>
                <c:pt idx="651">
                  <c:v>260</c:v>
                </c:pt>
                <c:pt idx="652">
                  <c:v>265</c:v>
                </c:pt>
                <c:pt idx="653">
                  <c:v>288.75</c:v>
                </c:pt>
                <c:pt idx="654">
                  <c:v>305</c:v>
                </c:pt>
                <c:pt idx="655">
                  <c:v>311.25</c:v>
                </c:pt>
                <c:pt idx="656">
                  <c:v>317.5</c:v>
                </c:pt>
                <c:pt idx="657">
                  <c:v>317.5</c:v>
                </c:pt>
                <c:pt idx="658">
                  <c:v>317.5</c:v>
                </c:pt>
                <c:pt idx="659">
                  <c:v>308.125</c:v>
                </c:pt>
                <c:pt idx="660">
                  <c:v>305</c:v>
                </c:pt>
                <c:pt idx="661">
                  <c:v>305</c:v>
                </c:pt>
                <c:pt idx="662">
                  <c:v>295.5</c:v>
                </c:pt>
                <c:pt idx="663">
                  <c:v>260</c:v>
                </c:pt>
                <c:pt idx="664">
                  <c:v>265</c:v>
                </c:pt>
                <c:pt idx="665">
                  <c:v>288.75</c:v>
                </c:pt>
                <c:pt idx="666">
                  <c:v>283.75</c:v>
                </c:pt>
                <c:pt idx="667">
                  <c:v>274.625</c:v>
                </c:pt>
                <c:pt idx="668">
                  <c:v>279.375</c:v>
                </c:pt>
                <c:pt idx="669">
                  <c:v>250.625</c:v>
                </c:pt>
                <c:pt idx="670">
                  <c:v>263.625</c:v>
                </c:pt>
                <c:pt idx="671">
                  <c:v>264</c:v>
                </c:pt>
                <c:pt idx="672">
                  <c:v>233.875</c:v>
                </c:pt>
                <c:pt idx="673">
                  <c:v>191.875</c:v>
                </c:pt>
                <c:pt idx="674">
                  <c:v>201.75</c:v>
                </c:pt>
                <c:pt idx="675">
                  <c:v>196.25</c:v>
                </c:pt>
                <c:pt idx="676">
                  <c:v>198.375</c:v>
                </c:pt>
                <c:pt idx="677">
                  <c:v>142.625</c:v>
                </c:pt>
                <c:pt idx="678">
                  <c:v>181</c:v>
                </c:pt>
                <c:pt idx="679">
                  <c:v>186.25</c:v>
                </c:pt>
                <c:pt idx="680">
                  <c:v>187.3</c:v>
                </c:pt>
                <c:pt idx="681">
                  <c:v>187.5</c:v>
                </c:pt>
                <c:pt idx="682">
                  <c:v>205</c:v>
                </c:pt>
                <c:pt idx="683">
                  <c:v>217.75</c:v>
                </c:pt>
                <c:pt idx="684">
                  <c:v>233.75</c:v>
                </c:pt>
                <c:pt idx="685">
                  <c:v>191.875</c:v>
                </c:pt>
                <c:pt idx="686">
                  <c:v>223.5</c:v>
                </c:pt>
                <c:pt idx="687">
                  <c:v>207.875</c:v>
                </c:pt>
                <c:pt idx="688">
                  <c:v>178.75</c:v>
                </c:pt>
                <c:pt idx="689">
                  <c:v>191</c:v>
                </c:pt>
                <c:pt idx="690">
                  <c:v>181</c:v>
                </c:pt>
                <c:pt idx="691">
                  <c:v>192.625</c:v>
                </c:pt>
                <c:pt idx="692">
                  <c:v>219</c:v>
                </c:pt>
                <c:pt idx="693">
                  <c:v>252.5</c:v>
                </c:pt>
                <c:pt idx="694">
                  <c:v>280</c:v>
                </c:pt>
                <c:pt idx="695">
                  <c:v>214.625</c:v>
                </c:pt>
                <c:pt idx="696">
                  <c:v>219.625</c:v>
                </c:pt>
                <c:pt idx="697">
                  <c:v>232.5</c:v>
                </c:pt>
                <c:pt idx="698">
                  <c:v>232.5</c:v>
                </c:pt>
                <c:pt idx="699">
                  <c:v>230.625</c:v>
                </c:pt>
                <c:pt idx="700">
                  <c:v>221.875</c:v>
                </c:pt>
                <c:pt idx="701">
                  <c:v>224</c:v>
                </c:pt>
                <c:pt idx="702">
                  <c:v>252.5</c:v>
                </c:pt>
                <c:pt idx="703">
                  <c:v>260</c:v>
                </c:pt>
                <c:pt idx="704">
                  <c:v>267.5</c:v>
                </c:pt>
                <c:pt idx="705">
                  <c:v>270</c:v>
                </c:pt>
                <c:pt idx="706">
                  <c:v>305.60000000000002</c:v>
                </c:pt>
                <c:pt idx="707">
                  <c:v>276.67</c:v>
                </c:pt>
                <c:pt idx="708">
                  <c:v>260</c:v>
                </c:pt>
                <c:pt idx="709">
                  <c:v>250.63</c:v>
                </c:pt>
                <c:pt idx="710">
                  <c:v>247.5</c:v>
                </c:pt>
                <c:pt idx="711">
                  <c:v>247.5</c:v>
                </c:pt>
                <c:pt idx="712">
                  <c:v>247.5</c:v>
                </c:pt>
                <c:pt idx="713">
                  <c:v>247.5</c:v>
                </c:pt>
                <c:pt idx="714">
                  <c:v>263.5</c:v>
                </c:pt>
                <c:pt idx="715">
                  <c:v>262.5</c:v>
                </c:pt>
                <c:pt idx="716">
                  <c:v>237.75</c:v>
                </c:pt>
                <c:pt idx="717">
                  <c:v>237</c:v>
                </c:pt>
                <c:pt idx="718">
                  <c:v>224.5</c:v>
                </c:pt>
                <c:pt idx="719">
                  <c:v>217.5</c:v>
                </c:pt>
                <c:pt idx="720">
                  <c:v>215.4</c:v>
                </c:pt>
                <c:pt idx="721">
                  <c:v>214.38</c:v>
                </c:pt>
                <c:pt idx="722">
                  <c:v>231.13</c:v>
                </c:pt>
                <c:pt idx="723">
                  <c:v>235</c:v>
                </c:pt>
                <c:pt idx="724">
                  <c:v>201.9</c:v>
                </c:pt>
                <c:pt idx="725">
                  <c:v>202</c:v>
                </c:pt>
                <c:pt idx="726">
                  <c:v>214.4</c:v>
                </c:pt>
                <c:pt idx="727">
                  <c:v>249.5</c:v>
                </c:pt>
                <c:pt idx="728">
                  <c:v>250.5</c:v>
                </c:pt>
                <c:pt idx="729">
                  <c:v>245</c:v>
                </c:pt>
                <c:pt idx="730">
                  <c:v>245</c:v>
                </c:pt>
                <c:pt idx="731">
                  <c:v>245</c:v>
                </c:pt>
                <c:pt idx="732">
                  <c:v>265</c:v>
                </c:pt>
                <c:pt idx="733">
                  <c:v>335</c:v>
                </c:pt>
                <c:pt idx="734">
                  <c:v>352.88</c:v>
                </c:pt>
                <c:pt idx="735">
                  <c:v>328.1</c:v>
                </c:pt>
                <c:pt idx="736">
                  <c:v>331.63</c:v>
                </c:pt>
                <c:pt idx="737">
                  <c:v>393.25</c:v>
                </c:pt>
                <c:pt idx="738">
                  <c:v>441.5</c:v>
                </c:pt>
                <c:pt idx="739">
                  <c:v>446.88</c:v>
                </c:pt>
                <c:pt idx="740">
                  <c:v>418.75</c:v>
                </c:pt>
                <c:pt idx="741">
                  <c:v>695</c:v>
                </c:pt>
                <c:pt idx="742">
                  <c:v>900.5</c:v>
                </c:pt>
                <c:pt idx="743">
                  <c:v>890</c:v>
                </c:pt>
                <c:pt idx="744">
                  <c:v>846.38</c:v>
                </c:pt>
                <c:pt idx="745">
                  <c:v>744.17</c:v>
                </c:pt>
                <c:pt idx="746">
                  <c:v>872.5</c:v>
                </c:pt>
                <c:pt idx="747">
                  <c:v>925</c:v>
                </c:pt>
                <c:pt idx="748">
                  <c:v>707.5</c:v>
                </c:pt>
                <c:pt idx="749">
                  <c:v>690</c:v>
                </c:pt>
                <c:pt idx="750">
                  <c:v>601</c:v>
                </c:pt>
                <c:pt idx="751">
                  <c:v>591.25</c:v>
                </c:pt>
                <c:pt idx="752">
                  <c:v>678</c:v>
                </c:pt>
                <c:pt idx="753">
                  <c:v>636.25</c:v>
                </c:pt>
                <c:pt idx="754">
                  <c:v>588.75</c:v>
                </c:pt>
                <c:pt idx="755">
                  <c:v>519.38</c:v>
                </c:pt>
                <c:pt idx="756">
                  <c:v>443.75</c:v>
                </c:pt>
                <c:pt idx="757">
                  <c:v>357.5</c:v>
                </c:pt>
                <c:pt idx="758">
                  <c:v>313.5</c:v>
                </c:pt>
                <c:pt idx="759">
                  <c:v>313.38</c:v>
                </c:pt>
                <c:pt idx="760">
                  <c:v>329.25</c:v>
                </c:pt>
                <c:pt idx="761">
                  <c:v>287.5</c:v>
                </c:pt>
                <c:pt idx="762">
                  <c:v>334.63</c:v>
                </c:pt>
                <c:pt idx="763">
                  <c:v>385.63</c:v>
                </c:pt>
                <c:pt idx="764">
                  <c:v>380</c:v>
                </c:pt>
                <c:pt idx="765">
                  <c:v>411.38</c:v>
                </c:pt>
                <c:pt idx="766">
                  <c:v>385.5</c:v>
                </c:pt>
                <c:pt idx="767">
                  <c:v>354</c:v>
                </c:pt>
                <c:pt idx="768">
                  <c:v>335.38</c:v>
                </c:pt>
                <c:pt idx="769">
                  <c:v>351.25</c:v>
                </c:pt>
                <c:pt idx="770">
                  <c:v>330</c:v>
                </c:pt>
                <c:pt idx="771">
                  <c:v>320</c:v>
                </c:pt>
              </c:numCache>
            </c:numRef>
          </c:val>
          <c:smooth val="0"/>
          <c:extLst>
            <c:ext xmlns:c16="http://schemas.microsoft.com/office/drawing/2014/chart" uri="{C3380CC4-5D6E-409C-BE32-E72D297353CC}">
              <c16:uniqueId val="{00000001-9675-4096-8C09-A63F18280AD5}"/>
            </c:ext>
          </c:extLst>
        </c:ser>
        <c:dLbls>
          <c:showLegendKey val="0"/>
          <c:showVal val="0"/>
          <c:showCatName val="0"/>
          <c:showSerName val="0"/>
          <c:showPercent val="0"/>
          <c:showBubbleSize val="0"/>
        </c:dLbls>
        <c:smooth val="0"/>
        <c:axId val="215508048"/>
        <c:axId val="1827225855"/>
      </c:lineChart>
      <c:catAx>
        <c:axId val="215508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827225855"/>
        <c:crosses val="autoZero"/>
        <c:auto val="1"/>
        <c:lblAlgn val="ctr"/>
        <c:lblOffset val="100"/>
        <c:noMultiLvlLbl val="0"/>
      </c:catAx>
      <c:valAx>
        <c:axId val="182722585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15508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Ratio precio urea/trigo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lineChart>
        <c:grouping val="standard"/>
        <c:varyColors val="0"/>
        <c:ser>
          <c:idx val="0"/>
          <c:order val="0"/>
          <c:tx>
            <c:strRef>
              <c:f>Hoja1!$E$5</c:f>
              <c:strCache>
                <c:ptCount val="1"/>
                <c:pt idx="0">
                  <c:v>Ratio urea/trigo</c:v>
                </c:pt>
              </c:strCache>
            </c:strRef>
          </c:tx>
          <c:spPr>
            <a:ln w="28575" cap="rnd">
              <a:solidFill>
                <a:schemeClr val="accent1"/>
              </a:solidFill>
              <a:round/>
            </a:ln>
            <a:effectLst/>
          </c:spPr>
          <c:marker>
            <c:symbol val="none"/>
          </c:marker>
          <c:trendline>
            <c:spPr>
              <a:ln w="53975" cap="rnd">
                <a:solidFill>
                  <a:srgbClr val="FF0000"/>
                </a:solidFill>
                <a:prstDash val="sysDot"/>
              </a:ln>
              <a:effectLst/>
            </c:spPr>
            <c:trendlineType val="linear"/>
            <c:dispRSqr val="0"/>
            <c:dispEq val="1"/>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trendlineLbl>
          </c:trendline>
          <c:cat>
            <c:strRef>
              <c:f>Hoja1!$A$6:$A$777</c:f>
              <c:strCache>
                <c:ptCount val="772"/>
                <c:pt idx="0">
                  <c:v>1960M01</c:v>
                </c:pt>
                <c:pt idx="1">
                  <c:v>1960M02</c:v>
                </c:pt>
                <c:pt idx="2">
                  <c:v>1960M03</c:v>
                </c:pt>
                <c:pt idx="3">
                  <c:v>1960M04</c:v>
                </c:pt>
                <c:pt idx="4">
                  <c:v>1960M05</c:v>
                </c:pt>
                <c:pt idx="5">
                  <c:v>1960M06</c:v>
                </c:pt>
                <c:pt idx="6">
                  <c:v>1960M07</c:v>
                </c:pt>
                <c:pt idx="7">
                  <c:v>1960M08</c:v>
                </c:pt>
                <c:pt idx="8">
                  <c:v>1960M09</c:v>
                </c:pt>
                <c:pt idx="9">
                  <c:v>1960M10</c:v>
                </c:pt>
                <c:pt idx="10">
                  <c:v>1960M11</c:v>
                </c:pt>
                <c:pt idx="11">
                  <c:v>1960M12</c:v>
                </c:pt>
                <c:pt idx="12">
                  <c:v>1961M01</c:v>
                </c:pt>
                <c:pt idx="13">
                  <c:v>1961M02</c:v>
                </c:pt>
                <c:pt idx="14">
                  <c:v>1961M03</c:v>
                </c:pt>
                <c:pt idx="15">
                  <c:v>1961M04</c:v>
                </c:pt>
                <c:pt idx="16">
                  <c:v>1961M05</c:v>
                </c:pt>
                <c:pt idx="17">
                  <c:v>1961M06</c:v>
                </c:pt>
                <c:pt idx="18">
                  <c:v>1961M07</c:v>
                </c:pt>
                <c:pt idx="19">
                  <c:v>1961M08</c:v>
                </c:pt>
                <c:pt idx="20">
                  <c:v>1961M09</c:v>
                </c:pt>
                <c:pt idx="21">
                  <c:v>1961M10</c:v>
                </c:pt>
                <c:pt idx="22">
                  <c:v>1961M11</c:v>
                </c:pt>
                <c:pt idx="23">
                  <c:v>1961M12</c:v>
                </c:pt>
                <c:pt idx="24">
                  <c:v>1962M01</c:v>
                </c:pt>
                <c:pt idx="25">
                  <c:v>1962M02</c:v>
                </c:pt>
                <c:pt idx="26">
                  <c:v>1962M03</c:v>
                </c:pt>
                <c:pt idx="27">
                  <c:v>1962M04</c:v>
                </c:pt>
                <c:pt idx="28">
                  <c:v>1962M05</c:v>
                </c:pt>
                <c:pt idx="29">
                  <c:v>1962M06</c:v>
                </c:pt>
                <c:pt idx="30">
                  <c:v>1962M07</c:v>
                </c:pt>
                <c:pt idx="31">
                  <c:v>1962M08</c:v>
                </c:pt>
                <c:pt idx="32">
                  <c:v>1962M09</c:v>
                </c:pt>
                <c:pt idx="33">
                  <c:v>1962M10</c:v>
                </c:pt>
                <c:pt idx="34">
                  <c:v>1962M11</c:v>
                </c:pt>
                <c:pt idx="35">
                  <c:v>1962M12</c:v>
                </c:pt>
                <c:pt idx="36">
                  <c:v>1963M01</c:v>
                </c:pt>
                <c:pt idx="37">
                  <c:v>1963M02</c:v>
                </c:pt>
                <c:pt idx="38">
                  <c:v>1963M03</c:v>
                </c:pt>
                <c:pt idx="39">
                  <c:v>1963M04</c:v>
                </c:pt>
                <c:pt idx="40">
                  <c:v>1963M05</c:v>
                </c:pt>
                <c:pt idx="41">
                  <c:v>1963M06</c:v>
                </c:pt>
                <c:pt idx="42">
                  <c:v>1963M07</c:v>
                </c:pt>
                <c:pt idx="43">
                  <c:v>1963M08</c:v>
                </c:pt>
                <c:pt idx="44">
                  <c:v>1963M09</c:v>
                </c:pt>
                <c:pt idx="45">
                  <c:v>1963M10</c:v>
                </c:pt>
                <c:pt idx="46">
                  <c:v>1963M11</c:v>
                </c:pt>
                <c:pt idx="47">
                  <c:v>1963M12</c:v>
                </c:pt>
                <c:pt idx="48">
                  <c:v>1964M01</c:v>
                </c:pt>
                <c:pt idx="49">
                  <c:v>1964M02</c:v>
                </c:pt>
                <c:pt idx="50">
                  <c:v>1964M03</c:v>
                </c:pt>
                <c:pt idx="51">
                  <c:v>1964M04</c:v>
                </c:pt>
                <c:pt idx="52">
                  <c:v>1964M05</c:v>
                </c:pt>
                <c:pt idx="53">
                  <c:v>1964M06</c:v>
                </c:pt>
                <c:pt idx="54">
                  <c:v>1964M07</c:v>
                </c:pt>
                <c:pt idx="55">
                  <c:v>1964M08</c:v>
                </c:pt>
                <c:pt idx="56">
                  <c:v>1964M09</c:v>
                </c:pt>
                <c:pt idx="57">
                  <c:v>1964M10</c:v>
                </c:pt>
                <c:pt idx="58">
                  <c:v>1964M11</c:v>
                </c:pt>
                <c:pt idx="59">
                  <c:v>1964M12</c:v>
                </c:pt>
                <c:pt idx="60">
                  <c:v>1965M01</c:v>
                </c:pt>
                <c:pt idx="61">
                  <c:v>1965M02</c:v>
                </c:pt>
                <c:pt idx="62">
                  <c:v>1965M03</c:v>
                </c:pt>
                <c:pt idx="63">
                  <c:v>1965M04</c:v>
                </c:pt>
                <c:pt idx="64">
                  <c:v>1965M05</c:v>
                </c:pt>
                <c:pt idx="65">
                  <c:v>1965M06</c:v>
                </c:pt>
                <c:pt idx="66">
                  <c:v>1965M07</c:v>
                </c:pt>
                <c:pt idx="67">
                  <c:v>1965M08</c:v>
                </c:pt>
                <c:pt idx="68">
                  <c:v>1965M09</c:v>
                </c:pt>
                <c:pt idx="69">
                  <c:v>1965M10</c:v>
                </c:pt>
                <c:pt idx="70">
                  <c:v>1965M11</c:v>
                </c:pt>
                <c:pt idx="71">
                  <c:v>1965M12</c:v>
                </c:pt>
                <c:pt idx="72">
                  <c:v>1966M01</c:v>
                </c:pt>
                <c:pt idx="73">
                  <c:v>1966M02</c:v>
                </c:pt>
                <c:pt idx="74">
                  <c:v>1966M03</c:v>
                </c:pt>
                <c:pt idx="75">
                  <c:v>1966M04</c:v>
                </c:pt>
                <c:pt idx="76">
                  <c:v>1966M05</c:v>
                </c:pt>
                <c:pt idx="77">
                  <c:v>1966M06</c:v>
                </c:pt>
                <c:pt idx="78">
                  <c:v>1966M07</c:v>
                </c:pt>
                <c:pt idx="79">
                  <c:v>1966M08</c:v>
                </c:pt>
                <c:pt idx="80">
                  <c:v>1966M09</c:v>
                </c:pt>
                <c:pt idx="81">
                  <c:v>1966M10</c:v>
                </c:pt>
                <c:pt idx="82">
                  <c:v>1966M11</c:v>
                </c:pt>
                <c:pt idx="83">
                  <c:v>1966M12</c:v>
                </c:pt>
                <c:pt idx="84">
                  <c:v>1967M01</c:v>
                </c:pt>
                <c:pt idx="85">
                  <c:v>1967M02</c:v>
                </c:pt>
                <c:pt idx="86">
                  <c:v>1967M03</c:v>
                </c:pt>
                <c:pt idx="87">
                  <c:v>1967M04</c:v>
                </c:pt>
                <c:pt idx="88">
                  <c:v>1967M05</c:v>
                </c:pt>
                <c:pt idx="89">
                  <c:v>1967M06</c:v>
                </c:pt>
                <c:pt idx="90">
                  <c:v>1967M07</c:v>
                </c:pt>
                <c:pt idx="91">
                  <c:v>1967M08</c:v>
                </c:pt>
                <c:pt idx="92">
                  <c:v>1967M09</c:v>
                </c:pt>
                <c:pt idx="93">
                  <c:v>1967M10</c:v>
                </c:pt>
                <c:pt idx="94">
                  <c:v>1967M11</c:v>
                </c:pt>
                <c:pt idx="95">
                  <c:v>1967M12</c:v>
                </c:pt>
                <c:pt idx="96">
                  <c:v>1968M01</c:v>
                </c:pt>
                <c:pt idx="97">
                  <c:v>1968M02</c:v>
                </c:pt>
                <c:pt idx="98">
                  <c:v>1968M03</c:v>
                </c:pt>
                <c:pt idx="99">
                  <c:v>1968M04</c:v>
                </c:pt>
                <c:pt idx="100">
                  <c:v>1968M05</c:v>
                </c:pt>
                <c:pt idx="101">
                  <c:v>1968M06</c:v>
                </c:pt>
                <c:pt idx="102">
                  <c:v>1968M07</c:v>
                </c:pt>
                <c:pt idx="103">
                  <c:v>1968M08</c:v>
                </c:pt>
                <c:pt idx="104">
                  <c:v>1968M09</c:v>
                </c:pt>
                <c:pt idx="105">
                  <c:v>1968M10</c:v>
                </c:pt>
                <c:pt idx="106">
                  <c:v>1968M11</c:v>
                </c:pt>
                <c:pt idx="107">
                  <c:v>1968M12</c:v>
                </c:pt>
                <c:pt idx="108">
                  <c:v>1969M01</c:v>
                </c:pt>
                <c:pt idx="109">
                  <c:v>1969M02</c:v>
                </c:pt>
                <c:pt idx="110">
                  <c:v>1969M03</c:v>
                </c:pt>
                <c:pt idx="111">
                  <c:v>1969M04</c:v>
                </c:pt>
                <c:pt idx="112">
                  <c:v>1969M05</c:v>
                </c:pt>
                <c:pt idx="113">
                  <c:v>1969M06</c:v>
                </c:pt>
                <c:pt idx="114">
                  <c:v>1969M07</c:v>
                </c:pt>
                <c:pt idx="115">
                  <c:v>1969M08</c:v>
                </c:pt>
                <c:pt idx="116">
                  <c:v>1969M09</c:v>
                </c:pt>
                <c:pt idx="117">
                  <c:v>1969M10</c:v>
                </c:pt>
                <c:pt idx="118">
                  <c:v>1969M11</c:v>
                </c:pt>
                <c:pt idx="119">
                  <c:v>1969M12</c:v>
                </c:pt>
                <c:pt idx="120">
                  <c:v>1970M01</c:v>
                </c:pt>
                <c:pt idx="121">
                  <c:v>1970M02</c:v>
                </c:pt>
                <c:pt idx="122">
                  <c:v>1970M03</c:v>
                </c:pt>
                <c:pt idx="123">
                  <c:v>1970M04</c:v>
                </c:pt>
                <c:pt idx="124">
                  <c:v>1970M05</c:v>
                </c:pt>
                <c:pt idx="125">
                  <c:v>1970M06</c:v>
                </c:pt>
                <c:pt idx="126">
                  <c:v>1970M07</c:v>
                </c:pt>
                <c:pt idx="127">
                  <c:v>1970M08</c:v>
                </c:pt>
                <c:pt idx="128">
                  <c:v>1970M09</c:v>
                </c:pt>
                <c:pt idx="129">
                  <c:v>1970M10</c:v>
                </c:pt>
                <c:pt idx="130">
                  <c:v>1970M11</c:v>
                </c:pt>
                <c:pt idx="131">
                  <c:v>1970M12</c:v>
                </c:pt>
                <c:pt idx="132">
                  <c:v>1971M01</c:v>
                </c:pt>
                <c:pt idx="133">
                  <c:v>1971M02</c:v>
                </c:pt>
                <c:pt idx="134">
                  <c:v>1971M03</c:v>
                </c:pt>
                <c:pt idx="135">
                  <c:v>1971M04</c:v>
                </c:pt>
                <c:pt idx="136">
                  <c:v>1971M05</c:v>
                </c:pt>
                <c:pt idx="137">
                  <c:v>1971M06</c:v>
                </c:pt>
                <c:pt idx="138">
                  <c:v>1971M07</c:v>
                </c:pt>
                <c:pt idx="139">
                  <c:v>1971M08</c:v>
                </c:pt>
                <c:pt idx="140">
                  <c:v>1971M09</c:v>
                </c:pt>
                <c:pt idx="141">
                  <c:v>1971M10</c:v>
                </c:pt>
                <c:pt idx="142">
                  <c:v>1971M11</c:v>
                </c:pt>
                <c:pt idx="143">
                  <c:v>1971M12</c:v>
                </c:pt>
                <c:pt idx="144">
                  <c:v>1972M01</c:v>
                </c:pt>
                <c:pt idx="145">
                  <c:v>1972M02</c:v>
                </c:pt>
                <c:pt idx="146">
                  <c:v>1972M03</c:v>
                </c:pt>
                <c:pt idx="147">
                  <c:v>1972M04</c:v>
                </c:pt>
                <c:pt idx="148">
                  <c:v>1972M05</c:v>
                </c:pt>
                <c:pt idx="149">
                  <c:v>1972M06</c:v>
                </c:pt>
                <c:pt idx="150">
                  <c:v>1972M07</c:v>
                </c:pt>
                <c:pt idx="151">
                  <c:v>1972M08</c:v>
                </c:pt>
                <c:pt idx="152">
                  <c:v>1972M09</c:v>
                </c:pt>
                <c:pt idx="153">
                  <c:v>1972M10</c:v>
                </c:pt>
                <c:pt idx="154">
                  <c:v>1972M11</c:v>
                </c:pt>
                <c:pt idx="155">
                  <c:v>1972M12</c:v>
                </c:pt>
                <c:pt idx="156">
                  <c:v>1973M01</c:v>
                </c:pt>
                <c:pt idx="157">
                  <c:v>1973M02</c:v>
                </c:pt>
                <c:pt idx="158">
                  <c:v>1973M03</c:v>
                </c:pt>
                <c:pt idx="159">
                  <c:v>1973M04</c:v>
                </c:pt>
                <c:pt idx="160">
                  <c:v>1973M05</c:v>
                </c:pt>
                <c:pt idx="161">
                  <c:v>1973M06</c:v>
                </c:pt>
                <c:pt idx="162">
                  <c:v>1973M07</c:v>
                </c:pt>
                <c:pt idx="163">
                  <c:v>1973M08</c:v>
                </c:pt>
                <c:pt idx="164">
                  <c:v>1973M09</c:v>
                </c:pt>
                <c:pt idx="165">
                  <c:v>1973M10</c:v>
                </c:pt>
                <c:pt idx="166">
                  <c:v>1973M11</c:v>
                </c:pt>
                <c:pt idx="167">
                  <c:v>1973M12</c:v>
                </c:pt>
                <c:pt idx="168">
                  <c:v>1974M01</c:v>
                </c:pt>
                <c:pt idx="169">
                  <c:v>1974M02</c:v>
                </c:pt>
                <c:pt idx="170">
                  <c:v>1974M03</c:v>
                </c:pt>
                <c:pt idx="171">
                  <c:v>1974M04</c:v>
                </c:pt>
                <c:pt idx="172">
                  <c:v>1974M05</c:v>
                </c:pt>
                <c:pt idx="173">
                  <c:v>1974M06</c:v>
                </c:pt>
                <c:pt idx="174">
                  <c:v>1974M07</c:v>
                </c:pt>
                <c:pt idx="175">
                  <c:v>1974M08</c:v>
                </c:pt>
                <c:pt idx="176">
                  <c:v>1974M09</c:v>
                </c:pt>
                <c:pt idx="177">
                  <c:v>1974M10</c:v>
                </c:pt>
                <c:pt idx="178">
                  <c:v>1974M11</c:v>
                </c:pt>
                <c:pt idx="179">
                  <c:v>1974M12</c:v>
                </c:pt>
                <c:pt idx="180">
                  <c:v>1975M01</c:v>
                </c:pt>
                <c:pt idx="181">
                  <c:v>1975M02</c:v>
                </c:pt>
                <c:pt idx="182">
                  <c:v>1975M03</c:v>
                </c:pt>
                <c:pt idx="183">
                  <c:v>1975M04</c:v>
                </c:pt>
                <c:pt idx="184">
                  <c:v>1975M05</c:v>
                </c:pt>
                <c:pt idx="185">
                  <c:v>1975M06</c:v>
                </c:pt>
                <c:pt idx="186">
                  <c:v>1975M07</c:v>
                </c:pt>
                <c:pt idx="187">
                  <c:v>1975M08</c:v>
                </c:pt>
                <c:pt idx="188">
                  <c:v>1975M09</c:v>
                </c:pt>
                <c:pt idx="189">
                  <c:v>1975M10</c:v>
                </c:pt>
                <c:pt idx="190">
                  <c:v>1975M11</c:v>
                </c:pt>
                <c:pt idx="191">
                  <c:v>1975M12</c:v>
                </c:pt>
                <c:pt idx="192">
                  <c:v>1976M01</c:v>
                </c:pt>
                <c:pt idx="193">
                  <c:v>1976M02</c:v>
                </c:pt>
                <c:pt idx="194">
                  <c:v>1976M03</c:v>
                </c:pt>
                <c:pt idx="195">
                  <c:v>1976M04</c:v>
                </c:pt>
                <c:pt idx="196">
                  <c:v>1976M05</c:v>
                </c:pt>
                <c:pt idx="197">
                  <c:v>1976M06</c:v>
                </c:pt>
                <c:pt idx="198">
                  <c:v>1976M07</c:v>
                </c:pt>
                <c:pt idx="199">
                  <c:v>1976M08</c:v>
                </c:pt>
                <c:pt idx="200">
                  <c:v>1976M09</c:v>
                </c:pt>
                <c:pt idx="201">
                  <c:v>1976M10</c:v>
                </c:pt>
                <c:pt idx="202">
                  <c:v>1976M11</c:v>
                </c:pt>
                <c:pt idx="203">
                  <c:v>1976M12</c:v>
                </c:pt>
                <c:pt idx="204">
                  <c:v>1977M01</c:v>
                </c:pt>
                <c:pt idx="205">
                  <c:v>1977M02</c:v>
                </c:pt>
                <c:pt idx="206">
                  <c:v>1977M03</c:v>
                </c:pt>
                <c:pt idx="207">
                  <c:v>1977M04</c:v>
                </c:pt>
                <c:pt idx="208">
                  <c:v>1977M05</c:v>
                </c:pt>
                <c:pt idx="209">
                  <c:v>1977M06</c:v>
                </c:pt>
                <c:pt idx="210">
                  <c:v>1977M07</c:v>
                </c:pt>
                <c:pt idx="211">
                  <c:v>1977M08</c:v>
                </c:pt>
                <c:pt idx="212">
                  <c:v>1977M09</c:v>
                </c:pt>
                <c:pt idx="213">
                  <c:v>1977M10</c:v>
                </c:pt>
                <c:pt idx="214">
                  <c:v>1977M11</c:v>
                </c:pt>
                <c:pt idx="215">
                  <c:v>1977M12</c:v>
                </c:pt>
                <c:pt idx="216">
                  <c:v>1978M01</c:v>
                </c:pt>
                <c:pt idx="217">
                  <c:v>1978M02</c:v>
                </c:pt>
                <c:pt idx="218">
                  <c:v>1978M03</c:v>
                </c:pt>
                <c:pt idx="219">
                  <c:v>1978M04</c:v>
                </c:pt>
                <c:pt idx="220">
                  <c:v>1978M05</c:v>
                </c:pt>
                <c:pt idx="221">
                  <c:v>1978M06</c:v>
                </c:pt>
                <c:pt idx="222">
                  <c:v>1978M07</c:v>
                </c:pt>
                <c:pt idx="223">
                  <c:v>1978M08</c:v>
                </c:pt>
                <c:pt idx="224">
                  <c:v>1978M09</c:v>
                </c:pt>
                <c:pt idx="225">
                  <c:v>1978M10</c:v>
                </c:pt>
                <c:pt idx="226">
                  <c:v>1978M11</c:v>
                </c:pt>
                <c:pt idx="227">
                  <c:v>1978M12</c:v>
                </c:pt>
                <c:pt idx="228">
                  <c:v>1979M01</c:v>
                </c:pt>
                <c:pt idx="229">
                  <c:v>1979M02</c:v>
                </c:pt>
                <c:pt idx="230">
                  <c:v>1979M03</c:v>
                </c:pt>
                <c:pt idx="231">
                  <c:v>1979M04</c:v>
                </c:pt>
                <c:pt idx="232">
                  <c:v>1979M05</c:v>
                </c:pt>
                <c:pt idx="233">
                  <c:v>1979M06</c:v>
                </c:pt>
                <c:pt idx="234">
                  <c:v>1979M07</c:v>
                </c:pt>
                <c:pt idx="235">
                  <c:v>1979M08</c:v>
                </c:pt>
                <c:pt idx="236">
                  <c:v>1979M09</c:v>
                </c:pt>
                <c:pt idx="237">
                  <c:v>1979M10</c:v>
                </c:pt>
                <c:pt idx="238">
                  <c:v>1979M11</c:v>
                </c:pt>
                <c:pt idx="239">
                  <c:v>1979M12</c:v>
                </c:pt>
                <c:pt idx="240">
                  <c:v>1980M01</c:v>
                </c:pt>
                <c:pt idx="241">
                  <c:v>1980M02</c:v>
                </c:pt>
                <c:pt idx="242">
                  <c:v>1980M03</c:v>
                </c:pt>
                <c:pt idx="243">
                  <c:v>1980M04</c:v>
                </c:pt>
                <c:pt idx="244">
                  <c:v>1980M05</c:v>
                </c:pt>
                <c:pt idx="245">
                  <c:v>1980M06</c:v>
                </c:pt>
                <c:pt idx="246">
                  <c:v>1980M07</c:v>
                </c:pt>
                <c:pt idx="247">
                  <c:v>1980M08</c:v>
                </c:pt>
                <c:pt idx="248">
                  <c:v>1980M09</c:v>
                </c:pt>
                <c:pt idx="249">
                  <c:v>1980M10</c:v>
                </c:pt>
                <c:pt idx="250">
                  <c:v>1980M11</c:v>
                </c:pt>
                <c:pt idx="251">
                  <c:v>1980M12</c:v>
                </c:pt>
                <c:pt idx="252">
                  <c:v>1981M01</c:v>
                </c:pt>
                <c:pt idx="253">
                  <c:v>1981M02</c:v>
                </c:pt>
                <c:pt idx="254">
                  <c:v>1981M03</c:v>
                </c:pt>
                <c:pt idx="255">
                  <c:v>1981M04</c:v>
                </c:pt>
                <c:pt idx="256">
                  <c:v>1981M05</c:v>
                </c:pt>
                <c:pt idx="257">
                  <c:v>1981M06</c:v>
                </c:pt>
                <c:pt idx="258">
                  <c:v>1981M07</c:v>
                </c:pt>
                <c:pt idx="259">
                  <c:v>1981M08</c:v>
                </c:pt>
                <c:pt idx="260">
                  <c:v>1981M09</c:v>
                </c:pt>
                <c:pt idx="261">
                  <c:v>1981M10</c:v>
                </c:pt>
                <c:pt idx="262">
                  <c:v>1981M11</c:v>
                </c:pt>
                <c:pt idx="263">
                  <c:v>1981M12</c:v>
                </c:pt>
                <c:pt idx="264">
                  <c:v>1982M01</c:v>
                </c:pt>
                <c:pt idx="265">
                  <c:v>1982M02</c:v>
                </c:pt>
                <c:pt idx="266">
                  <c:v>1982M03</c:v>
                </c:pt>
                <c:pt idx="267">
                  <c:v>1982M04</c:v>
                </c:pt>
                <c:pt idx="268">
                  <c:v>1982M05</c:v>
                </c:pt>
                <c:pt idx="269">
                  <c:v>1982M06</c:v>
                </c:pt>
                <c:pt idx="270">
                  <c:v>1982M07</c:v>
                </c:pt>
                <c:pt idx="271">
                  <c:v>1982M08</c:v>
                </c:pt>
                <c:pt idx="272">
                  <c:v>1982M09</c:v>
                </c:pt>
                <c:pt idx="273">
                  <c:v>1982M10</c:v>
                </c:pt>
                <c:pt idx="274">
                  <c:v>1982M11</c:v>
                </c:pt>
                <c:pt idx="275">
                  <c:v>1982M12</c:v>
                </c:pt>
                <c:pt idx="276">
                  <c:v>1983M01</c:v>
                </c:pt>
                <c:pt idx="277">
                  <c:v>1983M02</c:v>
                </c:pt>
                <c:pt idx="278">
                  <c:v>1983M03</c:v>
                </c:pt>
                <c:pt idx="279">
                  <c:v>1983M04</c:v>
                </c:pt>
                <c:pt idx="280">
                  <c:v>1983M05</c:v>
                </c:pt>
                <c:pt idx="281">
                  <c:v>1983M06</c:v>
                </c:pt>
                <c:pt idx="282">
                  <c:v>1983M07</c:v>
                </c:pt>
                <c:pt idx="283">
                  <c:v>1983M08</c:v>
                </c:pt>
                <c:pt idx="284">
                  <c:v>1983M09</c:v>
                </c:pt>
                <c:pt idx="285">
                  <c:v>1983M10</c:v>
                </c:pt>
                <c:pt idx="286">
                  <c:v>1983M11</c:v>
                </c:pt>
                <c:pt idx="287">
                  <c:v>1983M12</c:v>
                </c:pt>
                <c:pt idx="288">
                  <c:v>1984M01</c:v>
                </c:pt>
                <c:pt idx="289">
                  <c:v>1984M02</c:v>
                </c:pt>
                <c:pt idx="290">
                  <c:v>1984M03</c:v>
                </c:pt>
                <c:pt idx="291">
                  <c:v>1984M04</c:v>
                </c:pt>
                <c:pt idx="292">
                  <c:v>1984M05</c:v>
                </c:pt>
                <c:pt idx="293">
                  <c:v>1984M06</c:v>
                </c:pt>
                <c:pt idx="294">
                  <c:v>1984M07</c:v>
                </c:pt>
                <c:pt idx="295">
                  <c:v>1984M08</c:v>
                </c:pt>
                <c:pt idx="296">
                  <c:v>1984M09</c:v>
                </c:pt>
                <c:pt idx="297">
                  <c:v>1984M10</c:v>
                </c:pt>
                <c:pt idx="298">
                  <c:v>1984M11</c:v>
                </c:pt>
                <c:pt idx="299">
                  <c:v>1984M12</c:v>
                </c:pt>
                <c:pt idx="300">
                  <c:v>1985M01</c:v>
                </c:pt>
                <c:pt idx="301">
                  <c:v>1985M02</c:v>
                </c:pt>
                <c:pt idx="302">
                  <c:v>1985M03</c:v>
                </c:pt>
                <c:pt idx="303">
                  <c:v>1985M04</c:v>
                </c:pt>
                <c:pt idx="304">
                  <c:v>1985M05</c:v>
                </c:pt>
                <c:pt idx="305">
                  <c:v>1985M06</c:v>
                </c:pt>
                <c:pt idx="306">
                  <c:v>1985M07</c:v>
                </c:pt>
                <c:pt idx="307">
                  <c:v>1985M08</c:v>
                </c:pt>
                <c:pt idx="308">
                  <c:v>1985M09</c:v>
                </c:pt>
                <c:pt idx="309">
                  <c:v>1985M10</c:v>
                </c:pt>
                <c:pt idx="310">
                  <c:v>1985M11</c:v>
                </c:pt>
                <c:pt idx="311">
                  <c:v>1985M12</c:v>
                </c:pt>
                <c:pt idx="312">
                  <c:v>1986M01</c:v>
                </c:pt>
                <c:pt idx="313">
                  <c:v>1986M02</c:v>
                </c:pt>
                <c:pt idx="314">
                  <c:v>1986M03</c:v>
                </c:pt>
                <c:pt idx="315">
                  <c:v>1986M04</c:v>
                </c:pt>
                <c:pt idx="316">
                  <c:v>1986M05</c:v>
                </c:pt>
                <c:pt idx="317">
                  <c:v>1986M06</c:v>
                </c:pt>
                <c:pt idx="318">
                  <c:v>1986M07</c:v>
                </c:pt>
                <c:pt idx="319">
                  <c:v>1986M08</c:v>
                </c:pt>
                <c:pt idx="320">
                  <c:v>1986M09</c:v>
                </c:pt>
                <c:pt idx="321">
                  <c:v>1986M10</c:v>
                </c:pt>
                <c:pt idx="322">
                  <c:v>1986M11</c:v>
                </c:pt>
                <c:pt idx="323">
                  <c:v>1986M12</c:v>
                </c:pt>
                <c:pt idx="324">
                  <c:v>1987M01</c:v>
                </c:pt>
                <c:pt idx="325">
                  <c:v>1987M02</c:v>
                </c:pt>
                <c:pt idx="326">
                  <c:v>1987M03</c:v>
                </c:pt>
                <c:pt idx="327">
                  <c:v>1987M04</c:v>
                </c:pt>
                <c:pt idx="328">
                  <c:v>1987M05</c:v>
                </c:pt>
                <c:pt idx="329">
                  <c:v>1987M06</c:v>
                </c:pt>
                <c:pt idx="330">
                  <c:v>1987M07</c:v>
                </c:pt>
                <c:pt idx="331">
                  <c:v>1987M08</c:v>
                </c:pt>
                <c:pt idx="332">
                  <c:v>1987M09</c:v>
                </c:pt>
                <c:pt idx="333">
                  <c:v>1987M10</c:v>
                </c:pt>
                <c:pt idx="334">
                  <c:v>1987M11</c:v>
                </c:pt>
                <c:pt idx="335">
                  <c:v>1987M12</c:v>
                </c:pt>
                <c:pt idx="336">
                  <c:v>1988M01</c:v>
                </c:pt>
                <c:pt idx="337">
                  <c:v>1988M02</c:v>
                </c:pt>
                <c:pt idx="338">
                  <c:v>1988M03</c:v>
                </c:pt>
                <c:pt idx="339">
                  <c:v>1988M04</c:v>
                </c:pt>
                <c:pt idx="340">
                  <c:v>1988M05</c:v>
                </c:pt>
                <c:pt idx="341">
                  <c:v>1988M06</c:v>
                </c:pt>
                <c:pt idx="342">
                  <c:v>1988M07</c:v>
                </c:pt>
                <c:pt idx="343">
                  <c:v>1988M08</c:v>
                </c:pt>
                <c:pt idx="344">
                  <c:v>1988M09</c:v>
                </c:pt>
                <c:pt idx="345">
                  <c:v>1988M10</c:v>
                </c:pt>
                <c:pt idx="346">
                  <c:v>1988M11</c:v>
                </c:pt>
                <c:pt idx="347">
                  <c:v>1988M12</c:v>
                </c:pt>
                <c:pt idx="348">
                  <c:v>1989M01</c:v>
                </c:pt>
                <c:pt idx="349">
                  <c:v>1989M02</c:v>
                </c:pt>
                <c:pt idx="350">
                  <c:v>1989M03</c:v>
                </c:pt>
                <c:pt idx="351">
                  <c:v>1989M04</c:v>
                </c:pt>
                <c:pt idx="352">
                  <c:v>1989M05</c:v>
                </c:pt>
                <c:pt idx="353">
                  <c:v>1989M06</c:v>
                </c:pt>
                <c:pt idx="354">
                  <c:v>1989M07</c:v>
                </c:pt>
                <c:pt idx="355">
                  <c:v>1989M08</c:v>
                </c:pt>
                <c:pt idx="356">
                  <c:v>1989M09</c:v>
                </c:pt>
                <c:pt idx="357">
                  <c:v>1989M10</c:v>
                </c:pt>
                <c:pt idx="358">
                  <c:v>1989M11</c:v>
                </c:pt>
                <c:pt idx="359">
                  <c:v>1989M12</c:v>
                </c:pt>
                <c:pt idx="360">
                  <c:v>1990M01</c:v>
                </c:pt>
                <c:pt idx="361">
                  <c:v>1990M02</c:v>
                </c:pt>
                <c:pt idx="362">
                  <c:v>1990M03</c:v>
                </c:pt>
                <c:pt idx="363">
                  <c:v>1990M04</c:v>
                </c:pt>
                <c:pt idx="364">
                  <c:v>1990M05</c:v>
                </c:pt>
                <c:pt idx="365">
                  <c:v>1990M06</c:v>
                </c:pt>
                <c:pt idx="366">
                  <c:v>1990M07</c:v>
                </c:pt>
                <c:pt idx="367">
                  <c:v>1990M08</c:v>
                </c:pt>
                <c:pt idx="368">
                  <c:v>1990M09</c:v>
                </c:pt>
                <c:pt idx="369">
                  <c:v>1990M10</c:v>
                </c:pt>
                <c:pt idx="370">
                  <c:v>1990M11</c:v>
                </c:pt>
                <c:pt idx="371">
                  <c:v>1990M12</c:v>
                </c:pt>
                <c:pt idx="372">
                  <c:v>1991M01</c:v>
                </c:pt>
                <c:pt idx="373">
                  <c:v>1991M02</c:v>
                </c:pt>
                <c:pt idx="374">
                  <c:v>1991M03</c:v>
                </c:pt>
                <c:pt idx="375">
                  <c:v>1991M04</c:v>
                </c:pt>
                <c:pt idx="376">
                  <c:v>1991M05</c:v>
                </c:pt>
                <c:pt idx="377">
                  <c:v>1991M06</c:v>
                </c:pt>
                <c:pt idx="378">
                  <c:v>1991M07</c:v>
                </c:pt>
                <c:pt idx="379">
                  <c:v>1991M08</c:v>
                </c:pt>
                <c:pt idx="380">
                  <c:v>1991M09</c:v>
                </c:pt>
                <c:pt idx="381">
                  <c:v>1991M10</c:v>
                </c:pt>
                <c:pt idx="382">
                  <c:v>1991M11</c:v>
                </c:pt>
                <c:pt idx="383">
                  <c:v>1991M12</c:v>
                </c:pt>
                <c:pt idx="384">
                  <c:v>1992M01</c:v>
                </c:pt>
                <c:pt idx="385">
                  <c:v>1992M02</c:v>
                </c:pt>
                <c:pt idx="386">
                  <c:v>1992M03</c:v>
                </c:pt>
                <c:pt idx="387">
                  <c:v>1992M04</c:v>
                </c:pt>
                <c:pt idx="388">
                  <c:v>1992M05</c:v>
                </c:pt>
                <c:pt idx="389">
                  <c:v>1992M06</c:v>
                </c:pt>
                <c:pt idx="390">
                  <c:v>1992M07</c:v>
                </c:pt>
                <c:pt idx="391">
                  <c:v>1992M08</c:v>
                </c:pt>
                <c:pt idx="392">
                  <c:v>1992M09</c:v>
                </c:pt>
                <c:pt idx="393">
                  <c:v>1992M10</c:v>
                </c:pt>
                <c:pt idx="394">
                  <c:v>1992M11</c:v>
                </c:pt>
                <c:pt idx="395">
                  <c:v>1992M12</c:v>
                </c:pt>
                <c:pt idx="396">
                  <c:v>1993M01</c:v>
                </c:pt>
                <c:pt idx="397">
                  <c:v>1993M02</c:v>
                </c:pt>
                <c:pt idx="398">
                  <c:v>1993M03</c:v>
                </c:pt>
                <c:pt idx="399">
                  <c:v>1993M04</c:v>
                </c:pt>
                <c:pt idx="400">
                  <c:v>1993M05</c:v>
                </c:pt>
                <c:pt idx="401">
                  <c:v>1993M06</c:v>
                </c:pt>
                <c:pt idx="402">
                  <c:v>1993M07</c:v>
                </c:pt>
                <c:pt idx="403">
                  <c:v>1993M08</c:v>
                </c:pt>
                <c:pt idx="404">
                  <c:v>1993M09</c:v>
                </c:pt>
                <c:pt idx="405">
                  <c:v>1993M10</c:v>
                </c:pt>
                <c:pt idx="406">
                  <c:v>1993M11</c:v>
                </c:pt>
                <c:pt idx="407">
                  <c:v>1993M12</c:v>
                </c:pt>
                <c:pt idx="408">
                  <c:v>1994M01</c:v>
                </c:pt>
                <c:pt idx="409">
                  <c:v>1994M02</c:v>
                </c:pt>
                <c:pt idx="410">
                  <c:v>1994M03</c:v>
                </c:pt>
                <c:pt idx="411">
                  <c:v>1994M04</c:v>
                </c:pt>
                <c:pt idx="412">
                  <c:v>1994M05</c:v>
                </c:pt>
                <c:pt idx="413">
                  <c:v>1994M06</c:v>
                </c:pt>
                <c:pt idx="414">
                  <c:v>1994M07</c:v>
                </c:pt>
                <c:pt idx="415">
                  <c:v>1994M08</c:v>
                </c:pt>
                <c:pt idx="416">
                  <c:v>1994M09</c:v>
                </c:pt>
                <c:pt idx="417">
                  <c:v>1994M10</c:v>
                </c:pt>
                <c:pt idx="418">
                  <c:v>1994M11</c:v>
                </c:pt>
                <c:pt idx="419">
                  <c:v>1994M12</c:v>
                </c:pt>
                <c:pt idx="420">
                  <c:v>1995M01</c:v>
                </c:pt>
                <c:pt idx="421">
                  <c:v>1995M02</c:v>
                </c:pt>
                <c:pt idx="422">
                  <c:v>1995M03</c:v>
                </c:pt>
                <c:pt idx="423">
                  <c:v>1995M04</c:v>
                </c:pt>
                <c:pt idx="424">
                  <c:v>1995M05</c:v>
                </c:pt>
                <c:pt idx="425">
                  <c:v>1995M06</c:v>
                </c:pt>
                <c:pt idx="426">
                  <c:v>1995M07</c:v>
                </c:pt>
                <c:pt idx="427">
                  <c:v>1995M08</c:v>
                </c:pt>
                <c:pt idx="428">
                  <c:v>1995M09</c:v>
                </c:pt>
                <c:pt idx="429">
                  <c:v>1995M10</c:v>
                </c:pt>
                <c:pt idx="430">
                  <c:v>1995M11</c:v>
                </c:pt>
                <c:pt idx="431">
                  <c:v>1995M12</c:v>
                </c:pt>
                <c:pt idx="432">
                  <c:v>1996M01</c:v>
                </c:pt>
                <c:pt idx="433">
                  <c:v>1996M02</c:v>
                </c:pt>
                <c:pt idx="434">
                  <c:v>1996M03</c:v>
                </c:pt>
                <c:pt idx="435">
                  <c:v>1996M04</c:v>
                </c:pt>
                <c:pt idx="436">
                  <c:v>1996M05</c:v>
                </c:pt>
                <c:pt idx="437">
                  <c:v>1996M06</c:v>
                </c:pt>
                <c:pt idx="438">
                  <c:v>1996M07</c:v>
                </c:pt>
                <c:pt idx="439">
                  <c:v>1996M08</c:v>
                </c:pt>
                <c:pt idx="440">
                  <c:v>1996M09</c:v>
                </c:pt>
                <c:pt idx="441">
                  <c:v>1996M10</c:v>
                </c:pt>
                <c:pt idx="442">
                  <c:v>1996M11</c:v>
                </c:pt>
                <c:pt idx="443">
                  <c:v>1996M12</c:v>
                </c:pt>
                <c:pt idx="444">
                  <c:v>1997M01</c:v>
                </c:pt>
                <c:pt idx="445">
                  <c:v>1997M02</c:v>
                </c:pt>
                <c:pt idx="446">
                  <c:v>1997M03</c:v>
                </c:pt>
                <c:pt idx="447">
                  <c:v>1997M04</c:v>
                </c:pt>
                <c:pt idx="448">
                  <c:v>1997M05</c:v>
                </c:pt>
                <c:pt idx="449">
                  <c:v>1997M06</c:v>
                </c:pt>
                <c:pt idx="450">
                  <c:v>1997M07</c:v>
                </c:pt>
                <c:pt idx="451">
                  <c:v>1997M08</c:v>
                </c:pt>
                <c:pt idx="452">
                  <c:v>1997M09</c:v>
                </c:pt>
                <c:pt idx="453">
                  <c:v>1997M10</c:v>
                </c:pt>
                <c:pt idx="454">
                  <c:v>1997M11</c:v>
                </c:pt>
                <c:pt idx="455">
                  <c:v>1997M12</c:v>
                </c:pt>
                <c:pt idx="456">
                  <c:v>1998M01</c:v>
                </c:pt>
                <c:pt idx="457">
                  <c:v>1998M02</c:v>
                </c:pt>
                <c:pt idx="458">
                  <c:v>1998M03</c:v>
                </c:pt>
                <c:pt idx="459">
                  <c:v>1998M04</c:v>
                </c:pt>
                <c:pt idx="460">
                  <c:v>1998M05</c:v>
                </c:pt>
                <c:pt idx="461">
                  <c:v>1998M06</c:v>
                </c:pt>
                <c:pt idx="462">
                  <c:v>1998M07</c:v>
                </c:pt>
                <c:pt idx="463">
                  <c:v>1998M08</c:v>
                </c:pt>
                <c:pt idx="464">
                  <c:v>1998M09</c:v>
                </c:pt>
                <c:pt idx="465">
                  <c:v>1998M10</c:v>
                </c:pt>
                <c:pt idx="466">
                  <c:v>1998M11</c:v>
                </c:pt>
                <c:pt idx="467">
                  <c:v>1998M12</c:v>
                </c:pt>
                <c:pt idx="468">
                  <c:v>1999M01</c:v>
                </c:pt>
                <c:pt idx="469">
                  <c:v>1999M02</c:v>
                </c:pt>
                <c:pt idx="470">
                  <c:v>1999M03</c:v>
                </c:pt>
                <c:pt idx="471">
                  <c:v>1999M04</c:v>
                </c:pt>
                <c:pt idx="472">
                  <c:v>1999M05</c:v>
                </c:pt>
                <c:pt idx="473">
                  <c:v>1999M06</c:v>
                </c:pt>
                <c:pt idx="474">
                  <c:v>1999M07</c:v>
                </c:pt>
                <c:pt idx="475">
                  <c:v>1999M08</c:v>
                </c:pt>
                <c:pt idx="476">
                  <c:v>1999M09</c:v>
                </c:pt>
                <c:pt idx="477">
                  <c:v>1999M10</c:v>
                </c:pt>
                <c:pt idx="478">
                  <c:v>1999M11</c:v>
                </c:pt>
                <c:pt idx="479">
                  <c:v>1999M12</c:v>
                </c:pt>
                <c:pt idx="480">
                  <c:v>2000M01</c:v>
                </c:pt>
                <c:pt idx="481">
                  <c:v>2000M02</c:v>
                </c:pt>
                <c:pt idx="482">
                  <c:v>2000M03</c:v>
                </c:pt>
                <c:pt idx="483">
                  <c:v>2000M04</c:v>
                </c:pt>
                <c:pt idx="484">
                  <c:v>2000M05</c:v>
                </c:pt>
                <c:pt idx="485">
                  <c:v>2000M06</c:v>
                </c:pt>
                <c:pt idx="486">
                  <c:v>2000M07</c:v>
                </c:pt>
                <c:pt idx="487">
                  <c:v>2000M08</c:v>
                </c:pt>
                <c:pt idx="488">
                  <c:v>2000M09</c:v>
                </c:pt>
                <c:pt idx="489">
                  <c:v>2000M10</c:v>
                </c:pt>
                <c:pt idx="490">
                  <c:v>2000M11</c:v>
                </c:pt>
                <c:pt idx="491">
                  <c:v>2000M12</c:v>
                </c:pt>
                <c:pt idx="492">
                  <c:v>2001M01</c:v>
                </c:pt>
                <c:pt idx="493">
                  <c:v>2001M02</c:v>
                </c:pt>
                <c:pt idx="494">
                  <c:v>2001M03</c:v>
                </c:pt>
                <c:pt idx="495">
                  <c:v>2001M04</c:v>
                </c:pt>
                <c:pt idx="496">
                  <c:v>2001M05</c:v>
                </c:pt>
                <c:pt idx="497">
                  <c:v>2001M06</c:v>
                </c:pt>
                <c:pt idx="498">
                  <c:v>2001M07</c:v>
                </c:pt>
                <c:pt idx="499">
                  <c:v>2001M08</c:v>
                </c:pt>
                <c:pt idx="500">
                  <c:v>2001M09</c:v>
                </c:pt>
                <c:pt idx="501">
                  <c:v>2001M10</c:v>
                </c:pt>
                <c:pt idx="502">
                  <c:v>2001M11</c:v>
                </c:pt>
                <c:pt idx="503">
                  <c:v>2001M12</c:v>
                </c:pt>
                <c:pt idx="504">
                  <c:v>2002M01</c:v>
                </c:pt>
                <c:pt idx="505">
                  <c:v>2002M02</c:v>
                </c:pt>
                <c:pt idx="506">
                  <c:v>2002M03</c:v>
                </c:pt>
                <c:pt idx="507">
                  <c:v>2002M04</c:v>
                </c:pt>
                <c:pt idx="508">
                  <c:v>2002M05</c:v>
                </c:pt>
                <c:pt idx="509">
                  <c:v>2002M06</c:v>
                </c:pt>
                <c:pt idx="510">
                  <c:v>2002M07</c:v>
                </c:pt>
                <c:pt idx="511">
                  <c:v>2002M08</c:v>
                </c:pt>
                <c:pt idx="512">
                  <c:v>2002M09</c:v>
                </c:pt>
                <c:pt idx="513">
                  <c:v>2002M10</c:v>
                </c:pt>
                <c:pt idx="514">
                  <c:v>2002M11</c:v>
                </c:pt>
                <c:pt idx="515">
                  <c:v>2002M12</c:v>
                </c:pt>
                <c:pt idx="516">
                  <c:v>2003M01</c:v>
                </c:pt>
                <c:pt idx="517">
                  <c:v>2003M02</c:v>
                </c:pt>
                <c:pt idx="518">
                  <c:v>2003M03</c:v>
                </c:pt>
                <c:pt idx="519">
                  <c:v>2003M04</c:v>
                </c:pt>
                <c:pt idx="520">
                  <c:v>2003M05</c:v>
                </c:pt>
                <c:pt idx="521">
                  <c:v>2003M06</c:v>
                </c:pt>
                <c:pt idx="522">
                  <c:v>2003M07</c:v>
                </c:pt>
                <c:pt idx="523">
                  <c:v>2003M08</c:v>
                </c:pt>
                <c:pt idx="524">
                  <c:v>2003M09</c:v>
                </c:pt>
                <c:pt idx="525">
                  <c:v>2003M10</c:v>
                </c:pt>
                <c:pt idx="526">
                  <c:v>2003M11</c:v>
                </c:pt>
                <c:pt idx="527">
                  <c:v>2003M12</c:v>
                </c:pt>
                <c:pt idx="528">
                  <c:v>2004M01</c:v>
                </c:pt>
                <c:pt idx="529">
                  <c:v>2004M02</c:v>
                </c:pt>
                <c:pt idx="530">
                  <c:v>2004M03</c:v>
                </c:pt>
                <c:pt idx="531">
                  <c:v>2004M04</c:v>
                </c:pt>
                <c:pt idx="532">
                  <c:v>2004M05</c:v>
                </c:pt>
                <c:pt idx="533">
                  <c:v>2004M06</c:v>
                </c:pt>
                <c:pt idx="534">
                  <c:v>2004M07</c:v>
                </c:pt>
                <c:pt idx="535">
                  <c:v>2004M08</c:v>
                </c:pt>
                <c:pt idx="536">
                  <c:v>2004M09</c:v>
                </c:pt>
                <c:pt idx="537">
                  <c:v>2004M10</c:v>
                </c:pt>
                <c:pt idx="538">
                  <c:v>2004M11</c:v>
                </c:pt>
                <c:pt idx="539">
                  <c:v>2004M12</c:v>
                </c:pt>
                <c:pt idx="540">
                  <c:v>2005M01</c:v>
                </c:pt>
                <c:pt idx="541">
                  <c:v>2005M02</c:v>
                </c:pt>
                <c:pt idx="542">
                  <c:v>2005M03</c:v>
                </c:pt>
                <c:pt idx="543">
                  <c:v>2005M04</c:v>
                </c:pt>
                <c:pt idx="544">
                  <c:v>2005M05</c:v>
                </c:pt>
                <c:pt idx="545">
                  <c:v>2005M06</c:v>
                </c:pt>
                <c:pt idx="546">
                  <c:v>2005M07</c:v>
                </c:pt>
                <c:pt idx="547">
                  <c:v>2005M08</c:v>
                </c:pt>
                <c:pt idx="548">
                  <c:v>2005M09</c:v>
                </c:pt>
                <c:pt idx="549">
                  <c:v>2005M10</c:v>
                </c:pt>
                <c:pt idx="550">
                  <c:v>2005M11</c:v>
                </c:pt>
                <c:pt idx="551">
                  <c:v>2005M12</c:v>
                </c:pt>
                <c:pt idx="552">
                  <c:v>2006M01</c:v>
                </c:pt>
                <c:pt idx="553">
                  <c:v>2006M02</c:v>
                </c:pt>
                <c:pt idx="554">
                  <c:v>2006M03</c:v>
                </c:pt>
                <c:pt idx="555">
                  <c:v>2006M04</c:v>
                </c:pt>
                <c:pt idx="556">
                  <c:v>2006M05</c:v>
                </c:pt>
                <c:pt idx="557">
                  <c:v>2006M06</c:v>
                </c:pt>
                <c:pt idx="558">
                  <c:v>2006M07</c:v>
                </c:pt>
                <c:pt idx="559">
                  <c:v>2006M08</c:v>
                </c:pt>
                <c:pt idx="560">
                  <c:v>2006M09</c:v>
                </c:pt>
                <c:pt idx="561">
                  <c:v>2006M10</c:v>
                </c:pt>
                <c:pt idx="562">
                  <c:v>2006M11</c:v>
                </c:pt>
                <c:pt idx="563">
                  <c:v>2006M12</c:v>
                </c:pt>
                <c:pt idx="564">
                  <c:v>2007M01</c:v>
                </c:pt>
                <c:pt idx="565">
                  <c:v>2007M02</c:v>
                </c:pt>
                <c:pt idx="566">
                  <c:v>2007M03</c:v>
                </c:pt>
                <c:pt idx="567">
                  <c:v>2007M04</c:v>
                </c:pt>
                <c:pt idx="568">
                  <c:v>2007M05</c:v>
                </c:pt>
                <c:pt idx="569">
                  <c:v>2007M06</c:v>
                </c:pt>
                <c:pt idx="570">
                  <c:v>2007M07</c:v>
                </c:pt>
                <c:pt idx="571">
                  <c:v>2007M08</c:v>
                </c:pt>
                <c:pt idx="572">
                  <c:v>2007M09</c:v>
                </c:pt>
                <c:pt idx="573">
                  <c:v>2007M10</c:v>
                </c:pt>
                <c:pt idx="574">
                  <c:v>2007M11</c:v>
                </c:pt>
                <c:pt idx="575">
                  <c:v>2007M12</c:v>
                </c:pt>
                <c:pt idx="576">
                  <c:v>2008M01</c:v>
                </c:pt>
                <c:pt idx="577">
                  <c:v>2008M02</c:v>
                </c:pt>
                <c:pt idx="578">
                  <c:v>2008M03</c:v>
                </c:pt>
                <c:pt idx="579">
                  <c:v>2008M04</c:v>
                </c:pt>
                <c:pt idx="580">
                  <c:v>2008M05</c:v>
                </c:pt>
                <c:pt idx="581">
                  <c:v>2008M06</c:v>
                </c:pt>
                <c:pt idx="582">
                  <c:v>2008M07</c:v>
                </c:pt>
                <c:pt idx="583">
                  <c:v>2008M08</c:v>
                </c:pt>
                <c:pt idx="584">
                  <c:v>2008M09</c:v>
                </c:pt>
                <c:pt idx="585">
                  <c:v>2008M10</c:v>
                </c:pt>
                <c:pt idx="586">
                  <c:v>2008M11</c:v>
                </c:pt>
                <c:pt idx="587">
                  <c:v>2008M12</c:v>
                </c:pt>
                <c:pt idx="588">
                  <c:v>2009M01</c:v>
                </c:pt>
                <c:pt idx="589">
                  <c:v>2009M02</c:v>
                </c:pt>
                <c:pt idx="590">
                  <c:v>2009M03</c:v>
                </c:pt>
                <c:pt idx="591">
                  <c:v>2009M04</c:v>
                </c:pt>
                <c:pt idx="592">
                  <c:v>2009M05</c:v>
                </c:pt>
                <c:pt idx="593">
                  <c:v>2009M06</c:v>
                </c:pt>
                <c:pt idx="594">
                  <c:v>2009M07</c:v>
                </c:pt>
                <c:pt idx="595">
                  <c:v>2009M08</c:v>
                </c:pt>
                <c:pt idx="596">
                  <c:v>2009M09</c:v>
                </c:pt>
                <c:pt idx="597">
                  <c:v>2009M10</c:v>
                </c:pt>
                <c:pt idx="598">
                  <c:v>2009M11</c:v>
                </c:pt>
                <c:pt idx="599">
                  <c:v>2009M12</c:v>
                </c:pt>
                <c:pt idx="600">
                  <c:v>2010M01</c:v>
                </c:pt>
                <c:pt idx="601">
                  <c:v>2010M02</c:v>
                </c:pt>
                <c:pt idx="602">
                  <c:v>2010M03</c:v>
                </c:pt>
                <c:pt idx="603">
                  <c:v>2010M04</c:v>
                </c:pt>
                <c:pt idx="604">
                  <c:v>2010M05</c:v>
                </c:pt>
                <c:pt idx="605">
                  <c:v>2010M06</c:v>
                </c:pt>
                <c:pt idx="606">
                  <c:v>2010M07</c:v>
                </c:pt>
                <c:pt idx="607">
                  <c:v>2010M08</c:v>
                </c:pt>
                <c:pt idx="608">
                  <c:v>2010M09</c:v>
                </c:pt>
                <c:pt idx="609">
                  <c:v>2010M10</c:v>
                </c:pt>
                <c:pt idx="610">
                  <c:v>2010M11</c:v>
                </c:pt>
                <c:pt idx="611">
                  <c:v>2010M12</c:v>
                </c:pt>
                <c:pt idx="612">
                  <c:v>2011M01</c:v>
                </c:pt>
                <c:pt idx="613">
                  <c:v>2011M02</c:v>
                </c:pt>
                <c:pt idx="614">
                  <c:v>2011M03</c:v>
                </c:pt>
                <c:pt idx="615">
                  <c:v>2011M04</c:v>
                </c:pt>
                <c:pt idx="616">
                  <c:v>2011M05</c:v>
                </c:pt>
                <c:pt idx="617">
                  <c:v>2011M06</c:v>
                </c:pt>
                <c:pt idx="618">
                  <c:v>2011M07</c:v>
                </c:pt>
                <c:pt idx="619">
                  <c:v>2011M08</c:v>
                </c:pt>
                <c:pt idx="620">
                  <c:v>2011M09</c:v>
                </c:pt>
                <c:pt idx="621">
                  <c:v>2011M10</c:v>
                </c:pt>
                <c:pt idx="622">
                  <c:v>2011M11</c:v>
                </c:pt>
                <c:pt idx="623">
                  <c:v>2011M12</c:v>
                </c:pt>
                <c:pt idx="624">
                  <c:v>2012M01</c:v>
                </c:pt>
                <c:pt idx="625">
                  <c:v>2012M02</c:v>
                </c:pt>
                <c:pt idx="626">
                  <c:v>2012M03</c:v>
                </c:pt>
                <c:pt idx="627">
                  <c:v>2012M04</c:v>
                </c:pt>
                <c:pt idx="628">
                  <c:v>2012M05</c:v>
                </c:pt>
                <c:pt idx="629">
                  <c:v>2012M06</c:v>
                </c:pt>
                <c:pt idx="630">
                  <c:v>2012M07</c:v>
                </c:pt>
                <c:pt idx="631">
                  <c:v>2012M08</c:v>
                </c:pt>
                <c:pt idx="632">
                  <c:v>2012M09</c:v>
                </c:pt>
                <c:pt idx="633">
                  <c:v>2012M10</c:v>
                </c:pt>
                <c:pt idx="634">
                  <c:v>2012M11</c:v>
                </c:pt>
                <c:pt idx="635">
                  <c:v>2012M12</c:v>
                </c:pt>
                <c:pt idx="636">
                  <c:v>2013M01</c:v>
                </c:pt>
                <c:pt idx="637">
                  <c:v>2013M02</c:v>
                </c:pt>
                <c:pt idx="638">
                  <c:v>2013M03</c:v>
                </c:pt>
                <c:pt idx="639">
                  <c:v>2013M04</c:v>
                </c:pt>
                <c:pt idx="640">
                  <c:v>2013M05</c:v>
                </c:pt>
                <c:pt idx="641">
                  <c:v>2013M06</c:v>
                </c:pt>
                <c:pt idx="642">
                  <c:v>2013M07</c:v>
                </c:pt>
                <c:pt idx="643">
                  <c:v>2013M08</c:v>
                </c:pt>
                <c:pt idx="644">
                  <c:v>2013M09</c:v>
                </c:pt>
                <c:pt idx="645">
                  <c:v>2013M10</c:v>
                </c:pt>
                <c:pt idx="646">
                  <c:v>2013M11</c:v>
                </c:pt>
                <c:pt idx="647">
                  <c:v>2013M12</c:v>
                </c:pt>
                <c:pt idx="648">
                  <c:v>2014M01</c:v>
                </c:pt>
                <c:pt idx="649">
                  <c:v>2014M02</c:v>
                </c:pt>
                <c:pt idx="650">
                  <c:v>2014M03</c:v>
                </c:pt>
                <c:pt idx="651">
                  <c:v>2014M04</c:v>
                </c:pt>
                <c:pt idx="652">
                  <c:v>2014M05</c:v>
                </c:pt>
                <c:pt idx="653">
                  <c:v>2014M06</c:v>
                </c:pt>
                <c:pt idx="654">
                  <c:v>2014M07</c:v>
                </c:pt>
                <c:pt idx="655">
                  <c:v>2014M08</c:v>
                </c:pt>
                <c:pt idx="656">
                  <c:v>2014M09</c:v>
                </c:pt>
                <c:pt idx="657">
                  <c:v>2014M10</c:v>
                </c:pt>
                <c:pt idx="658">
                  <c:v>2014M11</c:v>
                </c:pt>
                <c:pt idx="659">
                  <c:v>2014M12</c:v>
                </c:pt>
                <c:pt idx="660">
                  <c:v>2015M01</c:v>
                </c:pt>
                <c:pt idx="661">
                  <c:v>2015M02</c:v>
                </c:pt>
                <c:pt idx="662">
                  <c:v>2015M03</c:v>
                </c:pt>
                <c:pt idx="663">
                  <c:v>2015M04</c:v>
                </c:pt>
                <c:pt idx="664">
                  <c:v>2015M05</c:v>
                </c:pt>
                <c:pt idx="665">
                  <c:v>2015M06</c:v>
                </c:pt>
                <c:pt idx="666">
                  <c:v>2015M07</c:v>
                </c:pt>
                <c:pt idx="667">
                  <c:v>2015M08</c:v>
                </c:pt>
                <c:pt idx="668">
                  <c:v>2015M09</c:v>
                </c:pt>
                <c:pt idx="669">
                  <c:v>2015M10</c:v>
                </c:pt>
                <c:pt idx="670">
                  <c:v>2015M11</c:v>
                </c:pt>
                <c:pt idx="671">
                  <c:v>2015M12</c:v>
                </c:pt>
                <c:pt idx="672">
                  <c:v>2016M01</c:v>
                </c:pt>
                <c:pt idx="673">
                  <c:v>2016M02</c:v>
                </c:pt>
                <c:pt idx="674">
                  <c:v>2016M03</c:v>
                </c:pt>
                <c:pt idx="675">
                  <c:v>2016M04</c:v>
                </c:pt>
                <c:pt idx="676">
                  <c:v>2016M05</c:v>
                </c:pt>
                <c:pt idx="677">
                  <c:v>2016M06</c:v>
                </c:pt>
                <c:pt idx="678">
                  <c:v>2016M07</c:v>
                </c:pt>
                <c:pt idx="679">
                  <c:v>2016M08</c:v>
                </c:pt>
                <c:pt idx="680">
                  <c:v>2016M09</c:v>
                </c:pt>
                <c:pt idx="681">
                  <c:v>2016M10</c:v>
                </c:pt>
                <c:pt idx="682">
                  <c:v>2016M11</c:v>
                </c:pt>
                <c:pt idx="683">
                  <c:v>2016M12</c:v>
                </c:pt>
                <c:pt idx="684">
                  <c:v>2017M01</c:v>
                </c:pt>
                <c:pt idx="685">
                  <c:v>2017M02</c:v>
                </c:pt>
                <c:pt idx="686">
                  <c:v>2017M03</c:v>
                </c:pt>
                <c:pt idx="687">
                  <c:v>2017M04</c:v>
                </c:pt>
                <c:pt idx="688">
                  <c:v>2017M05</c:v>
                </c:pt>
                <c:pt idx="689">
                  <c:v>2017M06</c:v>
                </c:pt>
                <c:pt idx="690">
                  <c:v>2017M07</c:v>
                </c:pt>
                <c:pt idx="691">
                  <c:v>2017M08</c:v>
                </c:pt>
                <c:pt idx="692">
                  <c:v>2017M09</c:v>
                </c:pt>
                <c:pt idx="693">
                  <c:v>2017M10</c:v>
                </c:pt>
                <c:pt idx="694">
                  <c:v>2017M11</c:v>
                </c:pt>
                <c:pt idx="695">
                  <c:v>2017M12</c:v>
                </c:pt>
                <c:pt idx="696">
                  <c:v>2018M01</c:v>
                </c:pt>
                <c:pt idx="697">
                  <c:v>2018M02</c:v>
                </c:pt>
                <c:pt idx="698">
                  <c:v>2018M03</c:v>
                </c:pt>
                <c:pt idx="699">
                  <c:v>2018M04</c:v>
                </c:pt>
                <c:pt idx="700">
                  <c:v>2018M05</c:v>
                </c:pt>
                <c:pt idx="701">
                  <c:v>2018M06</c:v>
                </c:pt>
                <c:pt idx="702">
                  <c:v>2018M07</c:v>
                </c:pt>
                <c:pt idx="703">
                  <c:v>2018M08</c:v>
                </c:pt>
                <c:pt idx="704">
                  <c:v>2018M09</c:v>
                </c:pt>
                <c:pt idx="705">
                  <c:v>2018M10</c:v>
                </c:pt>
                <c:pt idx="706">
                  <c:v>2018M11</c:v>
                </c:pt>
                <c:pt idx="707">
                  <c:v>2018M12</c:v>
                </c:pt>
                <c:pt idx="708">
                  <c:v>2019M01</c:v>
                </c:pt>
                <c:pt idx="709">
                  <c:v>2019M02</c:v>
                </c:pt>
                <c:pt idx="710">
                  <c:v>2019M03</c:v>
                </c:pt>
                <c:pt idx="711">
                  <c:v>2019M04</c:v>
                </c:pt>
                <c:pt idx="712">
                  <c:v>2019M05</c:v>
                </c:pt>
                <c:pt idx="713">
                  <c:v>2019M06</c:v>
                </c:pt>
                <c:pt idx="714">
                  <c:v>2019M07</c:v>
                </c:pt>
                <c:pt idx="715">
                  <c:v>2019M08</c:v>
                </c:pt>
                <c:pt idx="716">
                  <c:v>2019M09</c:v>
                </c:pt>
                <c:pt idx="717">
                  <c:v>2019M10</c:v>
                </c:pt>
                <c:pt idx="718">
                  <c:v>2019M11</c:v>
                </c:pt>
                <c:pt idx="719">
                  <c:v>2019M12</c:v>
                </c:pt>
                <c:pt idx="720">
                  <c:v>2020M01</c:v>
                </c:pt>
                <c:pt idx="721">
                  <c:v>2020M02</c:v>
                </c:pt>
                <c:pt idx="722">
                  <c:v>2020M03</c:v>
                </c:pt>
                <c:pt idx="723">
                  <c:v>2020M04</c:v>
                </c:pt>
                <c:pt idx="724">
                  <c:v>2020M05</c:v>
                </c:pt>
                <c:pt idx="725">
                  <c:v>2020M06</c:v>
                </c:pt>
                <c:pt idx="726">
                  <c:v>2020M07</c:v>
                </c:pt>
                <c:pt idx="727">
                  <c:v>2020M08</c:v>
                </c:pt>
                <c:pt idx="728">
                  <c:v>2020M09</c:v>
                </c:pt>
                <c:pt idx="729">
                  <c:v>2020M10</c:v>
                </c:pt>
                <c:pt idx="730">
                  <c:v>2020M11</c:v>
                </c:pt>
                <c:pt idx="731">
                  <c:v>2020M12</c:v>
                </c:pt>
                <c:pt idx="732">
                  <c:v>2021M01</c:v>
                </c:pt>
                <c:pt idx="733">
                  <c:v>2021M02</c:v>
                </c:pt>
                <c:pt idx="734">
                  <c:v>2021M03</c:v>
                </c:pt>
                <c:pt idx="735">
                  <c:v>2021M04</c:v>
                </c:pt>
                <c:pt idx="736">
                  <c:v>2021M05</c:v>
                </c:pt>
                <c:pt idx="737">
                  <c:v>2021M06</c:v>
                </c:pt>
                <c:pt idx="738">
                  <c:v>2021M07</c:v>
                </c:pt>
                <c:pt idx="739">
                  <c:v>2021M08</c:v>
                </c:pt>
                <c:pt idx="740">
                  <c:v>2021M09</c:v>
                </c:pt>
                <c:pt idx="741">
                  <c:v>2021M10</c:v>
                </c:pt>
                <c:pt idx="742">
                  <c:v>2021M11</c:v>
                </c:pt>
                <c:pt idx="743">
                  <c:v>2021M12</c:v>
                </c:pt>
                <c:pt idx="744">
                  <c:v>2022M01</c:v>
                </c:pt>
                <c:pt idx="745">
                  <c:v>2022M02</c:v>
                </c:pt>
                <c:pt idx="746">
                  <c:v>2022M03</c:v>
                </c:pt>
                <c:pt idx="747">
                  <c:v>2022M04</c:v>
                </c:pt>
                <c:pt idx="748">
                  <c:v>2022M05</c:v>
                </c:pt>
                <c:pt idx="749">
                  <c:v>2022M06</c:v>
                </c:pt>
                <c:pt idx="750">
                  <c:v>2022M07</c:v>
                </c:pt>
                <c:pt idx="751">
                  <c:v>2022M08</c:v>
                </c:pt>
                <c:pt idx="752">
                  <c:v>2022M09</c:v>
                </c:pt>
                <c:pt idx="753">
                  <c:v>2022M10</c:v>
                </c:pt>
                <c:pt idx="754">
                  <c:v>2022M11</c:v>
                </c:pt>
                <c:pt idx="755">
                  <c:v>2022M12</c:v>
                </c:pt>
                <c:pt idx="756">
                  <c:v>2023M01</c:v>
                </c:pt>
                <c:pt idx="757">
                  <c:v>2023M02</c:v>
                </c:pt>
                <c:pt idx="758">
                  <c:v>2023M03</c:v>
                </c:pt>
                <c:pt idx="759">
                  <c:v>2023M04</c:v>
                </c:pt>
                <c:pt idx="760">
                  <c:v>2023M05</c:v>
                </c:pt>
                <c:pt idx="761">
                  <c:v>2023M06</c:v>
                </c:pt>
                <c:pt idx="762">
                  <c:v>2023M07</c:v>
                </c:pt>
                <c:pt idx="763">
                  <c:v>2023M08</c:v>
                </c:pt>
                <c:pt idx="764">
                  <c:v>2023M09</c:v>
                </c:pt>
                <c:pt idx="765">
                  <c:v>2023M10</c:v>
                </c:pt>
                <c:pt idx="766">
                  <c:v>2023M11</c:v>
                </c:pt>
                <c:pt idx="767">
                  <c:v>2023M12</c:v>
                </c:pt>
                <c:pt idx="768">
                  <c:v>2024M01</c:v>
                </c:pt>
                <c:pt idx="769">
                  <c:v>2024M02</c:v>
                </c:pt>
                <c:pt idx="770">
                  <c:v>2024M03</c:v>
                </c:pt>
                <c:pt idx="771">
                  <c:v>2024M04</c:v>
                </c:pt>
              </c:strCache>
            </c:strRef>
          </c:cat>
          <c:val>
            <c:numRef>
              <c:f>Hoja1!$E$6:$E$777</c:f>
              <c:numCache>
                <c:formatCode>General</c:formatCode>
                <c:ptCount val="772"/>
                <c:pt idx="0">
                  <c:v>0.705460010018367</c:v>
                </c:pt>
                <c:pt idx="1">
                  <c:v>0.69273651418265292</c:v>
                </c:pt>
                <c:pt idx="2">
                  <c:v>0.68443220476267619</c:v>
                </c:pt>
                <c:pt idx="3">
                  <c:v>0.69273651418265292</c:v>
                </c:pt>
                <c:pt idx="4">
                  <c:v>0.73236262783844686</c:v>
                </c:pt>
                <c:pt idx="5">
                  <c:v>0.76153568853640952</c:v>
                </c:pt>
                <c:pt idx="6">
                  <c:v>0.77168949771689499</c:v>
                </c:pt>
                <c:pt idx="7">
                  <c:v>0.76650943396226423</c:v>
                </c:pt>
                <c:pt idx="8">
                  <c:v>0.7465983389291394</c:v>
                </c:pt>
                <c:pt idx="9">
                  <c:v>0.74187884108867419</c:v>
                </c:pt>
                <c:pt idx="10">
                  <c:v>0.73236262783844686</c:v>
                </c:pt>
                <c:pt idx="11">
                  <c:v>0.72782084409991388</c:v>
                </c:pt>
                <c:pt idx="12">
                  <c:v>0.7186596359925157</c:v>
                </c:pt>
                <c:pt idx="13">
                  <c:v>0.7141649763353618</c:v>
                </c:pt>
                <c:pt idx="14">
                  <c:v>0.72782084409991388</c:v>
                </c:pt>
                <c:pt idx="15">
                  <c:v>0.73709002093510123</c:v>
                </c:pt>
                <c:pt idx="16">
                  <c:v>0.75649059982094891</c:v>
                </c:pt>
                <c:pt idx="17">
                  <c:v>0.77694005148951817</c:v>
                </c:pt>
                <c:pt idx="18">
                  <c:v>0.7465983389291394</c:v>
                </c:pt>
                <c:pt idx="19">
                  <c:v>0.7186596359925157</c:v>
                </c:pt>
                <c:pt idx="20">
                  <c:v>0.705460010018367</c:v>
                </c:pt>
                <c:pt idx="21">
                  <c:v>0.70112844341188185</c:v>
                </c:pt>
                <c:pt idx="22">
                  <c:v>0.68443220476267619</c:v>
                </c:pt>
                <c:pt idx="23">
                  <c:v>0.67643291706692277</c:v>
                </c:pt>
                <c:pt idx="24">
                  <c:v>0.69684974435098135</c:v>
                </c:pt>
                <c:pt idx="25">
                  <c:v>0.68855932203389836</c:v>
                </c:pt>
                <c:pt idx="26">
                  <c:v>0.68443220476267619</c:v>
                </c:pt>
                <c:pt idx="27">
                  <c:v>0.68035426731078907</c:v>
                </c:pt>
                <c:pt idx="28">
                  <c:v>0.66462167689161555</c:v>
                </c:pt>
                <c:pt idx="29">
                  <c:v>0.65707620528771382</c:v>
                </c:pt>
                <c:pt idx="30">
                  <c:v>0.6460244648318042</c:v>
                </c:pt>
                <c:pt idx="31">
                  <c:v>0.63524282062847692</c:v>
                </c:pt>
                <c:pt idx="32">
                  <c:v>0.64239014748365519</c:v>
                </c:pt>
                <c:pt idx="33">
                  <c:v>0.65707620528771382</c:v>
                </c:pt>
                <c:pt idx="34">
                  <c:v>0.61490321641682444</c:v>
                </c:pt>
                <c:pt idx="35">
                  <c:v>0.62490755805354237</c:v>
                </c:pt>
                <c:pt idx="36">
                  <c:v>0.6283462224866152</c:v>
                </c:pt>
                <c:pt idx="37">
                  <c:v>0.61823236757389521</c:v>
                </c:pt>
                <c:pt idx="38">
                  <c:v>0.60835133189344848</c:v>
                </c:pt>
                <c:pt idx="39">
                  <c:v>0.59574168076706147</c:v>
                </c:pt>
                <c:pt idx="40">
                  <c:v>0.62490755805354237</c:v>
                </c:pt>
                <c:pt idx="41">
                  <c:v>0.72321122903115365</c:v>
                </c:pt>
                <c:pt idx="42">
                  <c:v>0.73236262783844686</c:v>
                </c:pt>
                <c:pt idx="43">
                  <c:v>0.72321122903115365</c:v>
                </c:pt>
                <c:pt idx="44">
                  <c:v>0.69684974435098135</c:v>
                </c:pt>
                <c:pt idx="45">
                  <c:v>0.64960024600245991</c:v>
                </c:pt>
                <c:pt idx="46">
                  <c:v>0.64960024600245991</c:v>
                </c:pt>
                <c:pt idx="47">
                  <c:v>0.64960024600245991</c:v>
                </c:pt>
                <c:pt idx="48">
                  <c:v>0.94472204871955023</c:v>
                </c:pt>
                <c:pt idx="49">
                  <c:v>0.91472633807075898</c:v>
                </c:pt>
                <c:pt idx="50">
                  <c:v>0.90474054134888582</c:v>
                </c:pt>
                <c:pt idx="51">
                  <c:v>0.8948380417098063</c:v>
                </c:pt>
                <c:pt idx="52">
                  <c:v>0.87113030957523396</c:v>
                </c:pt>
                <c:pt idx="53">
                  <c:v>0.93019680196801957</c:v>
                </c:pt>
                <c:pt idx="54">
                  <c:v>0.8805122980643284</c:v>
                </c:pt>
                <c:pt idx="55">
                  <c:v>0.8805122980643284</c:v>
                </c:pt>
                <c:pt idx="56">
                  <c:v>0.87579617834394907</c:v>
                </c:pt>
                <c:pt idx="57">
                  <c:v>0.8805122980643284</c:v>
                </c:pt>
                <c:pt idx="58">
                  <c:v>0.88996763754045305</c:v>
                </c:pt>
                <c:pt idx="59">
                  <c:v>0.88996763754045305</c:v>
                </c:pt>
                <c:pt idx="60">
                  <c:v>0.99410341699425464</c:v>
                </c:pt>
                <c:pt idx="61">
                  <c:v>1.0715449804432855</c:v>
                </c:pt>
                <c:pt idx="62">
                  <c:v>1.0780455812428267</c:v>
                </c:pt>
                <c:pt idx="63">
                  <c:v>1.0978460510936716</c:v>
                </c:pt>
                <c:pt idx="64">
                  <c:v>1.1113928329952671</c:v>
                </c:pt>
                <c:pt idx="65">
                  <c:v>1.1326442721791559</c:v>
                </c:pt>
                <c:pt idx="66">
                  <c:v>1.1470690858339148</c:v>
                </c:pt>
                <c:pt idx="67">
                  <c:v>1.139712255156873</c:v>
                </c:pt>
                <c:pt idx="68">
                  <c:v>1.125470729202328</c:v>
                </c:pt>
                <c:pt idx="69">
                  <c:v>1.1326442721791559</c:v>
                </c:pt>
                <c:pt idx="70">
                  <c:v>1.1326442721791559</c:v>
                </c:pt>
                <c:pt idx="71">
                  <c:v>1.125470729202328</c:v>
                </c:pt>
                <c:pt idx="72">
                  <c:v>1.0142074631975351</c:v>
                </c:pt>
                <c:pt idx="73">
                  <c:v>1.0078244599421671</c:v>
                </c:pt>
                <c:pt idx="74">
                  <c:v>1.0078244599421671</c:v>
                </c:pt>
                <c:pt idx="75">
                  <c:v>1.0078244599421671</c:v>
                </c:pt>
                <c:pt idx="76">
                  <c:v>1.0078244599421671</c:v>
                </c:pt>
                <c:pt idx="77">
                  <c:v>0.95410628019323673</c:v>
                </c:pt>
                <c:pt idx="78">
                  <c:v>0.90596330275229353</c:v>
                </c:pt>
                <c:pt idx="79">
                  <c:v>0.87634965241828133</c:v>
                </c:pt>
                <c:pt idx="80">
                  <c:v>0.88117192147531243</c:v>
                </c:pt>
                <c:pt idx="81">
                  <c:v>0.8958270335651648</c:v>
                </c:pt>
                <c:pt idx="82">
                  <c:v>0.90086665653033304</c:v>
                </c:pt>
                <c:pt idx="83">
                  <c:v>0.87634965241828133</c:v>
                </c:pt>
                <c:pt idx="84">
                  <c:v>0.73245092207019635</c:v>
                </c:pt>
                <c:pt idx="85">
                  <c:v>0.7244777875845837</c:v>
                </c:pt>
                <c:pt idx="86">
                  <c:v>0.70548632001145961</c:v>
                </c:pt>
                <c:pt idx="87">
                  <c:v>0.72066139888791336</c:v>
                </c:pt>
                <c:pt idx="88">
                  <c:v>0.72066139888791336</c:v>
                </c:pt>
                <c:pt idx="89">
                  <c:v>0.74049015185686362</c:v>
                </c:pt>
                <c:pt idx="90">
                  <c:v>0.76155868254213699</c:v>
                </c:pt>
                <c:pt idx="91">
                  <c:v>0.77037384639449402</c:v>
                </c:pt>
                <c:pt idx="92">
                  <c:v>0.77927215189873411</c:v>
                </c:pt>
                <c:pt idx="93">
                  <c:v>0.77473651093282991</c:v>
                </c:pt>
                <c:pt idx="94">
                  <c:v>0.78386121279643484</c:v>
                </c:pt>
                <c:pt idx="95">
                  <c:v>0.79307568438003218</c:v>
                </c:pt>
                <c:pt idx="96">
                  <c:v>0.57165861513687599</c:v>
                </c:pt>
                <c:pt idx="97">
                  <c:v>0.56501671176189716</c:v>
                </c:pt>
                <c:pt idx="98">
                  <c:v>0.55843951549473025</c:v>
                </c:pt>
                <c:pt idx="99">
                  <c:v>0.57508504778875758</c:v>
                </c:pt>
                <c:pt idx="100">
                  <c:v>0.58911384002655165</c:v>
                </c:pt>
                <c:pt idx="101">
                  <c:v>0.57508504778875758</c:v>
                </c:pt>
                <c:pt idx="102">
                  <c:v>0.55843951549473025</c:v>
                </c:pt>
                <c:pt idx="103">
                  <c:v>0.55529485374628496</c:v>
                </c:pt>
                <c:pt idx="104">
                  <c:v>0.55843951549473025</c:v>
                </c:pt>
                <c:pt idx="105">
                  <c:v>0.55843951549473025</c:v>
                </c:pt>
                <c:pt idx="106">
                  <c:v>0.56170886075949367</c:v>
                </c:pt>
                <c:pt idx="107">
                  <c:v>0.56170886075949367</c:v>
                </c:pt>
                <c:pt idx="108">
                  <c:v>0.42088607594936711</c:v>
                </c:pt>
                <c:pt idx="109">
                  <c:v>0.42336463472863284</c:v>
                </c:pt>
                <c:pt idx="110">
                  <c:v>0.42834138486312401</c:v>
                </c:pt>
                <c:pt idx="111">
                  <c:v>0.42834138486312401</c:v>
                </c:pt>
                <c:pt idx="112">
                  <c:v>0.42834138486312401</c:v>
                </c:pt>
                <c:pt idx="113">
                  <c:v>0.43090879637129437</c:v>
                </c:pt>
                <c:pt idx="114">
                  <c:v>0.44142051111848657</c:v>
                </c:pt>
                <c:pt idx="115">
                  <c:v>0.47314123087869087</c:v>
                </c:pt>
                <c:pt idx="116">
                  <c:v>0.49580615097856479</c:v>
                </c:pt>
                <c:pt idx="117">
                  <c:v>0.50977385971636646</c:v>
                </c:pt>
                <c:pt idx="118">
                  <c:v>0.50977385971636646</c:v>
                </c:pt>
                <c:pt idx="119">
                  <c:v>0.50977385971636646</c:v>
                </c:pt>
                <c:pt idx="120">
                  <c:v>0.34975086239938674</c:v>
                </c:pt>
                <c:pt idx="121">
                  <c:v>0.34975086239938674</c:v>
                </c:pt>
                <c:pt idx="122">
                  <c:v>0.34975086239938674</c:v>
                </c:pt>
                <c:pt idx="123">
                  <c:v>0.34975086239938674</c:v>
                </c:pt>
                <c:pt idx="124">
                  <c:v>0.34975086239938674</c:v>
                </c:pt>
                <c:pt idx="125">
                  <c:v>0.34975086239938674</c:v>
                </c:pt>
                <c:pt idx="126">
                  <c:v>0.34735439665017132</c:v>
                </c:pt>
                <c:pt idx="127">
                  <c:v>0.33790038881688578</c:v>
                </c:pt>
                <c:pt idx="128">
                  <c:v>0.32461757381714695</c:v>
                </c:pt>
                <c:pt idx="129">
                  <c:v>0.31042694335771392</c:v>
                </c:pt>
                <c:pt idx="130">
                  <c:v>0.29922938186587966</c:v>
                </c:pt>
                <c:pt idx="131">
                  <c:v>0.28876582278481011</c:v>
                </c:pt>
                <c:pt idx="132">
                  <c:v>0.25169104923706148</c:v>
                </c:pt>
                <c:pt idx="133">
                  <c:v>0.25169104923706148</c:v>
                </c:pt>
                <c:pt idx="134">
                  <c:v>0.25465541938564379</c:v>
                </c:pt>
                <c:pt idx="135">
                  <c:v>0.25616394492475186</c:v>
                </c:pt>
                <c:pt idx="136">
                  <c:v>0.25316455696202528</c:v>
                </c:pt>
                <c:pt idx="137">
                  <c:v>0.2607561929595828</c:v>
                </c:pt>
                <c:pt idx="138">
                  <c:v>0.2607561929595828</c:v>
                </c:pt>
                <c:pt idx="139">
                  <c:v>0.26233808821118215</c:v>
                </c:pt>
                <c:pt idx="140">
                  <c:v>0.26233808821118215</c:v>
                </c:pt>
                <c:pt idx="141">
                  <c:v>0.26551609691337535</c:v>
                </c:pt>
                <c:pt idx="142">
                  <c:v>0.26551609691337535</c:v>
                </c:pt>
                <c:pt idx="143">
                  <c:v>0.26715645349807982</c:v>
                </c:pt>
                <c:pt idx="144">
                  <c:v>0.48839539155117717</c:v>
                </c:pt>
                <c:pt idx="145">
                  <c:v>0.48839539155117717</c:v>
                </c:pt>
                <c:pt idx="146">
                  <c:v>0.48839539155117717</c:v>
                </c:pt>
                <c:pt idx="147">
                  <c:v>0.48539661466976436</c:v>
                </c:pt>
                <c:pt idx="148">
                  <c:v>0.48539661466976436</c:v>
                </c:pt>
                <c:pt idx="149">
                  <c:v>0.48839539155117717</c:v>
                </c:pt>
                <c:pt idx="150">
                  <c:v>0.48539661466976436</c:v>
                </c:pt>
                <c:pt idx="151">
                  <c:v>0.47101449275362317</c:v>
                </c:pt>
                <c:pt idx="152">
                  <c:v>0.38456481724953984</c:v>
                </c:pt>
                <c:pt idx="153">
                  <c:v>0.33447684391080618</c:v>
                </c:pt>
                <c:pt idx="154">
                  <c:v>0.3289473684210526</c:v>
                </c:pt>
                <c:pt idx="155">
                  <c:v>0.28431181959564544</c:v>
                </c:pt>
                <c:pt idx="156">
                  <c:v>0.59737983208783096</c:v>
                </c:pt>
                <c:pt idx="157">
                  <c:v>0.65509915014164299</c:v>
                </c:pt>
                <c:pt idx="158">
                  <c:v>0.65756067837920185</c:v>
                </c:pt>
                <c:pt idx="159">
                  <c:v>0.64077189510143495</c:v>
                </c:pt>
                <c:pt idx="160">
                  <c:v>0.63387175721977485</c:v>
                </c:pt>
                <c:pt idx="161">
                  <c:v>0.59737983208783096</c:v>
                </c:pt>
                <c:pt idx="162">
                  <c:v>0.56481158408932308</c:v>
                </c:pt>
                <c:pt idx="163">
                  <c:v>0.33629375714137322</c:v>
                </c:pt>
                <c:pt idx="164">
                  <c:v>0.34150843881856541</c:v>
                </c:pt>
                <c:pt idx="165">
                  <c:v>0.355281207133059</c:v>
                </c:pt>
                <c:pt idx="166">
                  <c:v>0.35600395865405765</c:v>
                </c:pt>
                <c:pt idx="167">
                  <c:v>0.32452886928628705</c:v>
                </c:pt>
                <c:pt idx="168">
                  <c:v>1.3385328836424959</c:v>
                </c:pt>
                <c:pt idx="169">
                  <c:v>1.2961534972330582</c:v>
                </c:pt>
                <c:pt idx="170">
                  <c:v>1.4984268484530678</c:v>
                </c:pt>
                <c:pt idx="171">
                  <c:v>1.7634534682794372</c:v>
                </c:pt>
                <c:pt idx="172">
                  <c:v>2.0200056553089212</c:v>
                </c:pt>
                <c:pt idx="173">
                  <c:v>1.8341998844598499</c:v>
                </c:pt>
                <c:pt idx="174">
                  <c:v>1.6906283280085197</c:v>
                </c:pt>
                <c:pt idx="175">
                  <c:v>1.7054610564010741</c:v>
                </c:pt>
                <c:pt idx="176">
                  <c:v>1.6760513813126869</c:v>
                </c:pt>
                <c:pt idx="177">
                  <c:v>1.4869646667013583</c:v>
                </c:pt>
                <c:pt idx="178">
                  <c:v>1.5248946048348366</c:v>
                </c:pt>
                <c:pt idx="179">
                  <c:v>1.5369513769363168</c:v>
                </c:pt>
                <c:pt idx="180">
                  <c:v>1.0228933268387725</c:v>
                </c:pt>
                <c:pt idx="181">
                  <c:v>1.096462602793369</c:v>
                </c:pt>
                <c:pt idx="182">
                  <c:v>1.1402198995520565</c:v>
                </c:pt>
                <c:pt idx="183">
                  <c:v>1.1969222000569961</c:v>
                </c:pt>
                <c:pt idx="184">
                  <c:v>1.2771780447012318</c:v>
                </c:pt>
                <c:pt idx="185">
                  <c:v>1.32148194761268</c:v>
                </c:pt>
                <c:pt idx="186">
                  <c:v>1.1575031004547334</c:v>
                </c:pt>
                <c:pt idx="187">
                  <c:v>1.0321312281132886</c:v>
                </c:pt>
                <c:pt idx="188">
                  <c:v>1.0138193229135235</c:v>
                </c:pt>
                <c:pt idx="189">
                  <c:v>1.0391538318797551</c:v>
                </c:pt>
                <c:pt idx="190">
                  <c:v>1.1430904266176771</c:v>
                </c:pt>
                <c:pt idx="191">
                  <c:v>1.1783685207266605</c:v>
                </c:pt>
                <c:pt idx="192">
                  <c:v>0.57075241873738436</c:v>
                </c:pt>
                <c:pt idx="193">
                  <c:v>0.53647366699378474</c:v>
                </c:pt>
                <c:pt idx="194">
                  <c:v>0.53774017968391363</c:v>
                </c:pt>
                <c:pt idx="195">
                  <c:v>0.56357388316151202</c:v>
                </c:pt>
                <c:pt idx="196">
                  <c:v>0.57815694845942323</c:v>
                </c:pt>
                <c:pt idx="197">
                  <c:v>0.56072210065645511</c:v>
                </c:pt>
                <c:pt idx="198">
                  <c:v>0.57665260196905777</c:v>
                </c:pt>
                <c:pt idx="199">
                  <c:v>0.64873417721518989</c:v>
                </c:pt>
                <c:pt idx="200">
                  <c:v>0.68458841208882948</c:v>
                </c:pt>
                <c:pt idx="201">
                  <c:v>0.73654899847300814</c:v>
                </c:pt>
                <c:pt idx="202">
                  <c:v>0.76951951951951947</c:v>
                </c:pt>
                <c:pt idx="203">
                  <c:v>0.77220077220077221</c:v>
                </c:pt>
                <c:pt idx="204">
                  <c:v>1.0573740345715337</c:v>
                </c:pt>
                <c:pt idx="205">
                  <c:v>0.90867992766726946</c:v>
                </c:pt>
                <c:pt idx="206">
                  <c:v>0.93995510662177328</c:v>
                </c:pt>
                <c:pt idx="207">
                  <c:v>1.0719530102790014</c:v>
                </c:pt>
                <c:pt idx="208">
                  <c:v>1.2246835443037976</c:v>
                </c:pt>
                <c:pt idx="209">
                  <c:v>1.2908777969018934</c:v>
                </c:pt>
                <c:pt idx="210">
                  <c:v>1.2740583609271523</c:v>
                </c:pt>
                <c:pt idx="211">
                  <c:v>1.3566418925991834</c:v>
                </c:pt>
                <c:pt idx="212">
                  <c:v>1.3257954772863718</c:v>
                </c:pt>
                <c:pt idx="213">
                  <c:v>1.2598576649355644</c:v>
                </c:pt>
                <c:pt idx="214">
                  <c:v>1.226499552372426</c:v>
                </c:pt>
                <c:pt idx="215">
                  <c:v>1.1717841358455163</c:v>
                </c:pt>
                <c:pt idx="216">
                  <c:v>1.1639100376301741</c:v>
                </c:pt>
                <c:pt idx="217">
                  <c:v>1.1642474511836876</c:v>
                </c:pt>
                <c:pt idx="218">
                  <c:v>1.0830179563571947</c:v>
                </c:pt>
                <c:pt idx="219">
                  <c:v>1.0243865147924471</c:v>
                </c:pt>
                <c:pt idx="220">
                  <c:v>1.0500963391136802</c:v>
                </c:pt>
                <c:pt idx="221">
                  <c:v>1.048259493670886</c:v>
                </c:pt>
                <c:pt idx="222">
                  <c:v>1.11696688429167</c:v>
                </c:pt>
                <c:pt idx="223">
                  <c:v>1.1176470588235294</c:v>
                </c:pt>
                <c:pt idx="224">
                  <c:v>1.0291644369696507</c:v>
                </c:pt>
                <c:pt idx="225">
                  <c:v>0.96055887061563106</c:v>
                </c:pt>
                <c:pt idx="226">
                  <c:v>1.0214819653095291</c:v>
                </c:pt>
                <c:pt idx="227">
                  <c:v>1.034330985915493</c:v>
                </c:pt>
                <c:pt idx="228">
                  <c:v>1.0378111619130561</c:v>
                </c:pt>
                <c:pt idx="229">
                  <c:v>1.018808777429467</c:v>
                </c:pt>
                <c:pt idx="230">
                  <c:v>0.9420315736838345</c:v>
                </c:pt>
                <c:pt idx="231">
                  <c:v>0.96435459675691115</c:v>
                </c:pt>
                <c:pt idx="232">
                  <c:v>0.98918353105373336</c:v>
                </c:pt>
                <c:pt idx="233">
                  <c:v>0.88434969032872801</c:v>
                </c:pt>
                <c:pt idx="234">
                  <c:v>0.89039133673293991</c:v>
                </c:pt>
                <c:pt idx="235">
                  <c:v>0.94663353449295939</c:v>
                </c:pt>
                <c:pt idx="236">
                  <c:v>0.94022737712448323</c:v>
                </c:pt>
                <c:pt idx="237">
                  <c:v>0.93990236238146008</c:v>
                </c:pt>
                <c:pt idx="238">
                  <c:v>0.95393075584984</c:v>
                </c:pt>
                <c:pt idx="239">
                  <c:v>0.97894912241724064</c:v>
                </c:pt>
                <c:pt idx="240">
                  <c:v>1.0675852644764563</c:v>
                </c:pt>
                <c:pt idx="241">
                  <c:v>1.0856977417486973</c:v>
                </c:pt>
                <c:pt idx="242">
                  <c:v>1.1467188551158951</c:v>
                </c:pt>
                <c:pt idx="243">
                  <c:v>1.2537532741327542</c:v>
                </c:pt>
                <c:pt idx="244">
                  <c:v>1.2709237445753254</c:v>
                </c:pt>
                <c:pt idx="245">
                  <c:v>1.3005138615745735</c:v>
                </c:pt>
                <c:pt idx="246">
                  <c:v>1.2155351319300325</c:v>
                </c:pt>
                <c:pt idx="247">
                  <c:v>1.1972201132979035</c:v>
                </c:pt>
                <c:pt idx="248">
                  <c:v>1.1520480854853072</c:v>
                </c:pt>
                <c:pt idx="249">
                  <c:v>1.1003029819805454</c:v>
                </c:pt>
                <c:pt idx="250">
                  <c:v>1.0609399825739325</c:v>
                </c:pt>
                <c:pt idx="251">
                  <c:v>1.1335012594458438</c:v>
                </c:pt>
                <c:pt idx="252">
                  <c:v>1.0917721518987342</c:v>
                </c:pt>
                <c:pt idx="253">
                  <c:v>1.3360145446531873</c:v>
                </c:pt>
                <c:pt idx="254">
                  <c:v>1.3835796200148343</c:v>
                </c:pt>
                <c:pt idx="255">
                  <c:v>0.74829554902721584</c:v>
                </c:pt>
                <c:pt idx="256">
                  <c:v>1.2529867707908386</c:v>
                </c:pt>
                <c:pt idx="257">
                  <c:v>1.2748295286095463</c:v>
                </c:pt>
                <c:pt idx="258">
                  <c:v>1.0719390185802764</c:v>
                </c:pt>
                <c:pt idx="259">
                  <c:v>0.94051257935574883</c:v>
                </c:pt>
                <c:pt idx="260">
                  <c:v>0.93441569818372949</c:v>
                </c:pt>
                <c:pt idx="261">
                  <c:v>0.94871034687222056</c:v>
                </c:pt>
                <c:pt idx="262">
                  <c:v>0.76440611524892199</c:v>
                </c:pt>
                <c:pt idx="263">
                  <c:v>0.77556818181818177</c:v>
                </c:pt>
                <c:pt idx="264">
                  <c:v>0.65006356177048419</c:v>
                </c:pt>
                <c:pt idx="265">
                  <c:v>0.76085684185883173</c:v>
                </c:pt>
                <c:pt idx="266">
                  <c:v>0.77082715683367919</c:v>
                </c:pt>
                <c:pt idx="267">
                  <c:v>0.72160697455230915</c:v>
                </c:pt>
                <c:pt idx="268">
                  <c:v>0.73112503730229772</c:v>
                </c:pt>
                <c:pt idx="269">
                  <c:v>0.78631491109827334</c:v>
                </c:pt>
                <c:pt idx="270">
                  <c:v>0.80724876441515647</c:v>
                </c:pt>
                <c:pt idx="271">
                  <c:v>0.8197258836645025</c:v>
                </c:pt>
                <c:pt idx="272">
                  <c:v>0.81779522407589145</c:v>
                </c:pt>
                <c:pt idx="273">
                  <c:v>0.86965418457131161</c:v>
                </c:pt>
                <c:pt idx="274">
                  <c:v>0.82226235005804205</c:v>
                </c:pt>
                <c:pt idx="275">
                  <c:v>0.75079772258024147</c:v>
                </c:pt>
                <c:pt idx="276">
                  <c:v>0.75463692568796226</c:v>
                </c:pt>
                <c:pt idx="277">
                  <c:v>0.75803701899659026</c:v>
                </c:pt>
                <c:pt idx="278">
                  <c:v>0.72254335260115599</c:v>
                </c:pt>
                <c:pt idx="279">
                  <c:v>0.65199186505562867</c:v>
                </c:pt>
                <c:pt idx="280">
                  <c:v>0.63358302122347065</c:v>
                </c:pt>
                <c:pt idx="281">
                  <c:v>0.79077429983525538</c:v>
                </c:pt>
                <c:pt idx="282">
                  <c:v>0.73978553006651282</c:v>
                </c:pt>
                <c:pt idx="283">
                  <c:v>0.72463768115942029</c:v>
                </c:pt>
                <c:pt idx="284">
                  <c:v>0.70593496454353799</c:v>
                </c:pt>
                <c:pt idx="285">
                  <c:v>0.74582924435721298</c:v>
                </c:pt>
                <c:pt idx="286">
                  <c:v>0.76112026359143325</c:v>
                </c:pt>
                <c:pt idx="287">
                  <c:v>0.75200208346897579</c:v>
                </c:pt>
                <c:pt idx="288">
                  <c:v>0.76218514883873079</c:v>
                </c:pt>
                <c:pt idx="289">
                  <c:v>0.7832724858944573</c:v>
                </c:pt>
                <c:pt idx="290">
                  <c:v>0.91582229150428673</c:v>
                </c:pt>
                <c:pt idx="291">
                  <c:v>0.81075925219381917</c:v>
                </c:pt>
                <c:pt idx="292">
                  <c:v>0.95804104962327874</c:v>
                </c:pt>
                <c:pt idx="293">
                  <c:v>1.0339537055566674</c:v>
                </c:pt>
                <c:pt idx="294">
                  <c:v>1.1056678233653126</c:v>
                </c:pt>
                <c:pt idx="295">
                  <c:v>1.0820381664371435</c:v>
                </c:pt>
                <c:pt idx="296">
                  <c:v>1.064104217722172</c:v>
                </c:pt>
                <c:pt idx="297">
                  <c:v>1.1252862283284266</c:v>
                </c:pt>
                <c:pt idx="298">
                  <c:v>1.0885959735064594</c:v>
                </c:pt>
                <c:pt idx="299">
                  <c:v>1.1099966566365762</c:v>
                </c:pt>
                <c:pt idx="300">
                  <c:v>1.1295079769406087</c:v>
                </c:pt>
                <c:pt idx="301">
                  <c:v>1.1436134111578662</c:v>
                </c:pt>
                <c:pt idx="302">
                  <c:v>0.72343943778420838</c:v>
                </c:pt>
                <c:pt idx="303">
                  <c:v>0.74824250017400995</c:v>
                </c:pt>
                <c:pt idx="304">
                  <c:v>0.93529929577464799</c:v>
                </c:pt>
                <c:pt idx="305">
                  <c:v>0.83886361941689647</c:v>
                </c:pt>
                <c:pt idx="306">
                  <c:v>0.8514774494556766</c:v>
                </c:pt>
                <c:pt idx="307">
                  <c:v>0.79210333902022911</c:v>
                </c:pt>
                <c:pt idx="308">
                  <c:v>0.6983240223463687</c:v>
                </c:pt>
                <c:pt idx="309">
                  <c:v>0.63137254901960782</c:v>
                </c:pt>
                <c:pt idx="310">
                  <c:v>0.65968033775633295</c:v>
                </c:pt>
                <c:pt idx="311">
                  <c:v>0.63845311929952564</c:v>
                </c:pt>
                <c:pt idx="312">
                  <c:v>0.62367704868460838</c:v>
                </c:pt>
                <c:pt idx="313">
                  <c:v>0.59363194819212084</c:v>
                </c:pt>
                <c:pt idx="314">
                  <c:v>0.57257584770969661</c:v>
                </c:pt>
                <c:pt idx="315">
                  <c:v>0.54659227985524739</c:v>
                </c:pt>
                <c:pt idx="316">
                  <c:v>0.60710098810919444</c:v>
                </c:pt>
                <c:pt idx="317">
                  <c:v>0.68512568512568517</c:v>
                </c:pt>
                <c:pt idx="318">
                  <c:v>0.66319512674395753</c:v>
                </c:pt>
                <c:pt idx="319">
                  <c:v>0.69505628976994616</c:v>
                </c:pt>
                <c:pt idx="320">
                  <c:v>0.62729202856591393</c:v>
                </c:pt>
                <c:pt idx="321">
                  <c:v>0.59682964094728796</c:v>
                </c:pt>
                <c:pt idx="322">
                  <c:v>0.61375963459891525</c:v>
                </c:pt>
                <c:pt idx="323">
                  <c:v>0.60117438717494642</c:v>
                </c:pt>
                <c:pt idx="324">
                  <c:v>0.58645651974709068</c:v>
                </c:pt>
                <c:pt idx="325">
                  <c:v>0.60676362987418586</c:v>
                </c:pt>
                <c:pt idx="326">
                  <c:v>0.61102444097763908</c:v>
                </c:pt>
                <c:pt idx="327">
                  <c:v>0.68481046213660868</c:v>
                </c:pt>
                <c:pt idx="328">
                  <c:v>0.73498530029399411</c:v>
                </c:pt>
                <c:pt idx="329">
                  <c:v>0.8045237219566016</c:v>
                </c:pt>
                <c:pt idx="330">
                  <c:v>0.83556149732620322</c:v>
                </c:pt>
                <c:pt idx="331">
                  <c:v>0.79498690609801714</c:v>
                </c:pt>
                <c:pt idx="332">
                  <c:v>0.75845453734273227</c:v>
                </c:pt>
                <c:pt idx="333">
                  <c:v>0.81204459661135986</c:v>
                </c:pt>
                <c:pt idx="334">
                  <c:v>0.80427788887922791</c:v>
                </c:pt>
                <c:pt idx="335">
                  <c:v>0.74261400128452149</c:v>
                </c:pt>
                <c:pt idx="336">
                  <c:v>0.71928460342146194</c:v>
                </c:pt>
                <c:pt idx="337">
                  <c:v>0.74121940094267913</c:v>
                </c:pt>
                <c:pt idx="338">
                  <c:v>0.84047066357160005</c:v>
                </c:pt>
                <c:pt idx="339">
                  <c:v>0.76910941074386685</c:v>
                </c:pt>
                <c:pt idx="340">
                  <c:v>0.85291152981313489</c:v>
                </c:pt>
                <c:pt idx="341">
                  <c:v>0.73377359749182847</c:v>
                </c:pt>
                <c:pt idx="342">
                  <c:v>0.73553995319291199</c:v>
                </c:pt>
                <c:pt idx="343">
                  <c:v>0.86718697885397911</c:v>
                </c:pt>
                <c:pt idx="344">
                  <c:v>0.8152003511632282</c:v>
                </c:pt>
                <c:pt idx="345">
                  <c:v>0.80227104418662065</c:v>
                </c:pt>
                <c:pt idx="346">
                  <c:v>0.79326336343666104</c:v>
                </c:pt>
                <c:pt idx="347">
                  <c:v>0.71933820884786004</c:v>
                </c:pt>
                <c:pt idx="348">
                  <c:v>0.69044879171461448</c:v>
                </c:pt>
                <c:pt idx="349">
                  <c:v>0.69783670621074667</c:v>
                </c:pt>
                <c:pt idx="350">
                  <c:v>0.67336288648224008</c:v>
                </c:pt>
                <c:pt idx="351">
                  <c:v>0.65031799690597603</c:v>
                </c:pt>
                <c:pt idx="352">
                  <c:v>0.6435334807506945</c:v>
                </c:pt>
                <c:pt idx="353">
                  <c:v>0.67299140231248145</c:v>
                </c:pt>
                <c:pt idx="354">
                  <c:v>0.68037405586860089</c:v>
                </c:pt>
                <c:pt idx="355">
                  <c:v>0.50231368728689718</c:v>
                </c:pt>
                <c:pt idx="356">
                  <c:v>0.50455629625099385</c:v>
                </c:pt>
                <c:pt idx="357">
                  <c:v>0.44043496749893685</c:v>
                </c:pt>
                <c:pt idx="358">
                  <c:v>0.52596171487982391</c:v>
                </c:pt>
                <c:pt idx="359">
                  <c:v>0.59534657675718361</c:v>
                </c:pt>
                <c:pt idx="360">
                  <c:v>0.62232015245354932</c:v>
                </c:pt>
                <c:pt idx="361">
                  <c:v>0.66018391947309563</c:v>
                </c:pt>
                <c:pt idx="362">
                  <c:v>0.70912924040120107</c:v>
                </c:pt>
                <c:pt idx="363">
                  <c:v>0.69605568445475641</c:v>
                </c:pt>
                <c:pt idx="364">
                  <c:v>0.71725432363587605</c:v>
                </c:pt>
                <c:pt idx="365">
                  <c:v>0.78920194718985093</c:v>
                </c:pt>
                <c:pt idx="366">
                  <c:v>0.85647962859201143</c:v>
                </c:pt>
                <c:pt idx="367">
                  <c:v>0.98318212940773708</c:v>
                </c:pt>
                <c:pt idx="368">
                  <c:v>0.7930777981972521</c:v>
                </c:pt>
                <c:pt idx="369">
                  <c:v>1.1906838799720865</c:v>
                </c:pt>
                <c:pt idx="370">
                  <c:v>1.2810283687943262</c:v>
                </c:pt>
                <c:pt idx="371">
                  <c:v>1.3033489440664487</c:v>
                </c:pt>
                <c:pt idx="372">
                  <c:v>1.3563280337734662</c:v>
                </c:pt>
                <c:pt idx="373">
                  <c:v>1.3256079360898956</c:v>
                </c:pt>
                <c:pt idx="374">
                  <c:v>1.2142019762183889</c:v>
                </c:pt>
                <c:pt idx="375">
                  <c:v>1.1870295309785757</c:v>
                </c:pt>
                <c:pt idx="376">
                  <c:v>1.1353389622100172</c:v>
                </c:pt>
                <c:pt idx="377">
                  <c:v>1.1277569704535997</c:v>
                </c:pt>
                <c:pt idx="378">
                  <c:v>1.1199391429295917</c:v>
                </c:pt>
                <c:pt idx="379">
                  <c:v>1.0574620909816441</c:v>
                </c:pt>
                <c:pt idx="380">
                  <c:v>0.97988463245082091</c:v>
                </c:pt>
                <c:pt idx="381">
                  <c:v>0.90154453289787029</c:v>
                </c:pt>
                <c:pt idx="382">
                  <c:v>0.89852892009361407</c:v>
                </c:pt>
                <c:pt idx="383">
                  <c:v>0.81940474711072453</c:v>
                </c:pt>
                <c:pt idx="384">
                  <c:v>0.72007994356924521</c:v>
                </c:pt>
                <c:pt idx="385">
                  <c:v>0.68111236589497459</c:v>
                </c:pt>
                <c:pt idx="386">
                  <c:v>0.70842434618336392</c:v>
                </c:pt>
                <c:pt idx="387">
                  <c:v>0.75079772258024147</c:v>
                </c:pt>
                <c:pt idx="388">
                  <c:v>0.8024072216649949</c:v>
                </c:pt>
                <c:pt idx="389">
                  <c:v>0.8063974195282575</c:v>
                </c:pt>
                <c:pt idx="390">
                  <c:v>0.88028169014084512</c:v>
                </c:pt>
                <c:pt idx="391">
                  <c:v>0.9357454772301933</c:v>
                </c:pt>
                <c:pt idx="392">
                  <c:v>0.86399308805529562</c:v>
                </c:pt>
                <c:pt idx="393">
                  <c:v>0.83049101115611457</c:v>
                </c:pt>
                <c:pt idx="394">
                  <c:v>0.72777740166542548</c:v>
                </c:pt>
                <c:pt idx="395">
                  <c:v>0.70238981788639898</c:v>
                </c:pt>
                <c:pt idx="396">
                  <c:v>0.65793696642916755</c:v>
                </c:pt>
                <c:pt idx="397">
                  <c:v>0.68879779584705325</c:v>
                </c:pt>
                <c:pt idx="398">
                  <c:v>0.58211777417612098</c:v>
                </c:pt>
                <c:pt idx="399">
                  <c:v>0.57110625396601555</c:v>
                </c:pt>
                <c:pt idx="400">
                  <c:v>0.59258175433462579</c:v>
                </c:pt>
                <c:pt idx="401">
                  <c:v>0.6639888515452087</c:v>
                </c:pt>
                <c:pt idx="402">
                  <c:v>0.63529411764705879</c:v>
                </c:pt>
                <c:pt idx="403">
                  <c:v>0.62446997147482841</c:v>
                </c:pt>
                <c:pt idx="404">
                  <c:v>0.61751924982846695</c:v>
                </c:pt>
                <c:pt idx="405">
                  <c:v>0.59580728208900335</c:v>
                </c:pt>
                <c:pt idx="406">
                  <c:v>0.56476365868631051</c:v>
                </c:pt>
                <c:pt idx="407">
                  <c:v>0.53865053865053869</c:v>
                </c:pt>
                <c:pt idx="408">
                  <c:v>0.5580211460644825</c:v>
                </c:pt>
                <c:pt idx="409">
                  <c:v>0.58175137783221065</c:v>
                </c:pt>
                <c:pt idx="410">
                  <c:v>0.69897236002834873</c:v>
                </c:pt>
                <c:pt idx="411">
                  <c:v>0.73738956967797087</c:v>
                </c:pt>
                <c:pt idx="412">
                  <c:v>0.73933852418029855</c:v>
                </c:pt>
                <c:pt idx="413">
                  <c:v>0.74321413183972429</c:v>
                </c:pt>
                <c:pt idx="414">
                  <c:v>0.77499636151942952</c:v>
                </c:pt>
                <c:pt idx="415">
                  <c:v>0.60327689038184684</c:v>
                </c:pt>
                <c:pt idx="416">
                  <c:v>0.55440055440055447</c:v>
                </c:pt>
                <c:pt idx="417">
                  <c:v>0.52637875343940665</c:v>
                </c:pt>
                <c:pt idx="418">
                  <c:v>0.54307578375709709</c:v>
                </c:pt>
                <c:pt idx="419">
                  <c:v>0.53459692606767506</c:v>
                </c:pt>
                <c:pt idx="420">
                  <c:v>1.0220286885245902</c:v>
                </c:pt>
                <c:pt idx="421">
                  <c:v>1.1502073613271127</c:v>
                </c:pt>
                <c:pt idx="422">
                  <c:v>1.2726244343891402</c:v>
                </c:pt>
                <c:pt idx="423">
                  <c:v>1.3775955916941065</c:v>
                </c:pt>
                <c:pt idx="424">
                  <c:v>1.0017010017010017</c:v>
                </c:pt>
                <c:pt idx="425">
                  <c:v>0.52903832588760868</c:v>
                </c:pt>
                <c:pt idx="426">
                  <c:v>0.47194546407970639</c:v>
                </c:pt>
                <c:pt idx="427">
                  <c:v>0.48793711032800219</c:v>
                </c:pt>
                <c:pt idx="428">
                  <c:v>0.46478000413137782</c:v>
                </c:pt>
                <c:pt idx="429">
                  <c:v>0.44176115446915037</c:v>
                </c:pt>
                <c:pt idx="430">
                  <c:v>0.44132790663462951</c:v>
                </c:pt>
                <c:pt idx="431">
                  <c:v>0.43078690407811604</c:v>
                </c:pt>
                <c:pt idx="432">
                  <c:v>0.43503480278422274</c:v>
                </c:pt>
                <c:pt idx="433">
                  <c:v>0.41116542555621549</c:v>
                </c:pt>
                <c:pt idx="434">
                  <c:v>0.41798253761842841</c:v>
                </c:pt>
                <c:pt idx="435">
                  <c:v>0.62264663638833895</c:v>
                </c:pt>
                <c:pt idx="436">
                  <c:v>0.64667506008927544</c:v>
                </c:pt>
                <c:pt idx="437">
                  <c:v>0.75712589073634207</c:v>
                </c:pt>
                <c:pt idx="438">
                  <c:v>0.91066140177690036</c:v>
                </c:pt>
                <c:pt idx="439">
                  <c:v>0.97583885612899857</c:v>
                </c:pt>
                <c:pt idx="440">
                  <c:v>1.0150523194001455</c:v>
                </c:pt>
                <c:pt idx="441">
                  <c:v>0.96769662921348309</c:v>
                </c:pt>
                <c:pt idx="442">
                  <c:v>0.9785443002097387</c:v>
                </c:pt>
                <c:pt idx="443">
                  <c:v>0.99317017643710881</c:v>
                </c:pt>
                <c:pt idx="444">
                  <c:v>0.98731007796050763</c:v>
                </c:pt>
                <c:pt idx="445">
                  <c:v>0.93051929213809115</c:v>
                </c:pt>
                <c:pt idx="446">
                  <c:v>0.83800464299869759</c:v>
                </c:pt>
                <c:pt idx="447">
                  <c:v>0.73573491743419261</c:v>
                </c:pt>
                <c:pt idx="448">
                  <c:v>0.65545512486239066</c:v>
                </c:pt>
                <c:pt idx="449">
                  <c:v>0.73118134645191735</c:v>
                </c:pt>
                <c:pt idx="450">
                  <c:v>0.82593054841788405</c:v>
                </c:pt>
                <c:pt idx="451">
                  <c:v>0.68056569948874568</c:v>
                </c:pt>
                <c:pt idx="452">
                  <c:v>0.5819164360089627</c:v>
                </c:pt>
                <c:pt idx="453">
                  <c:v>0.57721485586120458</c:v>
                </c:pt>
                <c:pt idx="454">
                  <c:v>0.60465038697624773</c:v>
                </c:pt>
                <c:pt idx="455">
                  <c:v>0.62232056423731152</c:v>
                </c:pt>
                <c:pt idx="456">
                  <c:v>0.62910284463894972</c:v>
                </c:pt>
                <c:pt idx="457">
                  <c:v>0.55337379507318807</c:v>
                </c:pt>
                <c:pt idx="458">
                  <c:v>0.60826374892024193</c:v>
                </c:pt>
                <c:pt idx="459">
                  <c:v>0.76834421820975796</c:v>
                </c:pt>
                <c:pt idx="460">
                  <c:v>0.73689109525287011</c:v>
                </c:pt>
                <c:pt idx="461">
                  <c:v>0.73275862068965525</c:v>
                </c:pt>
                <c:pt idx="462">
                  <c:v>0.72329688814129522</c:v>
                </c:pt>
                <c:pt idx="463">
                  <c:v>0.79203334877257991</c:v>
                </c:pt>
                <c:pt idx="464">
                  <c:v>0.77480774576114142</c:v>
                </c:pt>
                <c:pt idx="465">
                  <c:v>0.59763711079500548</c:v>
                </c:pt>
                <c:pt idx="466">
                  <c:v>0.54296904999616002</c:v>
                </c:pt>
                <c:pt idx="467">
                  <c:v>0.51897630932572703</c:v>
                </c:pt>
                <c:pt idx="468">
                  <c:v>0.51480565088993535</c:v>
                </c:pt>
                <c:pt idx="469">
                  <c:v>0.54686832436127486</c:v>
                </c:pt>
                <c:pt idx="470">
                  <c:v>0.64342935060507922</c:v>
                </c:pt>
                <c:pt idx="471">
                  <c:v>0.56643540879950816</c:v>
                </c:pt>
                <c:pt idx="472">
                  <c:v>0.57433628318584073</c:v>
                </c:pt>
                <c:pt idx="473">
                  <c:v>0.5722107530742303</c:v>
                </c:pt>
                <c:pt idx="474">
                  <c:v>0.60910502814987388</c:v>
                </c:pt>
                <c:pt idx="475">
                  <c:v>0.59029649595687339</c:v>
                </c:pt>
                <c:pt idx="476">
                  <c:v>0.59634243307712698</c:v>
                </c:pt>
                <c:pt idx="477">
                  <c:v>0.60476410730804808</c:v>
                </c:pt>
                <c:pt idx="478">
                  <c:v>0.60661764705882359</c:v>
                </c:pt>
                <c:pt idx="479">
                  <c:v>0.65420255807879801</c:v>
                </c:pt>
                <c:pt idx="480">
                  <c:v>0.73136161768874619</c:v>
                </c:pt>
                <c:pt idx="481">
                  <c:v>0.83503196516260536</c:v>
                </c:pt>
                <c:pt idx="482">
                  <c:v>0.83964049195837276</c:v>
                </c:pt>
                <c:pt idx="483">
                  <c:v>0.79202739986680626</c:v>
                </c:pt>
                <c:pt idx="484">
                  <c:v>0.81148564294631709</c:v>
                </c:pt>
                <c:pt idx="485">
                  <c:v>0.92612985640031709</c:v>
                </c:pt>
                <c:pt idx="486">
                  <c:v>1.1167186639750413</c:v>
                </c:pt>
                <c:pt idx="487">
                  <c:v>1.2308508674787744</c:v>
                </c:pt>
                <c:pt idx="488">
                  <c:v>0.96923142395097461</c:v>
                </c:pt>
                <c:pt idx="489">
                  <c:v>0.86674988297706346</c:v>
                </c:pt>
                <c:pt idx="490">
                  <c:v>0.77800829875518673</c:v>
                </c:pt>
                <c:pt idx="491">
                  <c:v>0.74947302677804661</c:v>
                </c:pt>
                <c:pt idx="492">
                  <c:v>0.91087021981330918</c:v>
                </c:pt>
                <c:pt idx="493">
                  <c:v>0.82155959722113803</c:v>
                </c:pt>
                <c:pt idx="494">
                  <c:v>0.75940860215053774</c:v>
                </c:pt>
                <c:pt idx="495">
                  <c:v>0.73494254646410118</c:v>
                </c:pt>
                <c:pt idx="496">
                  <c:v>0.63028325671066288</c:v>
                </c:pt>
                <c:pt idx="497">
                  <c:v>0.68773088108150593</c:v>
                </c:pt>
                <c:pt idx="498">
                  <c:v>0.70684223281363601</c:v>
                </c:pt>
                <c:pt idx="499">
                  <c:v>0.72793635170603677</c:v>
                </c:pt>
                <c:pt idx="500">
                  <c:v>0.77439973776940096</c:v>
                </c:pt>
                <c:pt idx="501">
                  <c:v>0.77914707313118203</c:v>
                </c:pt>
                <c:pt idx="502">
                  <c:v>0.77033607407998728</c:v>
                </c:pt>
                <c:pt idx="503">
                  <c:v>0.82625503648048026</c:v>
                </c:pt>
                <c:pt idx="504">
                  <c:v>0.83093927060888995</c:v>
                </c:pt>
                <c:pt idx="505">
                  <c:v>0.80811972744970795</c:v>
                </c:pt>
                <c:pt idx="506">
                  <c:v>0.73649420597355963</c:v>
                </c:pt>
                <c:pt idx="507">
                  <c:v>0.68461041060459105</c:v>
                </c:pt>
                <c:pt idx="508">
                  <c:v>0.70393545200065866</c:v>
                </c:pt>
                <c:pt idx="509">
                  <c:v>0.70249185791108082</c:v>
                </c:pt>
                <c:pt idx="510">
                  <c:v>0.63090214988949167</c:v>
                </c:pt>
                <c:pt idx="511">
                  <c:v>0.65112241101327051</c:v>
                </c:pt>
                <c:pt idx="512">
                  <c:v>0.49510221465076659</c:v>
                </c:pt>
                <c:pt idx="513">
                  <c:v>0.4847099621689786</c:v>
                </c:pt>
                <c:pt idx="514">
                  <c:v>0.52006990641560491</c:v>
                </c:pt>
                <c:pt idx="515">
                  <c:v>0.6116137370753324</c:v>
                </c:pt>
                <c:pt idx="516">
                  <c:v>0.74862306828511838</c:v>
                </c:pt>
                <c:pt idx="517">
                  <c:v>0.87593858850079087</c:v>
                </c:pt>
                <c:pt idx="518">
                  <c:v>0.97948856452389743</c:v>
                </c:pt>
                <c:pt idx="519">
                  <c:v>0.85578452626149315</c:v>
                </c:pt>
                <c:pt idx="520">
                  <c:v>0.90253152608659504</c:v>
                </c:pt>
                <c:pt idx="521">
                  <c:v>1.0193920495033224</c:v>
                </c:pt>
                <c:pt idx="522">
                  <c:v>1.0845830414519662</c:v>
                </c:pt>
                <c:pt idx="523">
                  <c:v>0.95147030740223737</c:v>
                </c:pt>
                <c:pt idx="524">
                  <c:v>1.0080825144379666</c:v>
                </c:pt>
                <c:pt idx="525">
                  <c:v>1.0214925421719592</c:v>
                </c:pt>
                <c:pt idx="526">
                  <c:v>0.95611643567267313</c:v>
                </c:pt>
                <c:pt idx="527">
                  <c:v>0.96256345369277085</c:v>
                </c:pt>
                <c:pt idx="528">
                  <c:v>0.96346273519977732</c:v>
                </c:pt>
                <c:pt idx="529">
                  <c:v>0.83337739190227278</c:v>
                </c:pt>
                <c:pt idx="530">
                  <c:v>0.78482170828700792</c:v>
                </c:pt>
                <c:pt idx="531">
                  <c:v>0.77063025945943331</c:v>
                </c:pt>
                <c:pt idx="532">
                  <c:v>0.83000280468047904</c:v>
                </c:pt>
                <c:pt idx="533">
                  <c:v>1.0226611258701495</c:v>
                </c:pt>
                <c:pt idx="534">
                  <c:v>1.2284120665432323</c:v>
                </c:pt>
                <c:pt idx="535">
                  <c:v>1.3885860498800184</c:v>
                </c:pt>
                <c:pt idx="536">
                  <c:v>1.4442030564888573</c:v>
                </c:pt>
                <c:pt idx="537">
                  <c:v>1.6125969791653805</c:v>
                </c:pt>
                <c:pt idx="538">
                  <c:v>1.4338756427340791</c:v>
                </c:pt>
                <c:pt idx="539">
                  <c:v>1.2039045523752672</c:v>
                </c:pt>
                <c:pt idx="540">
                  <c:v>1.2018766446313158</c:v>
                </c:pt>
                <c:pt idx="541">
                  <c:v>1.2287598210533133</c:v>
                </c:pt>
                <c:pt idx="542">
                  <c:v>1.4380485317218255</c:v>
                </c:pt>
                <c:pt idx="543">
                  <c:v>1.7186981093538678</c:v>
                </c:pt>
                <c:pt idx="544">
                  <c:v>1.7860873273489697</c:v>
                </c:pt>
                <c:pt idx="545">
                  <c:v>1.5324371909273766</c:v>
                </c:pt>
                <c:pt idx="546">
                  <c:v>1.5421925830830989</c:v>
                </c:pt>
                <c:pt idx="547">
                  <c:v>1.3959651949838179</c:v>
                </c:pt>
                <c:pt idx="548">
                  <c:v>1.3172422989302746</c:v>
                </c:pt>
                <c:pt idx="549">
                  <c:v>1.2840625696644443</c:v>
                </c:pt>
                <c:pt idx="550">
                  <c:v>1.4585732459904837</c:v>
                </c:pt>
                <c:pt idx="551">
                  <c:v>1.3006180951556927</c:v>
                </c:pt>
                <c:pt idx="552">
                  <c:v>1.2102124435245656</c:v>
                </c:pt>
                <c:pt idx="553">
                  <c:v>1.1892454343072381</c:v>
                </c:pt>
                <c:pt idx="554">
                  <c:v>1.3937778174521613</c:v>
                </c:pt>
                <c:pt idx="555">
                  <c:v>1.3723615994109601</c:v>
                </c:pt>
                <c:pt idx="556">
                  <c:v>1.1880928416880729</c:v>
                </c:pt>
                <c:pt idx="557">
                  <c:v>1.0760181004250886</c:v>
                </c:pt>
                <c:pt idx="558">
                  <c:v>1.0151726893092172</c:v>
                </c:pt>
                <c:pt idx="559">
                  <c:v>1.1083925282036604</c:v>
                </c:pt>
                <c:pt idx="560">
                  <c:v>1.097679858899631</c:v>
                </c:pt>
                <c:pt idx="561">
                  <c:v>0.98635470404301362</c:v>
                </c:pt>
                <c:pt idx="562">
                  <c:v>1.0843871192652286</c:v>
                </c:pt>
                <c:pt idx="563">
                  <c:v>1.2318106781091218</c:v>
                </c:pt>
                <c:pt idx="564">
                  <c:v>1.3515846082684972</c:v>
                </c:pt>
                <c:pt idx="565">
                  <c:v>1.4970077945583056</c:v>
                </c:pt>
                <c:pt idx="566">
                  <c:v>1.5978296101742016</c:v>
                </c:pt>
                <c:pt idx="567">
                  <c:v>1.4674158672090842</c:v>
                </c:pt>
                <c:pt idx="568">
                  <c:v>1.4976654388584423</c:v>
                </c:pt>
                <c:pt idx="569">
                  <c:v>1.3086265819065177</c:v>
                </c:pt>
                <c:pt idx="570">
                  <c:v>1.1304212041058177</c:v>
                </c:pt>
                <c:pt idx="571">
                  <c:v>1.0034562870777786</c:v>
                </c:pt>
                <c:pt idx="572">
                  <c:v>0.93402173641975761</c:v>
                </c:pt>
                <c:pt idx="573">
                  <c:v>0.96599632355898446</c:v>
                </c:pt>
                <c:pt idx="574">
                  <c:v>1.1380822013996892</c:v>
                </c:pt>
                <c:pt idx="575">
                  <c:v>1.089649500209102</c:v>
                </c:pt>
                <c:pt idx="576">
                  <c:v>1.0160902917995114</c:v>
                </c:pt>
                <c:pt idx="577">
                  <c:v>0.77206670940969857</c:v>
                </c:pt>
                <c:pt idx="578">
                  <c:v>0.84372622898598304</c:v>
                </c:pt>
                <c:pt idx="579">
                  <c:v>1.2768157284035293</c:v>
                </c:pt>
                <c:pt idx="580">
                  <c:v>1.9276879742557052</c:v>
                </c:pt>
                <c:pt idx="581">
                  <c:v>1.8419002447908912</c:v>
                </c:pt>
                <c:pt idx="582">
                  <c:v>2.2357911555044465</c:v>
                </c:pt>
                <c:pt idx="583">
                  <c:v>2.3835249501882783</c:v>
                </c:pt>
                <c:pt idx="584">
                  <c:v>2.5190294642474669</c:v>
                </c:pt>
                <c:pt idx="585">
                  <c:v>2.4222349108145331</c:v>
                </c:pt>
                <c:pt idx="586">
                  <c:v>1.2673783321221834</c:v>
                </c:pt>
                <c:pt idx="587">
                  <c:v>1.0902380513707233</c:v>
                </c:pt>
                <c:pt idx="588">
                  <c:v>1.1448501303769625</c:v>
                </c:pt>
                <c:pt idx="589">
                  <c:v>1.2517382914688393</c:v>
                </c:pt>
                <c:pt idx="590">
                  <c:v>1.1624295862578791</c:v>
                </c:pt>
                <c:pt idx="591">
                  <c:v>1.0520482659410737</c:v>
                </c:pt>
                <c:pt idx="592">
                  <c:v>0.90350479112734217</c:v>
                </c:pt>
                <c:pt idx="593">
                  <c:v>0.93397519525372963</c:v>
                </c:pt>
                <c:pt idx="594">
                  <c:v>1.0840541893085067</c:v>
                </c:pt>
                <c:pt idx="595">
                  <c:v>1.1954961419439181</c:v>
                </c:pt>
                <c:pt idx="596">
                  <c:v>1.2153747105340245</c:v>
                </c:pt>
                <c:pt idx="597">
                  <c:v>1.1811734303247199</c:v>
                </c:pt>
                <c:pt idx="598">
                  <c:v>1.1538187289663648</c:v>
                </c:pt>
                <c:pt idx="599">
                  <c:v>1.2702943730390117</c:v>
                </c:pt>
                <c:pt idx="600">
                  <c:v>1.3246123834678254</c:v>
                </c:pt>
                <c:pt idx="601">
                  <c:v>1.5335051546391754</c:v>
                </c:pt>
                <c:pt idx="602">
                  <c:v>1.4585890113300723</c:v>
                </c:pt>
                <c:pt idx="603">
                  <c:v>1.3156530305387049</c:v>
                </c:pt>
                <c:pt idx="604">
                  <c:v>1.2885066000485959</c:v>
                </c:pt>
                <c:pt idx="605">
                  <c:v>1.4349399937896312</c:v>
                </c:pt>
                <c:pt idx="606">
                  <c:v>1.3245738891965926</c:v>
                </c:pt>
                <c:pt idx="607">
                  <c:v>1.0700628223618114</c:v>
                </c:pt>
                <c:pt idx="608">
                  <c:v>1.1364740732529117</c:v>
                </c:pt>
                <c:pt idx="609">
                  <c:v>1.2304233362592396</c:v>
                </c:pt>
                <c:pt idx="610">
                  <c:v>1.3331836898705782</c:v>
                </c:pt>
                <c:pt idx="611">
                  <c:v>1.2417619417473307</c:v>
                </c:pt>
                <c:pt idx="612">
                  <c:v>1.1590641179667716</c:v>
                </c:pt>
                <c:pt idx="613">
                  <c:v>0.85458951549250728</c:v>
                </c:pt>
                <c:pt idx="614">
                  <c:v>0.87988324361634318</c:v>
                </c:pt>
                <c:pt idx="615">
                  <c:v>0.75492906444429575</c:v>
                </c:pt>
                <c:pt idx="616">
                  <c:v>0.6586393623367931</c:v>
                </c:pt>
                <c:pt idx="617">
                  <c:v>1.4666240965658401</c:v>
                </c:pt>
                <c:pt idx="618">
                  <c:v>1.5918906944377926</c:v>
                </c:pt>
                <c:pt idx="619">
                  <c:v>1.4538323852918933</c:v>
                </c:pt>
                <c:pt idx="620">
                  <c:v>1.6103952667698642</c:v>
                </c:pt>
                <c:pt idx="621">
                  <c:v>1.707548433831064</c:v>
                </c:pt>
                <c:pt idx="622">
                  <c:v>1.7125944325805642</c:v>
                </c:pt>
                <c:pt idx="623">
                  <c:v>1.5727799456353684</c:v>
                </c:pt>
                <c:pt idx="624">
                  <c:v>1.3387018471554148</c:v>
                </c:pt>
                <c:pt idx="625">
                  <c:v>1.3500234182932775</c:v>
                </c:pt>
                <c:pt idx="626">
                  <c:v>1.3848366133758365</c:v>
                </c:pt>
                <c:pt idx="627">
                  <c:v>1.8562921297993822</c:v>
                </c:pt>
                <c:pt idx="628">
                  <c:v>1.9410178419688922</c:v>
                </c:pt>
                <c:pt idx="629">
                  <c:v>1.6542059204300541</c:v>
                </c:pt>
                <c:pt idx="630">
                  <c:v>0.889530580642522</c:v>
                </c:pt>
                <c:pt idx="631">
                  <c:v>1.0947327306704888</c:v>
                </c:pt>
                <c:pt idx="632">
                  <c:v>1.0875841642233011</c:v>
                </c:pt>
                <c:pt idx="633">
                  <c:v>0.97432781062890872</c:v>
                </c:pt>
                <c:pt idx="634">
                  <c:v>1.0628484622473151</c:v>
                </c:pt>
                <c:pt idx="635">
                  <c:v>1.0800970622868882</c:v>
                </c:pt>
                <c:pt idx="636">
                  <c:v>1.1327401310984124</c:v>
                </c:pt>
                <c:pt idx="637">
                  <c:v>1.3031649945726442</c:v>
                </c:pt>
                <c:pt idx="638">
                  <c:v>1.2772432634575264</c:v>
                </c:pt>
                <c:pt idx="639">
                  <c:v>1.1860183013148438</c:v>
                </c:pt>
                <c:pt idx="640">
                  <c:v>1.1202961790003088</c:v>
                </c:pt>
                <c:pt idx="641">
                  <c:v>1.050894379778283</c:v>
                </c:pt>
                <c:pt idx="642">
                  <c:v>1.0259187310456979</c:v>
                </c:pt>
                <c:pt idx="643">
                  <c:v>1.0173089148840702</c:v>
                </c:pt>
                <c:pt idx="644">
                  <c:v>0.97883704161205198</c:v>
                </c:pt>
                <c:pt idx="645">
                  <c:v>0.91153552010722261</c:v>
                </c:pt>
                <c:pt idx="646">
                  <c:v>0.99428975099708961</c:v>
                </c:pt>
                <c:pt idx="647">
                  <c:v>1.0461088880166867</c:v>
                </c:pt>
                <c:pt idx="648">
                  <c:v>1.1974851722759323</c:v>
                </c:pt>
                <c:pt idx="649">
                  <c:v>1.2088677857631178</c:v>
                </c:pt>
                <c:pt idx="650">
                  <c:v>1.0117025949859864</c:v>
                </c:pt>
                <c:pt idx="651">
                  <c:v>0.80045800285824342</c:v>
                </c:pt>
                <c:pt idx="652">
                  <c:v>0.79167141665782359</c:v>
                </c:pt>
                <c:pt idx="653">
                  <c:v>0.94226576055884947</c:v>
                </c:pt>
                <c:pt idx="654">
                  <c:v>1.0879095006081236</c:v>
                </c:pt>
                <c:pt idx="655">
                  <c:v>1.1814291234654619</c:v>
                </c:pt>
                <c:pt idx="656">
                  <c:v>1.3033098251666271</c:v>
                </c:pt>
                <c:pt idx="657">
                  <c:v>1.2935545121040026</c:v>
                </c:pt>
                <c:pt idx="658">
                  <c:v>1.2274068381895935</c:v>
                </c:pt>
                <c:pt idx="659">
                  <c:v>1.1424793123220263</c:v>
                </c:pt>
                <c:pt idx="660">
                  <c:v>1.2279215221360924</c:v>
                </c:pt>
                <c:pt idx="661">
                  <c:v>1.2869379053705403</c:v>
                </c:pt>
                <c:pt idx="662">
                  <c:v>1.2806053431077662</c:v>
                </c:pt>
                <c:pt idx="663">
                  <c:v>1.1638238067873146</c:v>
                </c:pt>
                <c:pt idx="664">
                  <c:v>1.230738328626753</c:v>
                </c:pt>
                <c:pt idx="665">
                  <c:v>1.3762690793451495</c:v>
                </c:pt>
                <c:pt idx="666">
                  <c:v>1.4380667751536134</c:v>
                </c:pt>
                <c:pt idx="667">
                  <c:v>1.5284409994249761</c:v>
                </c:pt>
                <c:pt idx="668">
                  <c:v>1.6177341392871787</c:v>
                </c:pt>
                <c:pt idx="669">
                  <c:v>1.4511324050837815</c:v>
                </c:pt>
                <c:pt idx="670">
                  <c:v>1.4885280485724377</c:v>
                </c:pt>
                <c:pt idx="671">
                  <c:v>1.3951283560496297</c:v>
                </c:pt>
                <c:pt idx="672">
                  <c:v>1.2100840160129349</c:v>
                </c:pt>
                <c:pt idx="673">
                  <c:v>1.0259308243902683</c:v>
                </c:pt>
                <c:pt idx="674">
                  <c:v>1.0559118597319463</c:v>
                </c:pt>
                <c:pt idx="675">
                  <c:v>1.0472658870728684</c:v>
                </c:pt>
                <c:pt idx="676">
                  <c:v>1.1536087852090038</c:v>
                </c:pt>
                <c:pt idx="677">
                  <c:v>0.82412334827183376</c:v>
                </c:pt>
                <c:pt idx="678">
                  <c:v>1.1927405689079007</c:v>
                </c:pt>
                <c:pt idx="679">
                  <c:v>1.2484976116009425</c:v>
                </c:pt>
                <c:pt idx="680">
                  <c:v>1.2432869887321625</c:v>
                </c:pt>
                <c:pt idx="681">
                  <c:v>1.2355737937581843</c:v>
                </c:pt>
                <c:pt idx="682">
                  <c:v>1.3607786048590138</c:v>
                </c:pt>
                <c:pt idx="683">
                  <c:v>1.5352825969329029</c:v>
                </c:pt>
                <c:pt idx="684">
                  <c:v>1.5255731361428992</c:v>
                </c:pt>
                <c:pt idx="685">
                  <c:v>1.2374378900821008</c:v>
                </c:pt>
                <c:pt idx="686">
                  <c:v>1.4482572294570932</c:v>
                </c:pt>
                <c:pt idx="687">
                  <c:v>1.2516453649781747</c:v>
                </c:pt>
                <c:pt idx="688">
                  <c:v>0.99079093938309049</c:v>
                </c:pt>
                <c:pt idx="689">
                  <c:v>1.00739811444989</c:v>
                </c:pt>
                <c:pt idx="690">
                  <c:v>0.89401425582388927</c:v>
                </c:pt>
                <c:pt idx="691">
                  <c:v>1.1249784496178865</c:v>
                </c:pt>
                <c:pt idx="692">
                  <c:v>1.2263807179593582</c:v>
                </c:pt>
                <c:pt idx="693">
                  <c:v>1.4376426683133932</c:v>
                </c:pt>
                <c:pt idx="694">
                  <c:v>1.55835586650521</c:v>
                </c:pt>
                <c:pt idx="695">
                  <c:v>1.1658966389934764</c:v>
                </c:pt>
                <c:pt idx="696">
                  <c:v>1.1428718971019538</c:v>
                </c:pt>
                <c:pt idx="697">
                  <c:v>1.2098700788899452</c:v>
                </c:pt>
                <c:pt idx="698">
                  <c:v>1.2098700788899452</c:v>
                </c:pt>
                <c:pt idx="699">
                  <c:v>1.0784521159642959</c:v>
                </c:pt>
                <c:pt idx="700">
                  <c:v>1.0375352335157859</c:v>
                </c:pt>
                <c:pt idx="701">
                  <c:v>1.0211537939310522</c:v>
                </c:pt>
                <c:pt idx="702">
                  <c:v>1.1568909014373772</c:v>
                </c:pt>
                <c:pt idx="703">
                  <c:v>1.0987653331159739</c:v>
                </c:pt>
                <c:pt idx="704">
                  <c:v>1.2595442103798831</c:v>
                </c:pt>
                <c:pt idx="705">
                  <c:v>1.2647511990083777</c:v>
                </c:pt>
                <c:pt idx="706">
                  <c:v>1.5012777676711722</c:v>
                </c:pt>
                <c:pt idx="707">
                  <c:v>1.3095186664568466</c:v>
                </c:pt>
                <c:pt idx="708">
                  <c:v>1.2392379588908706</c:v>
                </c:pt>
                <c:pt idx="709">
                  <c:v>1.1444696031403174</c:v>
                </c:pt>
                <c:pt idx="710">
                  <c:v>1.2028310882235924</c:v>
                </c:pt>
                <c:pt idx="711">
                  <c:v>1.2404887834350125</c:v>
                </c:pt>
                <c:pt idx="712">
                  <c:v>1.2404887834350125</c:v>
                </c:pt>
                <c:pt idx="713">
                  <c:v>1.2006870042873652</c:v>
                </c:pt>
                <c:pt idx="714">
                  <c:v>1.3429406830724724</c:v>
                </c:pt>
                <c:pt idx="715">
                  <c:v>1.4491050051744061</c:v>
                </c:pt>
                <c:pt idx="716">
                  <c:v>1.2539733073846144</c:v>
                </c:pt>
                <c:pt idx="717">
                  <c:v>1.1878619865620119</c:v>
                </c:pt>
                <c:pt idx="718">
                  <c:v>1.1048636411965591</c:v>
                </c:pt>
                <c:pt idx="719">
                  <c:v>1.0312520785952457</c:v>
                </c:pt>
                <c:pt idx="720">
                  <c:v>0.95944913743578264</c:v>
                </c:pt>
                <c:pt idx="721">
                  <c:v>0.99564408638114454</c:v>
                </c:pt>
                <c:pt idx="722">
                  <c:v>1.1055070613042666</c:v>
                </c:pt>
                <c:pt idx="723">
                  <c:v>1.0730972219525781</c:v>
                </c:pt>
                <c:pt idx="724">
                  <c:v>0.98121857257512457</c:v>
                </c:pt>
                <c:pt idx="725">
                  <c:v>1.0180639932648918</c:v>
                </c:pt>
                <c:pt idx="726">
                  <c:v>0.96520055823166617</c:v>
                </c:pt>
                <c:pt idx="727">
                  <c:v>1.1188340807174888</c:v>
                </c:pt>
                <c:pt idx="728">
                  <c:v>1.0113856589147288</c:v>
                </c:pt>
                <c:pt idx="729">
                  <c:v>0.89954472022323395</c:v>
                </c:pt>
                <c:pt idx="730">
                  <c:v>0.89743589743589747</c:v>
                </c:pt>
                <c:pt idx="731">
                  <c:v>0.912306832991994</c:v>
                </c:pt>
                <c:pt idx="732">
                  <c:v>0.91600414794331142</c:v>
                </c:pt>
                <c:pt idx="733">
                  <c:v>1.1575673807878371</c:v>
                </c:pt>
                <c:pt idx="734">
                  <c:v>1.2919855014095851</c:v>
                </c:pt>
                <c:pt idx="735">
                  <c:v>1.1678234561309844</c:v>
                </c:pt>
                <c:pt idx="736">
                  <c:v>1.1156602186711522</c:v>
                </c:pt>
                <c:pt idx="737">
                  <c:v>1.3771668709507967</c:v>
                </c:pt>
                <c:pt idx="738">
                  <c:v>1.5003228327726239</c:v>
                </c:pt>
                <c:pt idx="739">
                  <c:v>1.3770491803278688</c:v>
                </c:pt>
                <c:pt idx="740">
                  <c:v>1.2405569545252555</c:v>
                </c:pt>
                <c:pt idx="741">
                  <c:v>1.9595680491724701</c:v>
                </c:pt>
                <c:pt idx="742">
                  <c:v>2.3731716958756097</c:v>
                </c:pt>
                <c:pt idx="743">
                  <c:v>2.3619330697168333</c:v>
                </c:pt>
                <c:pt idx="744">
                  <c:v>2.2615968362548098</c:v>
                </c:pt>
                <c:pt idx="745">
                  <c:v>1.9056850192061459</c:v>
                </c:pt>
                <c:pt idx="746">
                  <c:v>1.7941599835492494</c:v>
                </c:pt>
                <c:pt idx="747">
                  <c:v>1.8676304312712002</c:v>
                </c:pt>
                <c:pt idx="748">
                  <c:v>1.3546114227727892</c:v>
                </c:pt>
                <c:pt idx="749">
                  <c:v>1.5013381492199569</c:v>
                </c:pt>
                <c:pt idx="750">
                  <c:v>1.5712418300653594</c:v>
                </c:pt>
                <c:pt idx="751">
                  <c:v>1.544298176879277</c:v>
                </c:pt>
                <c:pt idx="752">
                  <c:v>1.6175979386362553</c:v>
                </c:pt>
                <c:pt idx="753">
                  <c:v>1.4527914145450394</c:v>
                </c:pt>
                <c:pt idx="754">
                  <c:v>1.3928977003880003</c:v>
                </c:pt>
                <c:pt idx="755">
                  <c:v>1.3443946884787616</c:v>
                </c:pt>
                <c:pt idx="756">
                  <c:v>1.1666579030392259</c:v>
                </c:pt>
                <c:pt idx="757">
                  <c:v>0.90563647878404052</c:v>
                </c:pt>
                <c:pt idx="758">
                  <c:v>0.84761801762829181</c:v>
                </c:pt>
                <c:pt idx="759">
                  <c:v>0.82865302237029981</c:v>
                </c:pt>
                <c:pt idx="760">
                  <c:v>0.89533365965084022</c:v>
                </c:pt>
                <c:pt idx="761">
                  <c:v>0.83212735166425467</c:v>
                </c:pt>
                <c:pt idx="762">
                  <c:v>0.96853835021707668</c:v>
                </c:pt>
                <c:pt idx="763">
                  <c:v>1.2210436324488634</c:v>
                </c:pt>
                <c:pt idx="764">
                  <c:v>1.2075759501716028</c:v>
                </c:pt>
                <c:pt idx="765">
                  <c:v>1.3800067091580006</c:v>
                </c:pt>
                <c:pt idx="766">
                  <c:v>1.3595485804972667</c:v>
                </c:pt>
                <c:pt idx="767">
                  <c:v>1.2159934047815333</c:v>
                </c:pt>
                <c:pt idx="768">
                  <c:v>1.1812898453735337</c:v>
                </c:pt>
                <c:pt idx="769">
                  <c:v>1.2612208258527828</c:v>
                </c:pt>
                <c:pt idx="770">
                  <c:v>1.2007422770439908</c:v>
                </c:pt>
                <c:pt idx="771">
                  <c:v>1.175174439955931</c:v>
                </c:pt>
              </c:numCache>
            </c:numRef>
          </c:val>
          <c:smooth val="0"/>
          <c:extLst>
            <c:ext xmlns:c16="http://schemas.microsoft.com/office/drawing/2014/chart" uri="{C3380CC4-5D6E-409C-BE32-E72D297353CC}">
              <c16:uniqueId val="{00000001-B825-4CFA-9BCE-65C55C21EE18}"/>
            </c:ext>
          </c:extLst>
        </c:ser>
        <c:dLbls>
          <c:showLegendKey val="0"/>
          <c:showVal val="0"/>
          <c:showCatName val="0"/>
          <c:showSerName val="0"/>
          <c:showPercent val="0"/>
          <c:showBubbleSize val="0"/>
        </c:dLbls>
        <c:smooth val="0"/>
        <c:axId val="1839020783"/>
        <c:axId val="1827241663"/>
      </c:lineChart>
      <c:catAx>
        <c:axId val="1839020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827241663"/>
        <c:crosses val="autoZero"/>
        <c:auto val="1"/>
        <c:lblAlgn val="ctr"/>
        <c:lblOffset val="100"/>
        <c:noMultiLvlLbl val="0"/>
      </c:catAx>
      <c:valAx>
        <c:axId val="18272416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8390207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s-ES"/>
              <a:t>Ahorros en costes por autoguiado €/ha</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s-ES"/>
        </a:p>
      </c:txPr>
    </c:title>
    <c:autoTitleDeleted val="0"/>
    <c:plotArea>
      <c:layout>
        <c:manualLayout>
          <c:layoutTarget val="inner"/>
          <c:xMode val="edge"/>
          <c:yMode val="edge"/>
          <c:x val="2.7427132720988959E-2"/>
          <c:y val="0.13367142212956729"/>
          <c:w val="0.92808331606798444"/>
          <c:h val="0.71498830061965901"/>
        </c:manualLayout>
      </c:layout>
      <c:barChart>
        <c:barDir val="col"/>
        <c:grouping val="clustered"/>
        <c:varyColors val="0"/>
        <c:ser>
          <c:idx val="0"/>
          <c:order val="0"/>
          <c:tx>
            <c:strRef>
              <c:f>GIRASOL!$L$29</c:f>
              <c:strCache>
                <c:ptCount val="1"/>
                <c:pt idx="0">
                  <c:v>Cebada-Trigo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GIRASOL!$M$29</c:f>
              <c:numCache>
                <c:formatCode>General</c:formatCode>
                <c:ptCount val="1"/>
                <c:pt idx="0">
                  <c:v>8.5500000000000007</c:v>
                </c:pt>
              </c:numCache>
            </c:numRef>
          </c:val>
          <c:extLst>
            <c:ext xmlns:c16="http://schemas.microsoft.com/office/drawing/2014/chart" uri="{C3380CC4-5D6E-409C-BE32-E72D297353CC}">
              <c16:uniqueId val="{00000000-BF99-4C21-BDE3-35CD41C0957F}"/>
            </c:ext>
          </c:extLst>
        </c:ser>
        <c:ser>
          <c:idx val="1"/>
          <c:order val="1"/>
          <c:tx>
            <c:strRef>
              <c:f>GIRASOL!$L$30</c:f>
              <c:strCache>
                <c:ptCount val="1"/>
                <c:pt idx="0">
                  <c:v>Veza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GIRASOL!$M$30</c:f>
              <c:numCache>
                <c:formatCode>General</c:formatCode>
                <c:ptCount val="1"/>
                <c:pt idx="0">
                  <c:v>4.4400000000000004</c:v>
                </c:pt>
              </c:numCache>
            </c:numRef>
          </c:val>
          <c:extLst>
            <c:ext xmlns:c16="http://schemas.microsoft.com/office/drawing/2014/chart" uri="{C3380CC4-5D6E-409C-BE32-E72D297353CC}">
              <c16:uniqueId val="{00000001-BF99-4C21-BDE3-35CD41C0957F}"/>
            </c:ext>
          </c:extLst>
        </c:ser>
        <c:ser>
          <c:idx val="2"/>
          <c:order val="2"/>
          <c:tx>
            <c:strRef>
              <c:f>GIRASOL!$L$31</c:f>
              <c:strCache>
                <c:ptCount val="1"/>
                <c:pt idx="0">
                  <c:v>Alfalfa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GIRASOL!$M$31</c:f>
              <c:numCache>
                <c:formatCode>General</c:formatCode>
                <c:ptCount val="1"/>
                <c:pt idx="0">
                  <c:v>6.41</c:v>
                </c:pt>
              </c:numCache>
            </c:numRef>
          </c:val>
          <c:extLst>
            <c:ext xmlns:c16="http://schemas.microsoft.com/office/drawing/2014/chart" uri="{C3380CC4-5D6E-409C-BE32-E72D297353CC}">
              <c16:uniqueId val="{00000002-BF99-4C21-BDE3-35CD41C0957F}"/>
            </c:ext>
          </c:extLst>
        </c:ser>
        <c:ser>
          <c:idx val="3"/>
          <c:order val="3"/>
          <c:tx>
            <c:strRef>
              <c:f>GIRASOL!$L$32</c:f>
              <c:strCache>
                <c:ptCount val="1"/>
                <c:pt idx="0">
                  <c:v>Girasol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GIRASOL!$M$28</c:f>
              <c:strCache>
                <c:ptCount val="1"/>
                <c:pt idx="0">
                  <c:v>Ahorros por solapes €/ha</c:v>
                </c:pt>
              </c:strCache>
            </c:strRef>
          </c:cat>
          <c:val>
            <c:numRef>
              <c:f>GIRASOL!$M$32</c:f>
              <c:numCache>
                <c:formatCode>General</c:formatCode>
                <c:ptCount val="1"/>
                <c:pt idx="0">
                  <c:v>3.53</c:v>
                </c:pt>
              </c:numCache>
            </c:numRef>
          </c:val>
          <c:extLst>
            <c:ext xmlns:c16="http://schemas.microsoft.com/office/drawing/2014/chart" uri="{C3380CC4-5D6E-409C-BE32-E72D297353CC}">
              <c16:uniqueId val="{00000003-BF99-4C21-BDE3-35CD41C0957F}"/>
            </c:ext>
          </c:extLst>
        </c:ser>
        <c:dLbls>
          <c:dLblPos val="outEnd"/>
          <c:showLegendKey val="0"/>
          <c:showVal val="1"/>
          <c:showCatName val="0"/>
          <c:showSerName val="0"/>
          <c:showPercent val="0"/>
          <c:showBubbleSize val="0"/>
        </c:dLbls>
        <c:gapWidth val="267"/>
        <c:overlap val="-43"/>
        <c:axId val="1075468927"/>
        <c:axId val="1075235519"/>
      </c:barChart>
      <c:catAx>
        <c:axId val="107546892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s-ES"/>
          </a:p>
        </c:txPr>
        <c:crossAx val="1075235519"/>
        <c:crosses val="autoZero"/>
        <c:auto val="1"/>
        <c:lblAlgn val="ctr"/>
        <c:lblOffset val="100"/>
        <c:noMultiLvlLbl val="0"/>
      </c:catAx>
      <c:valAx>
        <c:axId val="1075235519"/>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crossAx val="1075468927"/>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1F43AC-9AFA-48AB-BFCB-693E06B8959A}" type="doc">
      <dgm:prSet loTypeId="urn:microsoft.com/office/officeart/2005/8/layout/radial3" loCatId="cycle" qsTypeId="urn:microsoft.com/office/officeart/2005/8/quickstyle/3d2" qsCatId="3D" csTypeId="urn:microsoft.com/office/officeart/2005/8/colors/colorful1" csCatId="colorful" phldr="1"/>
      <dgm:spPr/>
      <dgm:t>
        <a:bodyPr/>
        <a:lstStyle/>
        <a:p>
          <a:endParaRPr lang="es-ES"/>
        </a:p>
      </dgm:t>
    </dgm:pt>
    <dgm:pt modelId="{16493DCB-9D73-4781-8B89-F473C08CAB2A}">
      <dgm:prSet phldrT="[Texto]"/>
      <dgm:spPr/>
      <dgm:t>
        <a:bodyPr/>
        <a:lstStyle/>
        <a:p>
          <a:r>
            <a:rPr lang="es-ES" dirty="0"/>
            <a:t>Nutrición de cultivos</a:t>
          </a:r>
        </a:p>
      </dgm:t>
    </dgm:pt>
    <dgm:pt modelId="{A024B54D-B077-4D59-9879-7C7C491D5D29}" type="parTrans" cxnId="{32B62B0B-4F85-43B5-99ED-C2BC2BF59654}">
      <dgm:prSet/>
      <dgm:spPr/>
      <dgm:t>
        <a:bodyPr/>
        <a:lstStyle/>
        <a:p>
          <a:endParaRPr lang="es-ES"/>
        </a:p>
      </dgm:t>
    </dgm:pt>
    <dgm:pt modelId="{E8700CFB-82DF-4E14-B3A2-2FEAE0FEFF45}" type="sibTrans" cxnId="{32B62B0B-4F85-43B5-99ED-C2BC2BF59654}">
      <dgm:prSet/>
      <dgm:spPr/>
      <dgm:t>
        <a:bodyPr/>
        <a:lstStyle/>
        <a:p>
          <a:endParaRPr lang="es-ES"/>
        </a:p>
      </dgm:t>
    </dgm:pt>
    <dgm:pt modelId="{8BE977DB-3E8B-428B-AE12-BAA50D7B0D6A}">
      <dgm:prSet phldrT="[Texto]"/>
      <dgm:spPr/>
      <dgm:t>
        <a:bodyPr/>
        <a:lstStyle/>
        <a:p>
          <a:r>
            <a:rPr lang="es-ES" dirty="0"/>
            <a:t>RD 1051/2022 Nutrición Sostenible</a:t>
          </a:r>
        </a:p>
      </dgm:t>
    </dgm:pt>
    <dgm:pt modelId="{E76CE9E2-3A7D-477C-AB23-60834C88A642}" type="parTrans" cxnId="{7015ACD0-B0F6-42FF-9BD1-746852F1197B}">
      <dgm:prSet/>
      <dgm:spPr/>
      <dgm:t>
        <a:bodyPr/>
        <a:lstStyle/>
        <a:p>
          <a:endParaRPr lang="es-ES"/>
        </a:p>
      </dgm:t>
    </dgm:pt>
    <dgm:pt modelId="{145F4AEC-4437-42B3-A930-4D2DF5D63FDB}" type="sibTrans" cxnId="{7015ACD0-B0F6-42FF-9BD1-746852F1197B}">
      <dgm:prSet/>
      <dgm:spPr/>
      <dgm:t>
        <a:bodyPr/>
        <a:lstStyle/>
        <a:p>
          <a:endParaRPr lang="es-ES"/>
        </a:p>
      </dgm:t>
    </dgm:pt>
    <dgm:pt modelId="{1EBFDC86-9447-46EC-AE92-6239F3ED2688}">
      <dgm:prSet phldrT="[Texto]"/>
      <dgm:spPr/>
      <dgm:t>
        <a:bodyPr/>
        <a:lstStyle/>
        <a:p>
          <a:r>
            <a:rPr lang="es-ES" dirty="0"/>
            <a:t>RD 1054/2022 </a:t>
          </a:r>
        </a:p>
        <a:p>
          <a:r>
            <a:rPr lang="es-ES" dirty="0"/>
            <a:t>SIEX, Cuaderno de explotación digital (CUE) y REA</a:t>
          </a:r>
        </a:p>
      </dgm:t>
    </dgm:pt>
    <dgm:pt modelId="{5366EA4E-5C16-4BE8-BE46-C71AB84E4384}" type="parTrans" cxnId="{8FAB4331-6F62-4FFF-A20E-1717B565DD47}">
      <dgm:prSet/>
      <dgm:spPr/>
      <dgm:t>
        <a:bodyPr/>
        <a:lstStyle/>
        <a:p>
          <a:endParaRPr lang="es-ES"/>
        </a:p>
      </dgm:t>
    </dgm:pt>
    <dgm:pt modelId="{8F701DF5-0731-4CBE-9138-8EE8DF92E3C8}" type="sibTrans" cxnId="{8FAB4331-6F62-4FFF-A20E-1717B565DD47}">
      <dgm:prSet/>
      <dgm:spPr/>
      <dgm:t>
        <a:bodyPr/>
        <a:lstStyle/>
        <a:p>
          <a:endParaRPr lang="es-ES"/>
        </a:p>
      </dgm:t>
    </dgm:pt>
    <dgm:pt modelId="{3EE4861A-E595-4F32-B33D-D76149E94B1E}">
      <dgm:prSet phldrT="[Texto]"/>
      <dgm:spPr/>
      <dgm:t>
        <a:bodyPr/>
        <a:lstStyle/>
        <a:p>
          <a:r>
            <a:rPr lang="es-ES" dirty="0"/>
            <a:t>Nueva PAC: Eco- regímenes de regadío</a:t>
          </a:r>
        </a:p>
      </dgm:t>
    </dgm:pt>
    <dgm:pt modelId="{3A2D6C23-90B7-4FC9-A748-2C4DDD7DA63D}" type="parTrans" cxnId="{9FE85C4D-CCF5-40A6-8AF5-0E43C41E6CDF}">
      <dgm:prSet/>
      <dgm:spPr/>
      <dgm:t>
        <a:bodyPr/>
        <a:lstStyle/>
        <a:p>
          <a:endParaRPr lang="es-ES"/>
        </a:p>
      </dgm:t>
    </dgm:pt>
    <dgm:pt modelId="{2A579AEA-45BB-4597-80BC-124483F769EF}" type="sibTrans" cxnId="{9FE85C4D-CCF5-40A6-8AF5-0E43C41E6CDF}">
      <dgm:prSet/>
      <dgm:spPr/>
      <dgm:t>
        <a:bodyPr/>
        <a:lstStyle/>
        <a:p>
          <a:endParaRPr lang="es-ES"/>
        </a:p>
      </dgm:t>
    </dgm:pt>
    <dgm:pt modelId="{E1FC9A75-FD46-4905-A5C7-5222C96EF506}">
      <dgm:prSet phldrT="[Texto]"/>
      <dgm:spPr/>
      <dgm:t>
        <a:bodyPr/>
        <a:lstStyle/>
        <a:p>
          <a:r>
            <a:rPr lang="es-ES" dirty="0"/>
            <a:t>RD 47/2022</a:t>
          </a:r>
        </a:p>
        <a:p>
          <a:r>
            <a:rPr lang="es-ES" dirty="0"/>
            <a:t>Planes de actuación Zonas vulnerables a nitratos</a:t>
          </a:r>
        </a:p>
      </dgm:t>
    </dgm:pt>
    <dgm:pt modelId="{C2802D3D-C568-4E3C-B39C-F172CC904337}" type="parTrans" cxnId="{AFF36DE3-728F-4A28-8A33-1C23B5E36A24}">
      <dgm:prSet/>
      <dgm:spPr/>
      <dgm:t>
        <a:bodyPr/>
        <a:lstStyle/>
        <a:p>
          <a:endParaRPr lang="es-ES"/>
        </a:p>
      </dgm:t>
    </dgm:pt>
    <dgm:pt modelId="{9072F9E0-5117-4889-96CF-45237A94296B}" type="sibTrans" cxnId="{AFF36DE3-728F-4A28-8A33-1C23B5E36A24}">
      <dgm:prSet/>
      <dgm:spPr/>
      <dgm:t>
        <a:bodyPr/>
        <a:lstStyle/>
        <a:p>
          <a:endParaRPr lang="es-ES"/>
        </a:p>
      </dgm:t>
    </dgm:pt>
    <dgm:pt modelId="{811BAC99-74FE-42A5-BE6D-CD45E9A3B6C8}">
      <dgm:prSet phldrT="[Texto]"/>
      <dgm:spPr/>
      <dgm:t>
        <a:bodyPr/>
        <a:lstStyle/>
        <a:p>
          <a:r>
            <a:rPr lang="es-ES" dirty="0"/>
            <a:t>Herramienta de sostenibilidad de nutrientes</a:t>
          </a:r>
        </a:p>
      </dgm:t>
    </dgm:pt>
    <dgm:pt modelId="{B386B799-11A4-4728-B6C9-616A015305F8}" type="parTrans" cxnId="{C4D24E05-A4AD-4A80-8E0A-42FBD772AFD7}">
      <dgm:prSet/>
      <dgm:spPr/>
      <dgm:t>
        <a:bodyPr/>
        <a:lstStyle/>
        <a:p>
          <a:endParaRPr lang="es-ES"/>
        </a:p>
      </dgm:t>
    </dgm:pt>
    <dgm:pt modelId="{2287F5B1-3EF9-46E0-AD9D-0AC22E8818C2}" type="sibTrans" cxnId="{C4D24E05-A4AD-4A80-8E0A-42FBD772AFD7}">
      <dgm:prSet/>
      <dgm:spPr/>
      <dgm:t>
        <a:bodyPr/>
        <a:lstStyle/>
        <a:p>
          <a:endParaRPr lang="es-ES"/>
        </a:p>
      </dgm:t>
    </dgm:pt>
    <dgm:pt modelId="{45CF9B4D-68B6-40A6-A9CD-75629811C307}">
      <dgm:prSet phldrT="[Texto]"/>
      <dgm:spPr/>
      <dgm:t>
        <a:bodyPr/>
        <a:lstStyle/>
        <a:p>
          <a:r>
            <a:rPr lang="es-ES" dirty="0"/>
            <a:t>Estrategia de la granja a la mesa</a:t>
          </a:r>
        </a:p>
      </dgm:t>
    </dgm:pt>
    <dgm:pt modelId="{0568B7ED-2478-43CC-BA15-DB1DDE98DE84}" type="parTrans" cxnId="{256BBEE8-081C-46C6-85A3-C9FA6984B531}">
      <dgm:prSet/>
      <dgm:spPr/>
      <dgm:t>
        <a:bodyPr/>
        <a:lstStyle/>
        <a:p>
          <a:endParaRPr lang="es-ES"/>
        </a:p>
      </dgm:t>
    </dgm:pt>
    <dgm:pt modelId="{4FB85637-17D2-488A-82E7-30C627A2E7CE}" type="sibTrans" cxnId="{256BBEE8-081C-46C6-85A3-C9FA6984B531}">
      <dgm:prSet/>
      <dgm:spPr/>
      <dgm:t>
        <a:bodyPr/>
        <a:lstStyle/>
        <a:p>
          <a:endParaRPr lang="es-ES"/>
        </a:p>
      </dgm:t>
    </dgm:pt>
    <dgm:pt modelId="{7E67DD2C-A284-429D-8A94-DEFF3E0CC23D}" type="pres">
      <dgm:prSet presAssocID="{8F1F43AC-9AFA-48AB-BFCB-693E06B8959A}" presName="composite" presStyleCnt="0">
        <dgm:presLayoutVars>
          <dgm:chMax val="1"/>
          <dgm:dir/>
          <dgm:resizeHandles val="exact"/>
        </dgm:presLayoutVars>
      </dgm:prSet>
      <dgm:spPr/>
    </dgm:pt>
    <dgm:pt modelId="{7699FCF2-EC0B-43DA-87A3-4EFBD150289B}" type="pres">
      <dgm:prSet presAssocID="{8F1F43AC-9AFA-48AB-BFCB-693E06B8959A}" presName="radial" presStyleCnt="0">
        <dgm:presLayoutVars>
          <dgm:animLvl val="ctr"/>
        </dgm:presLayoutVars>
      </dgm:prSet>
      <dgm:spPr/>
    </dgm:pt>
    <dgm:pt modelId="{455AFB5F-B267-410A-82A1-9BDAF7DC654F}" type="pres">
      <dgm:prSet presAssocID="{16493DCB-9D73-4781-8B89-F473C08CAB2A}" presName="centerShape" presStyleLbl="vennNode1" presStyleIdx="0" presStyleCnt="7" custScaleX="105122" custScaleY="113123"/>
      <dgm:spPr/>
    </dgm:pt>
    <dgm:pt modelId="{A7B9AD5B-8B0B-40D2-AB83-058B6F657D02}" type="pres">
      <dgm:prSet presAssocID="{8BE977DB-3E8B-428B-AE12-BAA50D7B0D6A}" presName="node" presStyleLbl="vennNode1" presStyleIdx="1" presStyleCnt="7">
        <dgm:presLayoutVars>
          <dgm:bulletEnabled val="1"/>
        </dgm:presLayoutVars>
      </dgm:prSet>
      <dgm:spPr/>
    </dgm:pt>
    <dgm:pt modelId="{ED26EEC2-2684-4E7F-90A0-4124AD300AD0}" type="pres">
      <dgm:prSet presAssocID="{1EBFDC86-9447-46EC-AE92-6239F3ED2688}" presName="node" presStyleLbl="vennNode1" presStyleIdx="2" presStyleCnt="7" custRadScaleRad="113826" custRadScaleInc="1648">
        <dgm:presLayoutVars>
          <dgm:bulletEnabled val="1"/>
        </dgm:presLayoutVars>
      </dgm:prSet>
      <dgm:spPr/>
    </dgm:pt>
    <dgm:pt modelId="{F4799A82-A0B8-4A87-8827-556324C56767}" type="pres">
      <dgm:prSet presAssocID="{3EE4861A-E595-4F32-B33D-D76149E94B1E}" presName="node" presStyleLbl="vennNode1" presStyleIdx="3" presStyleCnt="7">
        <dgm:presLayoutVars>
          <dgm:bulletEnabled val="1"/>
        </dgm:presLayoutVars>
      </dgm:prSet>
      <dgm:spPr/>
    </dgm:pt>
    <dgm:pt modelId="{2B6C09F3-2C2E-477F-A705-73DEAE8B5777}" type="pres">
      <dgm:prSet presAssocID="{E1FC9A75-FD46-4905-A5C7-5222C96EF506}" presName="node" presStyleLbl="vennNode1" presStyleIdx="4" presStyleCnt="7">
        <dgm:presLayoutVars>
          <dgm:bulletEnabled val="1"/>
        </dgm:presLayoutVars>
      </dgm:prSet>
      <dgm:spPr/>
    </dgm:pt>
    <dgm:pt modelId="{420F0048-2F32-4676-A0F9-76625D5167AA}" type="pres">
      <dgm:prSet presAssocID="{811BAC99-74FE-42A5-BE6D-CD45E9A3B6C8}" presName="node" presStyleLbl="vennNode1" presStyleIdx="5" presStyleCnt="7" custRadScaleRad="113568" custRadScaleInc="830">
        <dgm:presLayoutVars>
          <dgm:bulletEnabled val="1"/>
        </dgm:presLayoutVars>
      </dgm:prSet>
      <dgm:spPr/>
    </dgm:pt>
    <dgm:pt modelId="{C0B90FF1-6B5A-45A7-AAF0-85828BEDB585}" type="pres">
      <dgm:prSet presAssocID="{45CF9B4D-68B6-40A6-A9CD-75629811C307}" presName="node" presStyleLbl="vennNode1" presStyleIdx="6" presStyleCnt="7" custRadScaleRad="110691" custRadScaleInc="-5412">
        <dgm:presLayoutVars>
          <dgm:bulletEnabled val="1"/>
        </dgm:presLayoutVars>
      </dgm:prSet>
      <dgm:spPr/>
    </dgm:pt>
  </dgm:ptLst>
  <dgm:cxnLst>
    <dgm:cxn modelId="{C4D24E05-A4AD-4A80-8E0A-42FBD772AFD7}" srcId="{16493DCB-9D73-4781-8B89-F473C08CAB2A}" destId="{811BAC99-74FE-42A5-BE6D-CD45E9A3B6C8}" srcOrd="4" destOrd="0" parTransId="{B386B799-11A4-4728-B6C9-616A015305F8}" sibTransId="{2287F5B1-3EF9-46E0-AD9D-0AC22E8818C2}"/>
    <dgm:cxn modelId="{32B62B0B-4F85-43B5-99ED-C2BC2BF59654}" srcId="{8F1F43AC-9AFA-48AB-BFCB-693E06B8959A}" destId="{16493DCB-9D73-4781-8B89-F473C08CAB2A}" srcOrd="0" destOrd="0" parTransId="{A024B54D-B077-4D59-9879-7C7C491D5D29}" sibTransId="{E8700CFB-82DF-4E14-B3A2-2FEAE0FEFF45}"/>
    <dgm:cxn modelId="{6071361C-5453-4D18-A20B-E6422DDC64E6}" type="presOf" srcId="{16493DCB-9D73-4781-8B89-F473C08CAB2A}" destId="{455AFB5F-B267-410A-82A1-9BDAF7DC654F}" srcOrd="0" destOrd="0" presId="urn:microsoft.com/office/officeart/2005/8/layout/radial3"/>
    <dgm:cxn modelId="{8FAB4331-6F62-4FFF-A20E-1717B565DD47}" srcId="{16493DCB-9D73-4781-8B89-F473C08CAB2A}" destId="{1EBFDC86-9447-46EC-AE92-6239F3ED2688}" srcOrd="1" destOrd="0" parTransId="{5366EA4E-5C16-4BE8-BE46-C71AB84E4384}" sibTransId="{8F701DF5-0731-4CBE-9138-8EE8DF92E3C8}"/>
    <dgm:cxn modelId="{0822AC3A-40C2-404E-994B-3B95D386BAC3}" type="presOf" srcId="{811BAC99-74FE-42A5-BE6D-CD45E9A3B6C8}" destId="{420F0048-2F32-4676-A0F9-76625D5167AA}" srcOrd="0" destOrd="0" presId="urn:microsoft.com/office/officeart/2005/8/layout/radial3"/>
    <dgm:cxn modelId="{17907B43-A97B-4CE7-BDFD-061BC757208F}" type="presOf" srcId="{45CF9B4D-68B6-40A6-A9CD-75629811C307}" destId="{C0B90FF1-6B5A-45A7-AAF0-85828BEDB585}" srcOrd="0" destOrd="0" presId="urn:microsoft.com/office/officeart/2005/8/layout/radial3"/>
    <dgm:cxn modelId="{9FE85C4D-CCF5-40A6-8AF5-0E43C41E6CDF}" srcId="{16493DCB-9D73-4781-8B89-F473C08CAB2A}" destId="{3EE4861A-E595-4F32-B33D-D76149E94B1E}" srcOrd="2" destOrd="0" parTransId="{3A2D6C23-90B7-4FC9-A748-2C4DDD7DA63D}" sibTransId="{2A579AEA-45BB-4597-80BC-124483F769EF}"/>
    <dgm:cxn modelId="{3A69E66D-D1C1-4F0B-9EC5-32C75148EE69}" type="presOf" srcId="{8BE977DB-3E8B-428B-AE12-BAA50D7B0D6A}" destId="{A7B9AD5B-8B0B-40D2-AB83-058B6F657D02}" srcOrd="0" destOrd="0" presId="urn:microsoft.com/office/officeart/2005/8/layout/radial3"/>
    <dgm:cxn modelId="{E9E3CC59-D5B4-462D-9ECD-D62C1A857204}" type="presOf" srcId="{E1FC9A75-FD46-4905-A5C7-5222C96EF506}" destId="{2B6C09F3-2C2E-477F-A705-73DEAE8B5777}" srcOrd="0" destOrd="0" presId="urn:microsoft.com/office/officeart/2005/8/layout/radial3"/>
    <dgm:cxn modelId="{7015ACD0-B0F6-42FF-9BD1-746852F1197B}" srcId="{16493DCB-9D73-4781-8B89-F473C08CAB2A}" destId="{8BE977DB-3E8B-428B-AE12-BAA50D7B0D6A}" srcOrd="0" destOrd="0" parTransId="{E76CE9E2-3A7D-477C-AB23-60834C88A642}" sibTransId="{145F4AEC-4437-42B3-A930-4D2DF5D63FDB}"/>
    <dgm:cxn modelId="{030CE1DB-0954-4EB8-8BAF-589A1E9FB4AD}" type="presOf" srcId="{1EBFDC86-9447-46EC-AE92-6239F3ED2688}" destId="{ED26EEC2-2684-4E7F-90A0-4124AD300AD0}" srcOrd="0" destOrd="0" presId="urn:microsoft.com/office/officeart/2005/8/layout/radial3"/>
    <dgm:cxn modelId="{5E252BE1-4F75-4AF7-9E6D-E297CA5EC50B}" type="presOf" srcId="{3EE4861A-E595-4F32-B33D-D76149E94B1E}" destId="{F4799A82-A0B8-4A87-8827-556324C56767}" srcOrd="0" destOrd="0" presId="urn:microsoft.com/office/officeart/2005/8/layout/radial3"/>
    <dgm:cxn modelId="{AFF36DE3-728F-4A28-8A33-1C23B5E36A24}" srcId="{16493DCB-9D73-4781-8B89-F473C08CAB2A}" destId="{E1FC9A75-FD46-4905-A5C7-5222C96EF506}" srcOrd="3" destOrd="0" parTransId="{C2802D3D-C568-4E3C-B39C-F172CC904337}" sibTransId="{9072F9E0-5117-4889-96CF-45237A94296B}"/>
    <dgm:cxn modelId="{256BBEE8-081C-46C6-85A3-C9FA6984B531}" srcId="{16493DCB-9D73-4781-8B89-F473C08CAB2A}" destId="{45CF9B4D-68B6-40A6-A9CD-75629811C307}" srcOrd="5" destOrd="0" parTransId="{0568B7ED-2478-43CC-BA15-DB1DDE98DE84}" sibTransId="{4FB85637-17D2-488A-82E7-30C627A2E7CE}"/>
    <dgm:cxn modelId="{8DDC4DEB-D849-4D12-A4D5-56FD3325033D}" type="presOf" srcId="{8F1F43AC-9AFA-48AB-BFCB-693E06B8959A}" destId="{7E67DD2C-A284-429D-8A94-DEFF3E0CC23D}" srcOrd="0" destOrd="0" presId="urn:microsoft.com/office/officeart/2005/8/layout/radial3"/>
    <dgm:cxn modelId="{700A42EC-F48C-46B7-A793-1B22A577446C}" type="presParOf" srcId="{7E67DD2C-A284-429D-8A94-DEFF3E0CC23D}" destId="{7699FCF2-EC0B-43DA-87A3-4EFBD150289B}" srcOrd="0" destOrd="0" presId="urn:microsoft.com/office/officeart/2005/8/layout/radial3"/>
    <dgm:cxn modelId="{B61B1997-D2B0-4359-930A-50C4409FB747}" type="presParOf" srcId="{7699FCF2-EC0B-43DA-87A3-4EFBD150289B}" destId="{455AFB5F-B267-410A-82A1-9BDAF7DC654F}" srcOrd="0" destOrd="0" presId="urn:microsoft.com/office/officeart/2005/8/layout/radial3"/>
    <dgm:cxn modelId="{64A42474-BAFA-4D3C-9AC5-A02F5598F97A}" type="presParOf" srcId="{7699FCF2-EC0B-43DA-87A3-4EFBD150289B}" destId="{A7B9AD5B-8B0B-40D2-AB83-058B6F657D02}" srcOrd="1" destOrd="0" presId="urn:microsoft.com/office/officeart/2005/8/layout/radial3"/>
    <dgm:cxn modelId="{7E44808A-5F25-4D54-A95B-6804C794E208}" type="presParOf" srcId="{7699FCF2-EC0B-43DA-87A3-4EFBD150289B}" destId="{ED26EEC2-2684-4E7F-90A0-4124AD300AD0}" srcOrd="2" destOrd="0" presId="urn:microsoft.com/office/officeart/2005/8/layout/radial3"/>
    <dgm:cxn modelId="{92F4688E-FA89-4F7E-9517-B0335C0592C4}" type="presParOf" srcId="{7699FCF2-EC0B-43DA-87A3-4EFBD150289B}" destId="{F4799A82-A0B8-4A87-8827-556324C56767}" srcOrd="3" destOrd="0" presId="urn:microsoft.com/office/officeart/2005/8/layout/radial3"/>
    <dgm:cxn modelId="{CD3E5927-060E-42A2-B061-E6FC334DE31B}" type="presParOf" srcId="{7699FCF2-EC0B-43DA-87A3-4EFBD150289B}" destId="{2B6C09F3-2C2E-477F-A705-73DEAE8B5777}" srcOrd="4" destOrd="0" presId="urn:microsoft.com/office/officeart/2005/8/layout/radial3"/>
    <dgm:cxn modelId="{73019FC9-7CFD-4D27-BFBB-0D71E7EBBD3D}" type="presParOf" srcId="{7699FCF2-EC0B-43DA-87A3-4EFBD150289B}" destId="{420F0048-2F32-4676-A0F9-76625D5167AA}" srcOrd="5" destOrd="0" presId="urn:microsoft.com/office/officeart/2005/8/layout/radial3"/>
    <dgm:cxn modelId="{5B69EAB5-7BF7-4113-A332-7F023397E55B}" type="presParOf" srcId="{7699FCF2-EC0B-43DA-87A3-4EFBD150289B}" destId="{C0B90FF1-6B5A-45A7-AAF0-85828BEDB585}" srcOrd="6" destOrd="0" presId="urn:microsoft.com/office/officeart/2005/8/layout/radial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AFB5F-B267-410A-82A1-9BDAF7DC654F}">
      <dsp:nvSpPr>
        <dsp:cNvPr id="0" name=""/>
        <dsp:cNvSpPr/>
      </dsp:nvSpPr>
      <dsp:spPr>
        <a:xfrm>
          <a:off x="3232612" y="947978"/>
          <a:ext cx="2967700" cy="3193577"/>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s-ES" sz="4100" kern="1200" dirty="0"/>
            <a:t>Nutrición de cultivos</a:t>
          </a:r>
        </a:p>
      </dsp:txBody>
      <dsp:txXfrm>
        <a:off x="3667222" y="1415667"/>
        <a:ext cx="2098480" cy="2258199"/>
      </dsp:txXfrm>
    </dsp:sp>
    <dsp:sp modelId="{A7B9AD5B-8B0B-40D2-AB83-058B6F657D02}">
      <dsp:nvSpPr>
        <dsp:cNvPr id="0" name=""/>
        <dsp:cNvSpPr/>
      </dsp:nvSpPr>
      <dsp:spPr>
        <a:xfrm>
          <a:off x="4010687" y="503"/>
          <a:ext cx="1411550" cy="141155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RD 1051/2022 Nutrición Sostenible</a:t>
          </a:r>
        </a:p>
      </dsp:txBody>
      <dsp:txXfrm>
        <a:off x="4217404" y="207220"/>
        <a:ext cx="998116" cy="998116"/>
      </dsp:txXfrm>
    </dsp:sp>
    <dsp:sp modelId="{ED26EEC2-2684-4E7F-90A0-4124AD300AD0}">
      <dsp:nvSpPr>
        <dsp:cNvPr id="0" name=""/>
        <dsp:cNvSpPr/>
      </dsp:nvSpPr>
      <dsp:spPr>
        <a:xfrm>
          <a:off x="5840786" y="824084"/>
          <a:ext cx="1411550" cy="1411550"/>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RD 1054/2022 </a:t>
          </a:r>
        </a:p>
        <a:p>
          <a:pPr marL="0" lvl="0" indent="0" algn="ctr" defTabSz="488950">
            <a:lnSpc>
              <a:spcPct val="90000"/>
            </a:lnSpc>
            <a:spcBef>
              <a:spcPct val="0"/>
            </a:spcBef>
            <a:spcAft>
              <a:spcPct val="35000"/>
            </a:spcAft>
            <a:buNone/>
          </a:pPr>
          <a:r>
            <a:rPr lang="es-ES" sz="1100" kern="1200" dirty="0"/>
            <a:t>SIEX, Cuaderno de explotación digital (CUE) y REA</a:t>
          </a:r>
        </a:p>
      </dsp:txBody>
      <dsp:txXfrm>
        <a:off x="6047503" y="1030801"/>
        <a:ext cx="998116" cy="998116"/>
      </dsp:txXfrm>
    </dsp:sp>
    <dsp:sp modelId="{F4799A82-A0B8-4A87-8827-556324C56767}">
      <dsp:nvSpPr>
        <dsp:cNvPr id="0" name=""/>
        <dsp:cNvSpPr/>
      </dsp:nvSpPr>
      <dsp:spPr>
        <a:xfrm>
          <a:off x="5602865" y="2758236"/>
          <a:ext cx="1411550" cy="1411550"/>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Nueva PAC: Eco- regímenes de regadío</a:t>
          </a:r>
        </a:p>
      </dsp:txBody>
      <dsp:txXfrm>
        <a:off x="5809582" y="2964953"/>
        <a:ext cx="998116" cy="998116"/>
      </dsp:txXfrm>
    </dsp:sp>
    <dsp:sp modelId="{2B6C09F3-2C2E-477F-A705-73DEAE8B5777}">
      <dsp:nvSpPr>
        <dsp:cNvPr id="0" name=""/>
        <dsp:cNvSpPr/>
      </dsp:nvSpPr>
      <dsp:spPr>
        <a:xfrm>
          <a:off x="4010687" y="3677480"/>
          <a:ext cx="1411550" cy="1411550"/>
        </a:xfrm>
        <a:prstGeom prst="ellipse">
          <a:avLst/>
        </a:prstGeom>
        <a:gradFill rotWithShape="0">
          <a:gsLst>
            <a:gs pos="0">
              <a:schemeClr val="accent6">
                <a:alpha val="50000"/>
                <a:hueOff val="0"/>
                <a:satOff val="0"/>
                <a:lumOff val="0"/>
                <a:alphaOff val="0"/>
                <a:satMod val="103000"/>
                <a:lumMod val="102000"/>
                <a:tint val="94000"/>
              </a:schemeClr>
            </a:gs>
            <a:gs pos="50000">
              <a:schemeClr val="accent6">
                <a:alpha val="50000"/>
                <a:hueOff val="0"/>
                <a:satOff val="0"/>
                <a:lumOff val="0"/>
                <a:alphaOff val="0"/>
                <a:satMod val="110000"/>
                <a:lumMod val="100000"/>
                <a:shade val="100000"/>
              </a:schemeClr>
            </a:gs>
            <a:gs pos="100000">
              <a:schemeClr val="accent6">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RD 47/2022</a:t>
          </a:r>
        </a:p>
        <a:p>
          <a:pPr marL="0" lvl="0" indent="0" algn="ctr" defTabSz="488950">
            <a:lnSpc>
              <a:spcPct val="90000"/>
            </a:lnSpc>
            <a:spcBef>
              <a:spcPct val="0"/>
            </a:spcBef>
            <a:spcAft>
              <a:spcPct val="35000"/>
            </a:spcAft>
            <a:buNone/>
          </a:pPr>
          <a:r>
            <a:rPr lang="es-ES" sz="1100" kern="1200" dirty="0"/>
            <a:t>Planes de actuación Zonas vulnerables a nitratos</a:t>
          </a:r>
        </a:p>
      </dsp:txBody>
      <dsp:txXfrm>
        <a:off x="4217404" y="3884197"/>
        <a:ext cx="998116" cy="998116"/>
      </dsp:txXfrm>
    </dsp:sp>
    <dsp:sp modelId="{420F0048-2F32-4676-A0F9-76625D5167AA}">
      <dsp:nvSpPr>
        <dsp:cNvPr id="0" name=""/>
        <dsp:cNvSpPr/>
      </dsp:nvSpPr>
      <dsp:spPr>
        <a:xfrm>
          <a:off x="2193478" y="2867203"/>
          <a:ext cx="1411550" cy="1411550"/>
        </a:xfrm>
        <a:prstGeom prst="ellipse">
          <a:avLst/>
        </a:prstGeom>
        <a:gradFill rotWithShape="0">
          <a:gsLst>
            <a:gs pos="0">
              <a:schemeClr val="accent2">
                <a:alpha val="50000"/>
                <a:hueOff val="0"/>
                <a:satOff val="0"/>
                <a:lumOff val="0"/>
                <a:alphaOff val="0"/>
                <a:satMod val="103000"/>
                <a:lumMod val="102000"/>
                <a:tint val="94000"/>
              </a:schemeClr>
            </a:gs>
            <a:gs pos="50000">
              <a:schemeClr val="accent2">
                <a:alpha val="50000"/>
                <a:hueOff val="0"/>
                <a:satOff val="0"/>
                <a:lumOff val="0"/>
                <a:alphaOff val="0"/>
                <a:satMod val="110000"/>
                <a:lumMod val="100000"/>
                <a:shade val="100000"/>
              </a:schemeClr>
            </a:gs>
            <a:gs pos="100000">
              <a:schemeClr val="accent2">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Herramienta de sostenibilidad de nutrientes</a:t>
          </a:r>
        </a:p>
      </dsp:txBody>
      <dsp:txXfrm>
        <a:off x="2400195" y="3073920"/>
        <a:ext cx="998116" cy="998116"/>
      </dsp:txXfrm>
    </dsp:sp>
    <dsp:sp modelId="{C0B90FF1-6B5A-45A7-AAF0-85828BEDB585}">
      <dsp:nvSpPr>
        <dsp:cNvPr id="0" name=""/>
        <dsp:cNvSpPr/>
      </dsp:nvSpPr>
      <dsp:spPr>
        <a:xfrm>
          <a:off x="2193483" y="922934"/>
          <a:ext cx="1411550" cy="1411550"/>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Estrategia de la granja a la mesa</a:t>
          </a:r>
        </a:p>
      </dsp:txBody>
      <dsp:txXfrm>
        <a:off x="2400200" y="1129651"/>
        <a:ext cx="998116" cy="99811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099B1-E87C-4F0D-8ACB-80B8140BBE4A}" type="datetimeFigureOut">
              <a:rPr lang="es-ES" smtClean="0"/>
              <a:t>03/02/2025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7DDBC-C6D9-4125-8E25-A853C2136767}" type="slidenum">
              <a:rPr lang="es-ES" smtClean="0"/>
              <a:t>‹Nº›</a:t>
            </a:fld>
            <a:endParaRPr lang="es-ES"/>
          </a:p>
        </p:txBody>
      </p:sp>
    </p:spTree>
    <p:extLst>
      <p:ext uri="{BB962C8B-B14F-4D97-AF65-F5344CB8AC3E}">
        <p14:creationId xmlns:p14="http://schemas.microsoft.com/office/powerpoint/2010/main" val="1226008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18ACEB-F01F-4C88-8E7B-07C286D99410}" type="slidenum">
              <a:rPr lang="en-GB" smtClean="0"/>
              <a:t>6</a:t>
            </a:fld>
            <a:endParaRPr lang="en-GB"/>
          </a:p>
        </p:txBody>
      </p:sp>
    </p:spTree>
    <p:extLst>
      <p:ext uri="{BB962C8B-B14F-4D97-AF65-F5344CB8AC3E}">
        <p14:creationId xmlns:p14="http://schemas.microsoft.com/office/powerpoint/2010/main" val="1693266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https://www.mapa.gob.es/es/agricultura/participacion-publica/audienciardmodifrdsiexynormasconexas2024_tcm30-685772.pdf</a:t>
            </a:r>
          </a:p>
          <a:p>
            <a:endParaRPr lang="en-GB" dirty="0"/>
          </a:p>
          <a:p>
            <a:r>
              <a:rPr lang="en-GB" dirty="0"/>
              <a:t>https://www.mapa.gob.es/es/agricultura/participacion-publica/audiencia_RD_modif_SIEX_2024.aspx</a:t>
            </a:r>
          </a:p>
          <a:p>
            <a:endParaRPr lang="en-GB" dirty="0"/>
          </a:p>
          <a:p>
            <a:endParaRPr lang="en-GB" dirty="0"/>
          </a:p>
        </p:txBody>
      </p:sp>
      <p:sp>
        <p:nvSpPr>
          <p:cNvPr id="4" name="Marcador de número de diapositiva 3"/>
          <p:cNvSpPr>
            <a:spLocks noGrp="1"/>
          </p:cNvSpPr>
          <p:nvPr>
            <p:ph type="sldNum" sz="quarter" idx="5"/>
          </p:nvPr>
        </p:nvSpPr>
        <p:spPr/>
        <p:txBody>
          <a:bodyPr/>
          <a:lstStyle/>
          <a:p>
            <a:fld id="{27A7DDBC-C6D9-4125-8E25-A853C2136767}" type="slidenum">
              <a:rPr lang="es-ES" smtClean="0"/>
              <a:t>19</a:t>
            </a:fld>
            <a:endParaRPr lang="es-ES"/>
          </a:p>
        </p:txBody>
      </p:sp>
    </p:spTree>
    <p:extLst>
      <p:ext uri="{BB962C8B-B14F-4D97-AF65-F5344CB8AC3E}">
        <p14:creationId xmlns:p14="http://schemas.microsoft.com/office/powerpoint/2010/main" val="4173683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27A7DDBC-C6D9-4125-8E25-A853C2136767}" type="slidenum">
              <a:rPr lang="es-ES" smtClean="0"/>
              <a:t>27</a:t>
            </a:fld>
            <a:endParaRPr lang="es-ES"/>
          </a:p>
        </p:txBody>
      </p:sp>
    </p:spTree>
    <p:extLst>
      <p:ext uri="{BB962C8B-B14F-4D97-AF65-F5344CB8AC3E}">
        <p14:creationId xmlns:p14="http://schemas.microsoft.com/office/powerpoint/2010/main" val="424095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F7A33FC-4421-47DC-8925-86B368FD5836}" type="slidenum">
              <a:rPr lang="en-US" smtClean="0"/>
              <a:t>33</a:t>
            </a:fld>
            <a:endParaRPr lang="en-US"/>
          </a:p>
        </p:txBody>
      </p:sp>
    </p:spTree>
    <p:extLst>
      <p:ext uri="{BB962C8B-B14F-4D97-AF65-F5344CB8AC3E}">
        <p14:creationId xmlns:p14="http://schemas.microsoft.com/office/powerpoint/2010/main" val="12834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47E7E-FCC8-4A44-B0B9-4800DF7EB0F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2C43A05E-259C-4B41-A9A2-2E49E47654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FA3F3C07-BE8D-4795-9271-FEE882D5545E}"/>
              </a:ext>
            </a:extLst>
          </p:cNvPr>
          <p:cNvSpPr>
            <a:spLocks noGrp="1"/>
          </p:cNvSpPr>
          <p:nvPr>
            <p:ph type="dt" sz="half" idx="10"/>
          </p:nvPr>
        </p:nvSpPr>
        <p:spPr/>
        <p:txBody>
          <a:bodyPr/>
          <a:lstStyle/>
          <a:p>
            <a:fld id="{E0A88F61-3791-4D5F-AE97-FF4D99DF5604}" type="datetimeFigureOut">
              <a:rPr lang="es-ES" smtClean="0"/>
              <a:t>03/02/2025</a:t>
            </a:fld>
            <a:endParaRPr lang="es-ES"/>
          </a:p>
        </p:txBody>
      </p:sp>
      <p:sp>
        <p:nvSpPr>
          <p:cNvPr id="5" name="Marcador de pie de página 4">
            <a:extLst>
              <a:ext uri="{FF2B5EF4-FFF2-40B4-BE49-F238E27FC236}">
                <a16:creationId xmlns:a16="http://schemas.microsoft.com/office/drawing/2014/main" id="{32FD4A14-8A14-4C11-8CE0-1AEA705190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0AFA048-7BE4-41B3-BA9B-BE7E0A480148}"/>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470709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F64B04-35A2-4A4C-85DA-5F97CDB30BD3}"/>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485F98AA-24D5-4063-8A56-D3A289CFC2F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0BC29208-4BD5-4109-A826-55A434B59A43}"/>
              </a:ext>
            </a:extLst>
          </p:cNvPr>
          <p:cNvSpPr>
            <a:spLocks noGrp="1"/>
          </p:cNvSpPr>
          <p:nvPr>
            <p:ph type="dt" sz="half" idx="10"/>
          </p:nvPr>
        </p:nvSpPr>
        <p:spPr/>
        <p:txBody>
          <a:bodyPr/>
          <a:lstStyle/>
          <a:p>
            <a:fld id="{E0A88F61-3791-4D5F-AE97-FF4D99DF5604}" type="datetimeFigureOut">
              <a:rPr lang="es-ES" smtClean="0"/>
              <a:t>03/02/2025</a:t>
            </a:fld>
            <a:endParaRPr lang="es-ES"/>
          </a:p>
        </p:txBody>
      </p:sp>
      <p:sp>
        <p:nvSpPr>
          <p:cNvPr id="5" name="Marcador de pie de página 4">
            <a:extLst>
              <a:ext uri="{FF2B5EF4-FFF2-40B4-BE49-F238E27FC236}">
                <a16:creationId xmlns:a16="http://schemas.microsoft.com/office/drawing/2014/main" id="{7BD1F32D-36D2-438A-8928-7FD480303D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284991-69C4-4F64-BF91-3DF11E9069C2}"/>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1018918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3A31A28-CC9E-4A9B-9C44-D085AB2C4ED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565C2FD7-49EC-4CF4-8FAD-DCCE9E3EA80A}"/>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C9878F17-DB60-4F49-9476-57DF91448D0C}"/>
              </a:ext>
            </a:extLst>
          </p:cNvPr>
          <p:cNvSpPr>
            <a:spLocks noGrp="1"/>
          </p:cNvSpPr>
          <p:nvPr>
            <p:ph type="dt" sz="half" idx="10"/>
          </p:nvPr>
        </p:nvSpPr>
        <p:spPr/>
        <p:txBody>
          <a:bodyPr/>
          <a:lstStyle/>
          <a:p>
            <a:fld id="{E0A88F61-3791-4D5F-AE97-FF4D99DF5604}" type="datetimeFigureOut">
              <a:rPr lang="es-ES" smtClean="0"/>
              <a:t>03/02/2025</a:t>
            </a:fld>
            <a:endParaRPr lang="es-ES"/>
          </a:p>
        </p:txBody>
      </p:sp>
      <p:sp>
        <p:nvSpPr>
          <p:cNvPr id="5" name="Marcador de pie de página 4">
            <a:extLst>
              <a:ext uri="{FF2B5EF4-FFF2-40B4-BE49-F238E27FC236}">
                <a16:creationId xmlns:a16="http://schemas.microsoft.com/office/drawing/2014/main" id="{0AF7E52A-069B-4416-A71F-E0A48A28B2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4B8BEF-6A48-41AC-8810-2B68CD63C0E1}"/>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363872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B068F-4874-4AE9-B745-77A46FF4DFA0}"/>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E6171EE5-CF46-4609-B846-109BA9081E6D}"/>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9C6CAE30-E859-4DF1-B635-4743B47916D6}"/>
              </a:ext>
            </a:extLst>
          </p:cNvPr>
          <p:cNvSpPr>
            <a:spLocks noGrp="1"/>
          </p:cNvSpPr>
          <p:nvPr>
            <p:ph type="dt" sz="half" idx="10"/>
          </p:nvPr>
        </p:nvSpPr>
        <p:spPr/>
        <p:txBody>
          <a:bodyPr/>
          <a:lstStyle/>
          <a:p>
            <a:fld id="{E0A88F61-3791-4D5F-AE97-FF4D99DF5604}" type="datetimeFigureOut">
              <a:rPr lang="es-ES" smtClean="0"/>
              <a:t>03/02/2025</a:t>
            </a:fld>
            <a:endParaRPr lang="es-ES"/>
          </a:p>
        </p:txBody>
      </p:sp>
      <p:sp>
        <p:nvSpPr>
          <p:cNvPr id="5" name="Marcador de pie de página 4">
            <a:extLst>
              <a:ext uri="{FF2B5EF4-FFF2-40B4-BE49-F238E27FC236}">
                <a16:creationId xmlns:a16="http://schemas.microsoft.com/office/drawing/2014/main" id="{4EE01FC7-8387-4791-8909-FE41D5A727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099C41-0400-42D2-839B-5BB92B7A3D7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594644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FB97A9-E109-4184-BEC5-E7E5AAE01C8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B8035438-A040-443B-A2D7-AABAB9D7C2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FECBAF2B-2991-4B46-89AC-559E5E64F2FE}"/>
              </a:ext>
            </a:extLst>
          </p:cNvPr>
          <p:cNvSpPr>
            <a:spLocks noGrp="1"/>
          </p:cNvSpPr>
          <p:nvPr>
            <p:ph type="dt" sz="half" idx="10"/>
          </p:nvPr>
        </p:nvSpPr>
        <p:spPr/>
        <p:txBody>
          <a:bodyPr/>
          <a:lstStyle/>
          <a:p>
            <a:fld id="{E0A88F61-3791-4D5F-AE97-FF4D99DF5604}" type="datetimeFigureOut">
              <a:rPr lang="es-ES" smtClean="0"/>
              <a:t>03/02/2025</a:t>
            </a:fld>
            <a:endParaRPr lang="es-ES"/>
          </a:p>
        </p:txBody>
      </p:sp>
      <p:sp>
        <p:nvSpPr>
          <p:cNvPr id="5" name="Marcador de pie de página 4">
            <a:extLst>
              <a:ext uri="{FF2B5EF4-FFF2-40B4-BE49-F238E27FC236}">
                <a16:creationId xmlns:a16="http://schemas.microsoft.com/office/drawing/2014/main" id="{C8470C31-15E5-4253-94C5-720AD02B703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01A6AF-4A80-4085-AFC3-FC1EA5AE67FD}"/>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349468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8AD21A-66C4-486B-9C69-A9D5AC8AAE1F}"/>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2B7B0530-F4B8-45C8-B5AF-E0D5815B090B}"/>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3514C09A-B2FD-40F2-8969-188A3D2AEEDD}"/>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6C786F66-96E7-4E61-9826-7B42C585F272}"/>
              </a:ext>
            </a:extLst>
          </p:cNvPr>
          <p:cNvSpPr>
            <a:spLocks noGrp="1"/>
          </p:cNvSpPr>
          <p:nvPr>
            <p:ph type="dt" sz="half" idx="10"/>
          </p:nvPr>
        </p:nvSpPr>
        <p:spPr/>
        <p:txBody>
          <a:bodyPr/>
          <a:lstStyle/>
          <a:p>
            <a:fld id="{E0A88F61-3791-4D5F-AE97-FF4D99DF5604}" type="datetimeFigureOut">
              <a:rPr lang="es-ES" smtClean="0"/>
              <a:t>03/02/2025</a:t>
            </a:fld>
            <a:endParaRPr lang="es-ES"/>
          </a:p>
        </p:txBody>
      </p:sp>
      <p:sp>
        <p:nvSpPr>
          <p:cNvPr id="6" name="Marcador de pie de página 5">
            <a:extLst>
              <a:ext uri="{FF2B5EF4-FFF2-40B4-BE49-F238E27FC236}">
                <a16:creationId xmlns:a16="http://schemas.microsoft.com/office/drawing/2014/main" id="{1F131AC9-B5D1-47BE-84DC-F5175A0A1DD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E862C91-BDC7-4854-BF40-F318FB9FFF75}"/>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493460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0B498D-C5A2-4B93-A042-9E599629367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E15237C8-8E59-4E51-81E7-77CE29A7BF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AB193B9B-F850-412C-8D93-D7300577B65F}"/>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83C7C81B-82C4-4397-A354-1844A19980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E64EAA70-B073-4E21-9B42-32A73EA7C59E}"/>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A0BBDB3F-B74B-4F1E-8E48-5B53FD74728B}"/>
              </a:ext>
            </a:extLst>
          </p:cNvPr>
          <p:cNvSpPr>
            <a:spLocks noGrp="1"/>
          </p:cNvSpPr>
          <p:nvPr>
            <p:ph type="dt" sz="half" idx="10"/>
          </p:nvPr>
        </p:nvSpPr>
        <p:spPr/>
        <p:txBody>
          <a:bodyPr/>
          <a:lstStyle/>
          <a:p>
            <a:fld id="{E0A88F61-3791-4D5F-AE97-FF4D99DF5604}" type="datetimeFigureOut">
              <a:rPr lang="es-ES" smtClean="0"/>
              <a:t>03/02/2025</a:t>
            </a:fld>
            <a:endParaRPr lang="es-ES"/>
          </a:p>
        </p:txBody>
      </p:sp>
      <p:sp>
        <p:nvSpPr>
          <p:cNvPr id="8" name="Marcador de pie de página 7">
            <a:extLst>
              <a:ext uri="{FF2B5EF4-FFF2-40B4-BE49-F238E27FC236}">
                <a16:creationId xmlns:a16="http://schemas.microsoft.com/office/drawing/2014/main" id="{E428CC79-0639-484B-95F8-0087253E8FD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31820A8-2C81-47A2-90C8-2B238936A023}"/>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4255432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A49D61-9ED6-4F56-9A13-3F41B81D462E}"/>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4E218078-8E05-4C12-B78F-4DB5D6D88509}"/>
              </a:ext>
            </a:extLst>
          </p:cNvPr>
          <p:cNvSpPr>
            <a:spLocks noGrp="1"/>
          </p:cNvSpPr>
          <p:nvPr>
            <p:ph type="dt" sz="half" idx="10"/>
          </p:nvPr>
        </p:nvSpPr>
        <p:spPr/>
        <p:txBody>
          <a:bodyPr/>
          <a:lstStyle/>
          <a:p>
            <a:fld id="{E0A88F61-3791-4D5F-AE97-FF4D99DF5604}" type="datetimeFigureOut">
              <a:rPr lang="es-ES" smtClean="0"/>
              <a:t>03/02/2025</a:t>
            </a:fld>
            <a:endParaRPr lang="es-ES"/>
          </a:p>
        </p:txBody>
      </p:sp>
      <p:sp>
        <p:nvSpPr>
          <p:cNvPr id="4" name="Marcador de pie de página 3">
            <a:extLst>
              <a:ext uri="{FF2B5EF4-FFF2-40B4-BE49-F238E27FC236}">
                <a16:creationId xmlns:a16="http://schemas.microsoft.com/office/drawing/2014/main" id="{5B6EF7DE-59C1-4A93-8928-B569EC3527F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07827DF-9EB6-4BC4-8B7B-267E0A9E248D}"/>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7521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D6FE177-AC25-4A47-BD98-C3450A0F82F0}"/>
              </a:ext>
            </a:extLst>
          </p:cNvPr>
          <p:cNvSpPr>
            <a:spLocks noGrp="1"/>
          </p:cNvSpPr>
          <p:nvPr>
            <p:ph type="dt" sz="half" idx="10"/>
          </p:nvPr>
        </p:nvSpPr>
        <p:spPr/>
        <p:txBody>
          <a:bodyPr/>
          <a:lstStyle/>
          <a:p>
            <a:fld id="{E0A88F61-3791-4D5F-AE97-FF4D99DF5604}" type="datetimeFigureOut">
              <a:rPr lang="es-ES" smtClean="0"/>
              <a:t>03/02/2025</a:t>
            </a:fld>
            <a:endParaRPr lang="es-ES"/>
          </a:p>
        </p:txBody>
      </p:sp>
      <p:sp>
        <p:nvSpPr>
          <p:cNvPr id="3" name="Marcador de pie de página 2">
            <a:extLst>
              <a:ext uri="{FF2B5EF4-FFF2-40B4-BE49-F238E27FC236}">
                <a16:creationId xmlns:a16="http://schemas.microsoft.com/office/drawing/2014/main" id="{1674FA1F-2929-4BDA-B529-267C9A539EF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964BAFE-6DA3-4A6D-97AA-A07F12629B9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858061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684BEE-0921-49C4-BC96-0E11979DE0E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5191A371-21D2-4FA3-A985-6B3D5DFA0E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13BEEFDC-B6DC-4734-A907-1E1609E6A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0FBEB086-AC21-4131-BC47-D86FECCEBAC2}"/>
              </a:ext>
            </a:extLst>
          </p:cNvPr>
          <p:cNvSpPr>
            <a:spLocks noGrp="1"/>
          </p:cNvSpPr>
          <p:nvPr>
            <p:ph type="dt" sz="half" idx="10"/>
          </p:nvPr>
        </p:nvSpPr>
        <p:spPr/>
        <p:txBody>
          <a:bodyPr/>
          <a:lstStyle/>
          <a:p>
            <a:fld id="{E0A88F61-3791-4D5F-AE97-FF4D99DF5604}" type="datetimeFigureOut">
              <a:rPr lang="es-ES" smtClean="0"/>
              <a:t>03/02/2025</a:t>
            </a:fld>
            <a:endParaRPr lang="es-ES"/>
          </a:p>
        </p:txBody>
      </p:sp>
      <p:sp>
        <p:nvSpPr>
          <p:cNvPr id="6" name="Marcador de pie de página 5">
            <a:extLst>
              <a:ext uri="{FF2B5EF4-FFF2-40B4-BE49-F238E27FC236}">
                <a16:creationId xmlns:a16="http://schemas.microsoft.com/office/drawing/2014/main" id="{EE6E6852-FA09-4DA5-80F1-442A530A53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C7D216B-B6FF-4348-A0A6-FAEAB2A188C6}"/>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2834462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AFE78B-4188-4C78-8E0D-02A6FED428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0D9274F8-75CC-4953-A7EC-E7CE13A0D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621246C3-6795-4950-BC1D-1DB2BD471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452159C9-5A4B-4744-87AA-06424C8D5D3E}"/>
              </a:ext>
            </a:extLst>
          </p:cNvPr>
          <p:cNvSpPr>
            <a:spLocks noGrp="1"/>
          </p:cNvSpPr>
          <p:nvPr>
            <p:ph type="dt" sz="half" idx="10"/>
          </p:nvPr>
        </p:nvSpPr>
        <p:spPr/>
        <p:txBody>
          <a:bodyPr/>
          <a:lstStyle/>
          <a:p>
            <a:fld id="{E0A88F61-3791-4D5F-AE97-FF4D99DF5604}" type="datetimeFigureOut">
              <a:rPr lang="es-ES" smtClean="0"/>
              <a:t>03/02/2025</a:t>
            </a:fld>
            <a:endParaRPr lang="es-ES"/>
          </a:p>
        </p:txBody>
      </p:sp>
      <p:sp>
        <p:nvSpPr>
          <p:cNvPr id="6" name="Marcador de pie de página 5">
            <a:extLst>
              <a:ext uri="{FF2B5EF4-FFF2-40B4-BE49-F238E27FC236}">
                <a16:creationId xmlns:a16="http://schemas.microsoft.com/office/drawing/2014/main" id="{DF25163E-A80D-43F8-9328-39AD5C91AB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945BFE7-4364-4BB1-8F43-791FC435A5E4}"/>
              </a:ext>
            </a:extLst>
          </p:cNvPr>
          <p:cNvSpPr>
            <a:spLocks noGrp="1"/>
          </p:cNvSpPr>
          <p:nvPr>
            <p:ph type="sldNum" sz="quarter" idx="12"/>
          </p:nvPr>
        </p:nvSpPr>
        <p:spPr/>
        <p:txBody>
          <a:bodyPr/>
          <a:lstStyle/>
          <a:p>
            <a:fld id="{3E062A7B-FD17-433E-802F-6079B6A78902}" type="slidenum">
              <a:rPr lang="es-ES" smtClean="0"/>
              <a:t>‹Nº›</a:t>
            </a:fld>
            <a:endParaRPr lang="es-ES"/>
          </a:p>
        </p:txBody>
      </p:sp>
    </p:spTree>
    <p:extLst>
      <p:ext uri="{BB962C8B-B14F-4D97-AF65-F5344CB8AC3E}">
        <p14:creationId xmlns:p14="http://schemas.microsoft.com/office/powerpoint/2010/main" val="1164078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6567614-17FD-4910-A774-F66D1CAE7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2C19FE37-4026-4239-8768-EB3C6844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C28613A2-5F0C-4D01-89D5-C7B29CCBC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88F61-3791-4D5F-AE97-FF4D99DF5604}" type="datetimeFigureOut">
              <a:rPr lang="es-ES" smtClean="0"/>
              <a:t>03/02/2025</a:t>
            </a:fld>
            <a:endParaRPr lang="es-ES"/>
          </a:p>
        </p:txBody>
      </p:sp>
      <p:sp>
        <p:nvSpPr>
          <p:cNvPr id="5" name="Marcador de pie de página 4">
            <a:extLst>
              <a:ext uri="{FF2B5EF4-FFF2-40B4-BE49-F238E27FC236}">
                <a16:creationId xmlns:a16="http://schemas.microsoft.com/office/drawing/2014/main" id="{FD2D4632-1376-4174-B4F4-FAB6D7AC0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300C8317-580F-4D43-97C9-7684A500E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62A7B-FD17-433E-802F-6079B6A78902}" type="slidenum">
              <a:rPr lang="es-ES" smtClean="0"/>
              <a:t>‹Nº›</a:t>
            </a:fld>
            <a:endParaRPr lang="es-ES"/>
          </a:p>
        </p:txBody>
      </p:sp>
    </p:spTree>
    <p:extLst>
      <p:ext uri="{BB962C8B-B14F-4D97-AF65-F5344CB8AC3E}">
        <p14:creationId xmlns:p14="http://schemas.microsoft.com/office/powerpoint/2010/main" val="543861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doi.org/10.1038/ngeo325"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portal.api.itacyl.es/portal/apis/"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symborg.com/es/bacterias-fijadoras-de-nitrogeno/" TargetMode="External"/><Relationship Id="rId2" Type="http://schemas.openxmlformats.org/officeDocument/2006/relationships/hyperlink" Target="https://es.wikipedia.org/wiki/Methylobacterium_symbioticum" TargetMode="External"/><Relationship Id="rId1" Type="http://schemas.openxmlformats.org/officeDocument/2006/relationships/slideLayout" Target="../slideLayouts/slideLayout2.xml"/><Relationship Id="rId4" Type="http://schemas.openxmlformats.org/officeDocument/2006/relationships/hyperlink" Target="https://es.wikipedia.org/wiki/Azotobacter"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dialnet.unirioja.es/servlet/articulo?codigo=9354559" TargetMode="External"/><Relationship Id="rId3" Type="http://schemas.openxmlformats.org/officeDocument/2006/relationships/hyperlink" Target="https://www.amazon.es/Micorrizas-Esporas-micorricicos-Rhizoglomus-concentracion/dp/B0BTR2KTMN" TargetMode="External"/><Relationship Id="rId7" Type="http://schemas.openxmlformats.org/officeDocument/2006/relationships/hyperlink" Target="https://www.ecured.cu/Calothrix_crustacea" TargetMode="External"/><Relationship Id="rId2" Type="http://schemas.openxmlformats.org/officeDocument/2006/relationships/hyperlink" Target="https://repository.agrosavia.co/handle/20.500.12324/22096" TargetMode="External"/><Relationship Id="rId1" Type="http://schemas.openxmlformats.org/officeDocument/2006/relationships/slideLayout" Target="../slideLayouts/slideLayout2.xml"/><Relationship Id="rId6" Type="http://schemas.openxmlformats.org/officeDocument/2006/relationships/hyperlink" Target="https://www.redalyc.org/journal/5156/515657601011/" TargetMode="External"/><Relationship Id="rId5" Type="http://schemas.openxmlformats.org/officeDocument/2006/relationships/hyperlink" Target="https://www.atens.com/es/la-importancia-de-la-cepa-origen-de-la-micorriza-beg72/" TargetMode="External"/><Relationship Id="rId4" Type="http://schemas.openxmlformats.org/officeDocument/2006/relationships/hyperlink" Target="https://agriperfiles.agri-d.net/display/AS-pub-07416A3870FBB149A020F33493013A44" TargetMode="External"/><Relationship Id="rId9" Type="http://schemas.openxmlformats.org/officeDocument/2006/relationships/hyperlink" Target="https://www.scienceopen.com/document?vid=f94f92bf-8ff2-4e20-beda-b36c3d3b2987" TargetMode="Externa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7A1B83A0-3D00-4EE1-B055-F43D1024971E}"/>
              </a:ext>
            </a:extLst>
          </p:cNvPr>
          <p:cNvSpPr>
            <a:spLocks noGrp="1"/>
          </p:cNvSpPr>
          <p:nvPr>
            <p:ph type="ctrTitle"/>
          </p:nvPr>
        </p:nvSpPr>
        <p:spPr/>
        <p:txBody>
          <a:bodyPr>
            <a:noAutofit/>
          </a:bodyPr>
          <a:lstStyle/>
          <a:p>
            <a:r>
              <a:rPr lang="es-ES" sz="4400" dirty="0"/>
              <a:t>Planes de nutrientes y cuaderno digital</a:t>
            </a:r>
          </a:p>
        </p:txBody>
      </p:sp>
      <p:sp>
        <p:nvSpPr>
          <p:cNvPr id="13" name="Subtítulo 12">
            <a:extLst>
              <a:ext uri="{FF2B5EF4-FFF2-40B4-BE49-F238E27FC236}">
                <a16:creationId xmlns:a16="http://schemas.microsoft.com/office/drawing/2014/main" id="{842FF353-E26F-4BCC-99D3-64F75498564E}"/>
              </a:ext>
            </a:extLst>
          </p:cNvPr>
          <p:cNvSpPr>
            <a:spLocks noGrp="1"/>
          </p:cNvSpPr>
          <p:nvPr>
            <p:ph type="subTitle" idx="1"/>
          </p:nvPr>
        </p:nvSpPr>
        <p:spPr/>
        <p:txBody>
          <a:bodyPr/>
          <a:lstStyle/>
          <a:p>
            <a:r>
              <a:rPr lang="es-ES" dirty="0"/>
              <a:t>David A. Nafría</a:t>
            </a:r>
          </a:p>
          <a:p>
            <a:r>
              <a:rPr lang="es-ES" dirty="0"/>
              <a:t>Jefe de área de desarrollo tecnológico (</a:t>
            </a:r>
            <a:r>
              <a:rPr lang="es-ES" dirty="0" err="1"/>
              <a:t>ITACyL</a:t>
            </a:r>
            <a:r>
              <a:rPr lang="es-ES" dirty="0"/>
              <a:t>)</a:t>
            </a:r>
            <a:endParaRPr lang="en-GB" dirty="0"/>
          </a:p>
        </p:txBody>
      </p:sp>
      <p:pic>
        <p:nvPicPr>
          <p:cNvPr id="14" name="Imagen 13">
            <a:extLst>
              <a:ext uri="{FF2B5EF4-FFF2-40B4-BE49-F238E27FC236}">
                <a16:creationId xmlns:a16="http://schemas.microsoft.com/office/drawing/2014/main" id="{4D17765F-18FF-4B5D-BC83-23349E41952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499757" y="5349875"/>
            <a:ext cx="5491416" cy="114617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794344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1A5670-75FF-4693-A78F-B04EA4DB84A0}"/>
              </a:ext>
            </a:extLst>
          </p:cNvPr>
          <p:cNvSpPr>
            <a:spLocks noGrp="1"/>
          </p:cNvSpPr>
          <p:nvPr>
            <p:ph type="title"/>
          </p:nvPr>
        </p:nvSpPr>
        <p:spPr/>
        <p:txBody>
          <a:bodyPr/>
          <a:lstStyle/>
          <a:p>
            <a:endParaRPr lang="en-GB"/>
          </a:p>
        </p:txBody>
      </p:sp>
      <p:sp>
        <p:nvSpPr>
          <p:cNvPr id="3" name="Marcador de contenido 2">
            <a:extLst>
              <a:ext uri="{FF2B5EF4-FFF2-40B4-BE49-F238E27FC236}">
                <a16:creationId xmlns:a16="http://schemas.microsoft.com/office/drawing/2014/main" id="{0D154957-A672-474C-B772-220825278C96}"/>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5DDB1EA3-AF84-4353-B657-AA660406D383}"/>
              </a:ext>
            </a:extLst>
          </p:cNvPr>
          <p:cNvPicPr>
            <a:picLocks noChangeAspect="1"/>
          </p:cNvPicPr>
          <p:nvPr/>
        </p:nvPicPr>
        <p:blipFill>
          <a:blip r:embed="rId2"/>
          <a:stretch>
            <a:fillRect/>
          </a:stretch>
        </p:blipFill>
        <p:spPr>
          <a:xfrm>
            <a:off x="0" y="197307"/>
            <a:ext cx="12192000" cy="6463386"/>
          </a:xfrm>
          <a:prstGeom prst="rect">
            <a:avLst/>
          </a:prstGeom>
        </p:spPr>
      </p:pic>
    </p:spTree>
    <p:extLst>
      <p:ext uri="{BB962C8B-B14F-4D97-AF65-F5344CB8AC3E}">
        <p14:creationId xmlns:p14="http://schemas.microsoft.com/office/powerpoint/2010/main" val="1441823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0821458-E097-4660-A9F9-3EE93B60766A}"/>
              </a:ext>
            </a:extLst>
          </p:cNvPr>
          <p:cNvSpPr>
            <a:spLocks noGrp="1"/>
          </p:cNvSpPr>
          <p:nvPr>
            <p:ph type="title"/>
          </p:nvPr>
        </p:nvSpPr>
        <p:spPr/>
        <p:txBody>
          <a:bodyPr/>
          <a:lstStyle/>
          <a:p>
            <a:r>
              <a:rPr lang="es-ES" noProof="0" dirty="0"/>
              <a:t>El problema de los nitratos en aguas</a:t>
            </a:r>
          </a:p>
        </p:txBody>
      </p:sp>
      <p:pic>
        <p:nvPicPr>
          <p:cNvPr id="2" name="Imagen 1">
            <a:extLst>
              <a:ext uri="{FF2B5EF4-FFF2-40B4-BE49-F238E27FC236}">
                <a16:creationId xmlns:a16="http://schemas.microsoft.com/office/drawing/2014/main" id="{09D82404-D91E-43F4-B3E8-042353DDC36C}"/>
              </a:ext>
            </a:extLst>
          </p:cNvPr>
          <p:cNvPicPr>
            <a:picLocks noChangeAspect="1"/>
          </p:cNvPicPr>
          <p:nvPr/>
        </p:nvPicPr>
        <p:blipFill>
          <a:blip r:embed="rId2"/>
          <a:stretch>
            <a:fillRect/>
          </a:stretch>
        </p:blipFill>
        <p:spPr>
          <a:xfrm>
            <a:off x="413356" y="1690688"/>
            <a:ext cx="6356559" cy="4843918"/>
          </a:xfrm>
          <a:prstGeom prst="rect">
            <a:avLst/>
          </a:prstGeom>
        </p:spPr>
      </p:pic>
      <p:sp>
        <p:nvSpPr>
          <p:cNvPr id="3" name="Rectángulo 2">
            <a:extLst>
              <a:ext uri="{FF2B5EF4-FFF2-40B4-BE49-F238E27FC236}">
                <a16:creationId xmlns:a16="http://schemas.microsoft.com/office/drawing/2014/main" id="{C0F1BBBD-78B5-448D-8491-5343F9BBBB7C}"/>
              </a:ext>
            </a:extLst>
          </p:cNvPr>
          <p:cNvSpPr/>
          <p:nvPr/>
        </p:nvSpPr>
        <p:spPr>
          <a:xfrm>
            <a:off x="195744" y="6211669"/>
            <a:ext cx="6096000" cy="646331"/>
          </a:xfrm>
          <a:prstGeom prst="rect">
            <a:avLst/>
          </a:prstGeom>
        </p:spPr>
        <p:txBody>
          <a:bodyPr>
            <a:spAutoFit/>
          </a:bodyPr>
          <a:lstStyle/>
          <a:p>
            <a:r>
              <a:rPr lang="en-GB" dirty="0"/>
              <a:t>https://water.jrc.ec.europa.eu/portal/apps/webappviewer/index.html?id=b33a220c1b284583851e93a245da02ef</a:t>
            </a:r>
          </a:p>
        </p:txBody>
      </p:sp>
      <p:pic>
        <p:nvPicPr>
          <p:cNvPr id="4" name="Imagen 3">
            <a:extLst>
              <a:ext uri="{FF2B5EF4-FFF2-40B4-BE49-F238E27FC236}">
                <a16:creationId xmlns:a16="http://schemas.microsoft.com/office/drawing/2014/main" id="{DE3F2670-6748-46B6-B141-51B31245EEFB}"/>
              </a:ext>
            </a:extLst>
          </p:cNvPr>
          <p:cNvPicPr>
            <a:picLocks noChangeAspect="1"/>
          </p:cNvPicPr>
          <p:nvPr/>
        </p:nvPicPr>
        <p:blipFill>
          <a:blip r:embed="rId3"/>
          <a:stretch>
            <a:fillRect/>
          </a:stretch>
        </p:blipFill>
        <p:spPr>
          <a:xfrm>
            <a:off x="6987527" y="1690688"/>
            <a:ext cx="4679102" cy="3368180"/>
          </a:xfrm>
          <a:prstGeom prst="rect">
            <a:avLst/>
          </a:prstGeom>
        </p:spPr>
      </p:pic>
    </p:spTree>
    <p:extLst>
      <p:ext uri="{BB962C8B-B14F-4D97-AF65-F5344CB8AC3E}">
        <p14:creationId xmlns:p14="http://schemas.microsoft.com/office/powerpoint/2010/main" val="1118577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09146-4ECA-4DB9-A09F-D14BF49818CD}"/>
              </a:ext>
            </a:extLst>
          </p:cNvPr>
          <p:cNvSpPr>
            <a:spLocks noGrp="1"/>
          </p:cNvSpPr>
          <p:nvPr>
            <p:ph type="title"/>
          </p:nvPr>
        </p:nvSpPr>
        <p:spPr/>
        <p:txBody>
          <a:bodyPr/>
          <a:lstStyle/>
          <a:p>
            <a:endParaRPr lang="es-ES" noProof="0" dirty="0"/>
          </a:p>
        </p:txBody>
      </p:sp>
      <p:sp>
        <p:nvSpPr>
          <p:cNvPr id="3" name="Marcador de contenido 2">
            <a:extLst>
              <a:ext uri="{FF2B5EF4-FFF2-40B4-BE49-F238E27FC236}">
                <a16:creationId xmlns:a16="http://schemas.microsoft.com/office/drawing/2014/main" id="{303DAB7C-0096-4E20-981E-7A3E3C687A51}"/>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B6BC0BBD-89D7-48FB-98CE-DB615BC39C07}"/>
              </a:ext>
            </a:extLst>
          </p:cNvPr>
          <p:cNvPicPr>
            <a:picLocks noChangeAspect="1"/>
          </p:cNvPicPr>
          <p:nvPr/>
        </p:nvPicPr>
        <p:blipFill>
          <a:blip r:embed="rId2"/>
          <a:stretch>
            <a:fillRect/>
          </a:stretch>
        </p:blipFill>
        <p:spPr>
          <a:xfrm>
            <a:off x="1525696" y="0"/>
            <a:ext cx="8973925" cy="6380081"/>
          </a:xfrm>
          <a:prstGeom prst="rect">
            <a:avLst/>
          </a:prstGeom>
        </p:spPr>
      </p:pic>
    </p:spTree>
    <p:extLst>
      <p:ext uri="{BB962C8B-B14F-4D97-AF65-F5344CB8AC3E}">
        <p14:creationId xmlns:p14="http://schemas.microsoft.com/office/powerpoint/2010/main" val="3411131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CB9B9-6E58-4DC8-8BF0-F565FA95B34E}"/>
              </a:ext>
            </a:extLst>
          </p:cNvPr>
          <p:cNvSpPr>
            <a:spLocks noGrp="1"/>
          </p:cNvSpPr>
          <p:nvPr>
            <p:ph type="title"/>
          </p:nvPr>
        </p:nvSpPr>
        <p:spPr/>
        <p:txBody>
          <a:bodyPr/>
          <a:lstStyle/>
          <a:p>
            <a:r>
              <a:rPr lang="es-ES" b="1" noProof="0" dirty="0"/>
              <a:t>Finalidad del RD de nutrición sostenible</a:t>
            </a:r>
            <a:br>
              <a:rPr lang="es-ES" b="1" noProof="0" dirty="0"/>
            </a:br>
            <a:endParaRPr lang="es-ES" noProof="0" dirty="0"/>
          </a:p>
        </p:txBody>
      </p:sp>
      <p:sp>
        <p:nvSpPr>
          <p:cNvPr id="3" name="Marcador de contenido 2">
            <a:extLst>
              <a:ext uri="{FF2B5EF4-FFF2-40B4-BE49-F238E27FC236}">
                <a16:creationId xmlns:a16="http://schemas.microsoft.com/office/drawing/2014/main" id="{EF618991-BC38-4995-83C4-1082F9865185}"/>
              </a:ext>
            </a:extLst>
          </p:cNvPr>
          <p:cNvSpPr>
            <a:spLocks noGrp="1"/>
          </p:cNvSpPr>
          <p:nvPr>
            <p:ph idx="1"/>
          </p:nvPr>
        </p:nvSpPr>
        <p:spPr/>
        <p:txBody>
          <a:bodyPr>
            <a:normAutofit fontScale="62500" lnSpcReduction="20000"/>
          </a:bodyPr>
          <a:lstStyle/>
          <a:p>
            <a:r>
              <a:rPr lang="es-ES" noProof="0" dirty="0"/>
              <a:t>a) Gestionar de manera sostenible de la nutrición de los cultivos,</a:t>
            </a:r>
          </a:p>
          <a:p>
            <a:r>
              <a:rPr lang="es-ES" noProof="0" dirty="0"/>
              <a:t>b) Incrementar de forma sostenible la producción agroalimentaria,</a:t>
            </a:r>
          </a:p>
          <a:p>
            <a:r>
              <a:rPr lang="es-ES" noProof="0" dirty="0"/>
              <a:t>c) Mantener o incrementar, en su caso, de la materia orgánica de los suelos agrarios,</a:t>
            </a:r>
          </a:p>
          <a:p>
            <a:r>
              <a:rPr lang="es-ES" noProof="0" dirty="0"/>
              <a:t>d) Luchar contra el cambio climático, incluyendo la </a:t>
            </a:r>
            <a:r>
              <a:rPr lang="es-ES" b="1" u="sng" noProof="0" dirty="0"/>
              <a:t>reducción de emisiones de gases de efecto invernadero</a:t>
            </a:r>
            <a:r>
              <a:rPr lang="es-ES" noProof="0" dirty="0"/>
              <a:t>, el aumento de la capacidad de sumidero de carbono de los suelos agrarios y una mayor resiliencia de éstos a los impactos del cambio climático,</a:t>
            </a:r>
          </a:p>
          <a:p>
            <a:r>
              <a:rPr lang="es-ES" noProof="0" dirty="0"/>
              <a:t>e) </a:t>
            </a:r>
            <a:r>
              <a:rPr lang="es-ES" b="1" u="sng" noProof="0" dirty="0"/>
              <a:t>Reducir emisiones </a:t>
            </a:r>
            <a:r>
              <a:rPr lang="es-ES" noProof="0" dirty="0"/>
              <a:t>de otros gases contaminantes, en especial el </a:t>
            </a:r>
            <a:r>
              <a:rPr lang="es-ES" b="1" u="sng" noProof="0" dirty="0"/>
              <a:t>amoniaco</a:t>
            </a:r>
            <a:r>
              <a:rPr lang="es-ES" noProof="0" dirty="0"/>
              <a:t>,</a:t>
            </a:r>
          </a:p>
          <a:p>
            <a:r>
              <a:rPr lang="es-ES" noProof="0" dirty="0"/>
              <a:t>f) </a:t>
            </a:r>
            <a:r>
              <a:rPr lang="es-ES" b="1" u="sng" noProof="0" dirty="0"/>
              <a:t>Evitar la contaminación de las aguas</a:t>
            </a:r>
            <a:r>
              <a:rPr lang="es-ES" noProof="0" dirty="0"/>
              <a:t>, de forma particular prevenir y reducir la contaminación de aguas superficiales continentales, las aguas de transición, las aguas costeras y las aguas subterráneas, causada por los nitratos de origen agrario y actuar preventivamente contra nuevas contaminaciones de esta clase,</a:t>
            </a:r>
          </a:p>
          <a:p>
            <a:r>
              <a:rPr lang="es-ES" noProof="0" dirty="0"/>
              <a:t>g) Preservar y mejorar las condiciones de las especies que integran la biodiversidad edáfica autóctona de los suelos agrarios, asegurando que siguen proporcionando sus servicios de descomposición de la materia orgánica y contribución al ciclo de nutrientes, aportación y conservación de la estructura del suelo, disponibilidad de agua y control de plagas y enfermedades, entre otros,</a:t>
            </a:r>
          </a:p>
          <a:p>
            <a:r>
              <a:rPr lang="es-ES" noProof="0" dirty="0"/>
              <a:t>h) </a:t>
            </a:r>
            <a:r>
              <a:rPr lang="es-ES" b="1" u="sng" noProof="0" dirty="0"/>
              <a:t>Evitar la acumulación de metales pesados </a:t>
            </a:r>
            <a:r>
              <a:rPr lang="es-ES" noProof="0" dirty="0"/>
              <a:t>y otros contaminantes en los suelos agrarios, y</a:t>
            </a:r>
          </a:p>
          <a:p>
            <a:r>
              <a:rPr lang="es-ES" noProof="0" dirty="0"/>
              <a:t>i) Preservar la biodiversidad ligada a los suelos agrarios</a:t>
            </a:r>
          </a:p>
          <a:p>
            <a:endParaRPr lang="es-ES" noProof="0" dirty="0"/>
          </a:p>
        </p:txBody>
      </p:sp>
    </p:spTree>
    <p:extLst>
      <p:ext uri="{BB962C8B-B14F-4D97-AF65-F5344CB8AC3E}">
        <p14:creationId xmlns:p14="http://schemas.microsoft.com/office/powerpoint/2010/main" val="3714092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916" y="205346"/>
            <a:ext cx="10515600" cy="1325563"/>
          </a:xfrm>
        </p:spPr>
        <p:txBody>
          <a:bodyPr>
            <a:normAutofit/>
          </a:bodyPr>
          <a:lstStyle/>
          <a:p>
            <a:r>
              <a:rPr lang="es-ES" sz="3200" b="1" noProof="0" dirty="0">
                <a:solidFill>
                  <a:srgbClr val="009999"/>
                </a:solidFill>
                <a:latin typeface="Nunito sans" pitchFamily="2" charset="0"/>
                <a:ea typeface="Gadugi" panose="020B0502040204020203" pitchFamily="34" charset="0"/>
              </a:rPr>
              <a:t>Nuevo escenario normativo</a:t>
            </a:r>
            <a:endParaRPr lang="es-ES" sz="3200" b="1" noProof="0" dirty="0"/>
          </a:p>
        </p:txBody>
      </p:sp>
      <p:graphicFrame>
        <p:nvGraphicFramePr>
          <p:cNvPr id="5" name="Marcador de contenido 3">
            <a:extLst>
              <a:ext uri="{FF2B5EF4-FFF2-40B4-BE49-F238E27FC236}">
                <a16:creationId xmlns:a16="http://schemas.microsoft.com/office/drawing/2014/main" id="{398D2B99-6443-4520-A4ED-79FF4956D852}"/>
              </a:ext>
            </a:extLst>
          </p:cNvPr>
          <p:cNvGraphicFramePr>
            <a:graphicFrameLocks noGrp="1"/>
          </p:cNvGraphicFramePr>
          <p:nvPr>
            <p:ph idx="1"/>
            <p:extLst/>
          </p:nvPr>
        </p:nvGraphicFramePr>
        <p:xfrm>
          <a:off x="2932014" y="635037"/>
          <a:ext cx="9432926" cy="5089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número de diapositiva 5">
            <a:extLst>
              <a:ext uri="{FF2B5EF4-FFF2-40B4-BE49-F238E27FC236}">
                <a16:creationId xmlns:a16="http://schemas.microsoft.com/office/drawing/2014/main" id="{C44490D9-F9D9-44E2-99E6-C68A0D46BCD2}"/>
              </a:ext>
            </a:extLst>
          </p:cNvPr>
          <p:cNvSpPr>
            <a:spLocks noGrp="1"/>
          </p:cNvSpPr>
          <p:nvPr>
            <p:ph type="sldNum" sz="quarter" idx="12"/>
          </p:nvPr>
        </p:nvSpPr>
        <p:spPr/>
        <p:txBody>
          <a:bodyPr/>
          <a:lstStyle/>
          <a:p>
            <a:fld id="{48F63A3B-78C7-47BE-AE5E-E10140E04643}" type="slidenum">
              <a:rPr lang="en-US" smtClean="0"/>
              <a:t>14</a:t>
            </a:fld>
            <a:endParaRPr lang="en-US" dirty="0"/>
          </a:p>
        </p:txBody>
      </p:sp>
      <p:pic>
        <p:nvPicPr>
          <p:cNvPr id="7" name="Picture 2" descr="Verified - Free signaling icons">
            <a:extLst>
              <a:ext uri="{FF2B5EF4-FFF2-40B4-BE49-F238E27FC236}">
                <a16:creationId xmlns:a16="http://schemas.microsoft.com/office/drawing/2014/main" id="{DA79AC2F-66F6-488B-8B73-032688AFCD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0801" y="4414463"/>
            <a:ext cx="611777" cy="6117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erified - Free signaling icons">
            <a:extLst>
              <a:ext uri="{FF2B5EF4-FFF2-40B4-BE49-F238E27FC236}">
                <a16:creationId xmlns:a16="http://schemas.microsoft.com/office/drawing/2014/main" id="{13444900-0216-48BD-835E-8A99523E27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0796" y="4913795"/>
            <a:ext cx="611778" cy="611778"/>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33A48557-E960-425C-B236-848624B1540E}"/>
              </a:ext>
            </a:extLst>
          </p:cNvPr>
          <p:cNvSpPr txBox="1"/>
          <p:nvPr/>
        </p:nvSpPr>
        <p:spPr>
          <a:xfrm>
            <a:off x="9810238" y="2479549"/>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2023/2024</a:t>
            </a:r>
          </a:p>
        </p:txBody>
      </p:sp>
      <p:sp>
        <p:nvSpPr>
          <p:cNvPr id="10" name="CuadroTexto 9">
            <a:extLst>
              <a:ext uri="{FF2B5EF4-FFF2-40B4-BE49-F238E27FC236}">
                <a16:creationId xmlns:a16="http://schemas.microsoft.com/office/drawing/2014/main" id="{02103F95-D715-4F45-B930-7F4D2E65092C}"/>
              </a:ext>
            </a:extLst>
          </p:cNvPr>
          <p:cNvSpPr txBox="1"/>
          <p:nvPr/>
        </p:nvSpPr>
        <p:spPr>
          <a:xfrm>
            <a:off x="8066753" y="668073"/>
            <a:ext cx="3457551" cy="707886"/>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2024 (en vigor pero con retraso previsto)</a:t>
            </a:r>
          </a:p>
        </p:txBody>
      </p:sp>
      <p:sp>
        <p:nvSpPr>
          <p:cNvPr id="11" name="CuadroTexto 10">
            <a:extLst>
              <a:ext uri="{FF2B5EF4-FFF2-40B4-BE49-F238E27FC236}">
                <a16:creationId xmlns:a16="http://schemas.microsoft.com/office/drawing/2014/main" id="{89FB1377-5027-41D2-A8BF-9725E49211E8}"/>
              </a:ext>
            </a:extLst>
          </p:cNvPr>
          <p:cNvSpPr txBox="1"/>
          <p:nvPr/>
        </p:nvSpPr>
        <p:spPr>
          <a:xfrm>
            <a:off x="6333548" y="734855"/>
            <a:ext cx="1106275" cy="3385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1600" dirty="0"/>
              <a:t>Obligatorio</a:t>
            </a:r>
          </a:p>
        </p:txBody>
      </p:sp>
      <p:sp>
        <p:nvSpPr>
          <p:cNvPr id="13" name="CuadroTexto 12">
            <a:extLst>
              <a:ext uri="{FF2B5EF4-FFF2-40B4-BE49-F238E27FC236}">
                <a16:creationId xmlns:a16="http://schemas.microsoft.com/office/drawing/2014/main" id="{A89B7826-0F6A-46B0-80BD-F0ED996F413E}"/>
              </a:ext>
            </a:extLst>
          </p:cNvPr>
          <p:cNvSpPr txBox="1"/>
          <p:nvPr/>
        </p:nvSpPr>
        <p:spPr>
          <a:xfrm>
            <a:off x="4891579" y="4744518"/>
            <a:ext cx="1106275"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sz="1600" dirty="0"/>
              <a:t>Voluntario</a:t>
            </a:r>
          </a:p>
        </p:txBody>
      </p:sp>
      <p:sp>
        <p:nvSpPr>
          <p:cNvPr id="14" name="CuadroTexto 13">
            <a:extLst>
              <a:ext uri="{FF2B5EF4-FFF2-40B4-BE49-F238E27FC236}">
                <a16:creationId xmlns:a16="http://schemas.microsoft.com/office/drawing/2014/main" id="{6C6758BB-EB7E-4293-B157-1AD65FF8D4EA}"/>
              </a:ext>
            </a:extLst>
          </p:cNvPr>
          <p:cNvSpPr txBox="1"/>
          <p:nvPr/>
        </p:nvSpPr>
        <p:spPr>
          <a:xfrm>
            <a:off x="4329385" y="3407440"/>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2024</a:t>
            </a:r>
          </a:p>
        </p:txBody>
      </p:sp>
      <p:sp>
        <p:nvSpPr>
          <p:cNvPr id="15" name="CuadroTexto 14">
            <a:extLst>
              <a:ext uri="{FF2B5EF4-FFF2-40B4-BE49-F238E27FC236}">
                <a16:creationId xmlns:a16="http://schemas.microsoft.com/office/drawing/2014/main" id="{5169D399-75B7-4F8D-8E3D-0B1E86BD3488}"/>
              </a:ext>
            </a:extLst>
          </p:cNvPr>
          <p:cNvSpPr txBox="1"/>
          <p:nvPr/>
        </p:nvSpPr>
        <p:spPr>
          <a:xfrm>
            <a:off x="9696210" y="4405964"/>
            <a:ext cx="1106275"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sz="1600" dirty="0"/>
              <a:t>Voluntario</a:t>
            </a:r>
          </a:p>
        </p:txBody>
      </p:sp>
      <p:sp>
        <p:nvSpPr>
          <p:cNvPr id="16" name="CuadroTexto 15">
            <a:extLst>
              <a:ext uri="{FF2B5EF4-FFF2-40B4-BE49-F238E27FC236}">
                <a16:creationId xmlns:a16="http://schemas.microsoft.com/office/drawing/2014/main" id="{02BABE19-DB88-4553-A18C-56DA63316612}"/>
              </a:ext>
            </a:extLst>
          </p:cNvPr>
          <p:cNvSpPr txBox="1"/>
          <p:nvPr/>
        </p:nvSpPr>
        <p:spPr>
          <a:xfrm>
            <a:off x="6333548" y="5537824"/>
            <a:ext cx="1106275"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1600" dirty="0"/>
              <a:t>Obligatorio</a:t>
            </a:r>
          </a:p>
          <a:p>
            <a:pPr algn="ctr"/>
            <a:r>
              <a:rPr lang="es-ES" sz="1600" dirty="0"/>
              <a:t>ya en Z.V.</a:t>
            </a:r>
          </a:p>
        </p:txBody>
      </p:sp>
      <p:sp>
        <p:nvSpPr>
          <p:cNvPr id="18" name="CuadroTexto 17">
            <a:extLst>
              <a:ext uri="{FF2B5EF4-FFF2-40B4-BE49-F238E27FC236}">
                <a16:creationId xmlns:a16="http://schemas.microsoft.com/office/drawing/2014/main" id="{6AFC43AC-53BC-4050-96B4-AB58EF2EF621}"/>
              </a:ext>
            </a:extLst>
          </p:cNvPr>
          <p:cNvSpPr txBox="1"/>
          <p:nvPr/>
        </p:nvSpPr>
        <p:spPr>
          <a:xfrm>
            <a:off x="9696210" y="3384045"/>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Implantado</a:t>
            </a:r>
          </a:p>
        </p:txBody>
      </p:sp>
      <p:sp>
        <p:nvSpPr>
          <p:cNvPr id="19" name="CuadroTexto 18">
            <a:extLst>
              <a:ext uri="{FF2B5EF4-FFF2-40B4-BE49-F238E27FC236}">
                <a16:creationId xmlns:a16="http://schemas.microsoft.com/office/drawing/2014/main" id="{81F901FE-8126-4F6B-9FE9-2F8B70824D4D}"/>
              </a:ext>
            </a:extLst>
          </p:cNvPr>
          <p:cNvSpPr txBox="1"/>
          <p:nvPr/>
        </p:nvSpPr>
        <p:spPr>
          <a:xfrm>
            <a:off x="7668908" y="5617703"/>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Implantado</a:t>
            </a:r>
          </a:p>
        </p:txBody>
      </p:sp>
      <p:sp>
        <p:nvSpPr>
          <p:cNvPr id="17" name="CuadroTexto 16">
            <a:extLst>
              <a:ext uri="{FF2B5EF4-FFF2-40B4-BE49-F238E27FC236}">
                <a16:creationId xmlns:a16="http://schemas.microsoft.com/office/drawing/2014/main" id="{38C31433-7EB4-42C1-AF2F-AAC472A83F0D}"/>
              </a:ext>
            </a:extLst>
          </p:cNvPr>
          <p:cNvSpPr txBox="1"/>
          <p:nvPr/>
        </p:nvSpPr>
        <p:spPr>
          <a:xfrm>
            <a:off x="3753803" y="1867147"/>
            <a:ext cx="1587782" cy="400110"/>
          </a:xfrm>
          <a:prstGeom prst="rect">
            <a:avLst/>
          </a:prstGeom>
          <a:solidFill>
            <a:srgbClr val="33CC33"/>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s-ES" sz="2000" b="1" dirty="0">
                <a:solidFill>
                  <a:schemeClr val="bg1"/>
                </a:solidFill>
              </a:rPr>
              <a:t>2020-2030</a:t>
            </a:r>
          </a:p>
        </p:txBody>
      </p:sp>
      <p:sp>
        <p:nvSpPr>
          <p:cNvPr id="23" name="CuadroTexto 22">
            <a:extLst>
              <a:ext uri="{FF2B5EF4-FFF2-40B4-BE49-F238E27FC236}">
                <a16:creationId xmlns:a16="http://schemas.microsoft.com/office/drawing/2014/main" id="{B9792DCE-797D-467E-ADF0-529F43847DFB}"/>
              </a:ext>
            </a:extLst>
          </p:cNvPr>
          <p:cNvSpPr txBox="1"/>
          <p:nvPr/>
        </p:nvSpPr>
        <p:spPr>
          <a:xfrm>
            <a:off x="10050991" y="1792374"/>
            <a:ext cx="1106275"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sz="1600" dirty="0"/>
              <a:t>Voluntario</a:t>
            </a:r>
          </a:p>
        </p:txBody>
      </p:sp>
      <p:sp>
        <p:nvSpPr>
          <p:cNvPr id="20" name="CuadroTexto 19">
            <a:extLst>
              <a:ext uri="{FF2B5EF4-FFF2-40B4-BE49-F238E27FC236}">
                <a16:creationId xmlns:a16="http://schemas.microsoft.com/office/drawing/2014/main" id="{33B9F543-27A4-405D-999A-8DDC0D6C55EB}"/>
              </a:ext>
            </a:extLst>
          </p:cNvPr>
          <p:cNvSpPr txBox="1"/>
          <p:nvPr/>
        </p:nvSpPr>
        <p:spPr>
          <a:xfrm>
            <a:off x="10490101" y="2035295"/>
            <a:ext cx="1106275" cy="3385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sz="1600" dirty="0"/>
              <a:t>Obligatorio</a:t>
            </a:r>
          </a:p>
        </p:txBody>
      </p:sp>
    </p:spTree>
    <p:extLst>
      <p:ext uri="{BB962C8B-B14F-4D97-AF65-F5344CB8AC3E}">
        <p14:creationId xmlns:p14="http://schemas.microsoft.com/office/powerpoint/2010/main" val="2051017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F618991-BC38-4995-83C4-1082F9865185}"/>
              </a:ext>
            </a:extLst>
          </p:cNvPr>
          <p:cNvSpPr>
            <a:spLocks noGrp="1"/>
          </p:cNvSpPr>
          <p:nvPr>
            <p:ph idx="1"/>
          </p:nvPr>
        </p:nvSpPr>
        <p:spPr/>
        <p:txBody>
          <a:bodyPr>
            <a:normAutofit fontScale="85000" lnSpcReduction="20000"/>
          </a:bodyPr>
          <a:lstStyle/>
          <a:p>
            <a:r>
              <a:rPr lang="es-ES" noProof="0" dirty="0"/>
              <a:t>Registrar en un plazo no superior a un mes desde la fecha en que se realice cada una de las operaciones encaminadas a aportar nutrientes o materia orgánica al suelo agrario en el </a:t>
            </a:r>
            <a:r>
              <a:rPr lang="es-ES" b="1" u="sng" noProof="0" dirty="0">
                <a:highlight>
                  <a:srgbClr val="FFFF00"/>
                </a:highlight>
              </a:rPr>
              <a:t>cuaderno de campo papel o digital</a:t>
            </a:r>
            <a:r>
              <a:rPr lang="es-ES" noProof="0" dirty="0"/>
              <a:t>. </a:t>
            </a:r>
          </a:p>
          <a:p>
            <a:r>
              <a:rPr lang="es-ES" noProof="0" dirty="0"/>
              <a:t>Elaboración y aplicación de </a:t>
            </a:r>
            <a:r>
              <a:rPr lang="es-ES" b="1" u="sng" noProof="0" dirty="0">
                <a:highlight>
                  <a:srgbClr val="FFFF00"/>
                </a:highlight>
              </a:rPr>
              <a:t>un plan de abonado </a:t>
            </a:r>
            <a:r>
              <a:rPr lang="es-ES" noProof="0" dirty="0"/>
              <a:t>en cada unidad de producción integrante de la explotación de la que es titular, a partir del </a:t>
            </a:r>
            <a:r>
              <a:rPr lang="es-ES" noProof="0" dirty="0">
                <a:solidFill>
                  <a:srgbClr val="FF0000"/>
                </a:solidFill>
              </a:rPr>
              <a:t>1 de septiembre de 2024</a:t>
            </a:r>
            <a:r>
              <a:rPr lang="es-ES" noProof="0" dirty="0"/>
              <a:t>. </a:t>
            </a:r>
            <a:r>
              <a:rPr lang="es-ES" sz="1800" noProof="0" dirty="0"/>
              <a:t>Se exceptúa de esta obligación a las unidades de producción que no superen las 10 hectáreas de superficie, siempre que sean de secano o estén dedicadas únicamente a pastos o cultivos forrajeros para autoconsumo.</a:t>
            </a:r>
          </a:p>
          <a:p>
            <a:r>
              <a:rPr lang="es-ES" noProof="0" dirty="0"/>
              <a:t>Aumentar o mantener la materia orgánica de los suelos.</a:t>
            </a:r>
          </a:p>
          <a:p>
            <a:r>
              <a:rPr lang="es-ES" noProof="0" dirty="0"/>
              <a:t>Mayor control de los metales pesados con analíticas de suelos</a:t>
            </a:r>
          </a:p>
          <a:p>
            <a:r>
              <a:rPr lang="es-ES" noProof="0" dirty="0"/>
              <a:t>Grandes limitaciones al apilamiento en parcela de estiércoles (5 días)</a:t>
            </a:r>
          </a:p>
          <a:p>
            <a:r>
              <a:rPr lang="es-ES" noProof="0" dirty="0"/>
              <a:t>Incorporar al suelo los estiércoles no compostados en </a:t>
            </a:r>
            <a:r>
              <a:rPr lang="es-ES" i="1" noProof="0" dirty="0"/>
              <a:t>12 horas. Excepto si se inyecta o si hay siembra directa.</a:t>
            </a:r>
            <a:endParaRPr lang="es-ES" noProof="0" dirty="0"/>
          </a:p>
          <a:p>
            <a:r>
              <a:rPr lang="es-ES" noProof="0" dirty="0"/>
              <a:t>Respetar periodos de prohibición en la aplicación de fertilizantes</a:t>
            </a:r>
          </a:p>
          <a:p>
            <a:endParaRPr lang="es-ES" sz="1800" noProof="0" dirty="0"/>
          </a:p>
          <a:p>
            <a:endParaRPr lang="es-ES" noProof="0" dirty="0"/>
          </a:p>
        </p:txBody>
      </p:sp>
      <p:sp>
        <p:nvSpPr>
          <p:cNvPr id="4" name="CuadroTexto 3">
            <a:extLst>
              <a:ext uri="{FF2B5EF4-FFF2-40B4-BE49-F238E27FC236}">
                <a16:creationId xmlns:a16="http://schemas.microsoft.com/office/drawing/2014/main" id="{D68F8E1D-3FB5-420A-878F-C092AA962A76}"/>
              </a:ext>
            </a:extLst>
          </p:cNvPr>
          <p:cNvSpPr txBox="1"/>
          <p:nvPr/>
        </p:nvSpPr>
        <p:spPr>
          <a:xfrm rot="16200000">
            <a:off x="10442287" y="2433925"/>
            <a:ext cx="2469357"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dirty="0"/>
              <a:t>Retrasado </a:t>
            </a:r>
            <a:r>
              <a:rPr lang="es-ES" b="1" dirty="0"/>
              <a:t>un año </a:t>
            </a:r>
            <a:r>
              <a:rPr lang="es-ES" dirty="0"/>
              <a:t>en tramitación</a:t>
            </a:r>
          </a:p>
        </p:txBody>
      </p:sp>
      <p:sp>
        <p:nvSpPr>
          <p:cNvPr id="5" name="CuadroTexto 4">
            <a:extLst>
              <a:ext uri="{FF2B5EF4-FFF2-40B4-BE49-F238E27FC236}">
                <a16:creationId xmlns:a16="http://schemas.microsoft.com/office/drawing/2014/main" id="{A7787512-4653-43C2-A5C8-A836A0C3D1DB}"/>
              </a:ext>
            </a:extLst>
          </p:cNvPr>
          <p:cNvSpPr txBox="1"/>
          <p:nvPr/>
        </p:nvSpPr>
        <p:spPr>
          <a:xfrm rot="196386">
            <a:off x="9921666" y="4058074"/>
            <a:ext cx="2349001"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dirty="0"/>
              <a:t>Ampliado a 10 días o 20 si compostado o digerido</a:t>
            </a:r>
          </a:p>
        </p:txBody>
      </p:sp>
      <p:sp>
        <p:nvSpPr>
          <p:cNvPr id="6" name="CuadroTexto 5">
            <a:extLst>
              <a:ext uri="{FF2B5EF4-FFF2-40B4-BE49-F238E27FC236}">
                <a16:creationId xmlns:a16="http://schemas.microsoft.com/office/drawing/2014/main" id="{CEE426FD-D7D8-4B9B-8C80-14CE20C9D3BC}"/>
              </a:ext>
            </a:extLst>
          </p:cNvPr>
          <p:cNvSpPr txBox="1"/>
          <p:nvPr/>
        </p:nvSpPr>
        <p:spPr>
          <a:xfrm rot="196386">
            <a:off x="9848701" y="5402344"/>
            <a:ext cx="234900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ES" dirty="0"/>
              <a:t>Ampliado a 24h</a:t>
            </a:r>
          </a:p>
        </p:txBody>
      </p:sp>
      <p:sp>
        <p:nvSpPr>
          <p:cNvPr id="7" name="Título 1">
            <a:extLst>
              <a:ext uri="{FF2B5EF4-FFF2-40B4-BE49-F238E27FC236}">
                <a16:creationId xmlns:a16="http://schemas.microsoft.com/office/drawing/2014/main" id="{22FB9368-15DA-4866-8A2C-D3EC948C06B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t>Principales obligaciones del RD 1051/2022 de nutrición sostenible</a:t>
            </a:r>
          </a:p>
        </p:txBody>
      </p:sp>
      <p:sp>
        <p:nvSpPr>
          <p:cNvPr id="9" name="Título 8">
            <a:extLst>
              <a:ext uri="{FF2B5EF4-FFF2-40B4-BE49-F238E27FC236}">
                <a16:creationId xmlns:a16="http://schemas.microsoft.com/office/drawing/2014/main" id="{37FFDEB0-55B4-4700-BA66-2068F52458F1}"/>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706272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747B0D-0108-4AE0-8A8B-4562D49D77CE}"/>
              </a:ext>
            </a:extLst>
          </p:cNvPr>
          <p:cNvSpPr>
            <a:spLocks noGrp="1"/>
          </p:cNvSpPr>
          <p:nvPr>
            <p:ph type="title"/>
          </p:nvPr>
        </p:nvSpPr>
        <p:spPr/>
        <p:txBody>
          <a:bodyPr/>
          <a:lstStyle/>
          <a:p>
            <a:r>
              <a:rPr lang="es-ES" noProof="0" dirty="0"/>
              <a:t>Periodos de prohibición de aplicación de fertilizantes</a:t>
            </a:r>
          </a:p>
        </p:txBody>
      </p:sp>
      <p:graphicFrame>
        <p:nvGraphicFramePr>
          <p:cNvPr id="4" name="Tabla 3">
            <a:extLst>
              <a:ext uri="{FF2B5EF4-FFF2-40B4-BE49-F238E27FC236}">
                <a16:creationId xmlns:a16="http://schemas.microsoft.com/office/drawing/2014/main" id="{F0C2C864-0990-40F3-82FD-9931360E52C6}"/>
              </a:ext>
            </a:extLst>
          </p:cNvPr>
          <p:cNvGraphicFramePr>
            <a:graphicFrameLocks noGrp="1"/>
          </p:cNvGraphicFramePr>
          <p:nvPr/>
        </p:nvGraphicFramePr>
        <p:xfrm>
          <a:off x="1375209" y="1825625"/>
          <a:ext cx="9441582" cy="4351339"/>
        </p:xfrm>
        <a:graphic>
          <a:graphicData uri="http://schemas.openxmlformats.org/drawingml/2006/table">
            <a:tbl>
              <a:tblPr/>
              <a:tblGrid>
                <a:gridCol w="4720791">
                  <a:extLst>
                    <a:ext uri="{9D8B030D-6E8A-4147-A177-3AD203B41FA5}">
                      <a16:colId xmlns:a16="http://schemas.microsoft.com/office/drawing/2014/main" val="2822955459"/>
                    </a:ext>
                  </a:extLst>
                </a:gridCol>
                <a:gridCol w="4720791">
                  <a:extLst>
                    <a:ext uri="{9D8B030D-6E8A-4147-A177-3AD203B41FA5}">
                      <a16:colId xmlns:a16="http://schemas.microsoft.com/office/drawing/2014/main" val="3283800538"/>
                    </a:ext>
                  </a:extLst>
                </a:gridCol>
              </a:tblGrid>
              <a:tr h="328403">
                <a:tc>
                  <a:txBody>
                    <a:bodyPr/>
                    <a:lstStyle/>
                    <a:p>
                      <a:pPr algn="ctr"/>
                      <a:r>
                        <a:rPr lang="es-ES" sz="1600" b="1">
                          <a:solidFill>
                            <a:srgbClr val="333333"/>
                          </a:solidFill>
                          <a:effectLst/>
                        </a:rPr>
                        <a:t>Tipo de cultivo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ctr"/>
                      <a:r>
                        <a:rPr lang="es-ES" sz="1600" b="1">
                          <a:solidFill>
                            <a:srgbClr val="333333"/>
                          </a:solidFill>
                          <a:effectLst/>
                        </a:rPr>
                        <a:t>Periodo de exclusión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512644815"/>
                  </a:ext>
                </a:extLst>
              </a:tr>
              <a:tr h="328403">
                <a:tc>
                  <a:txBody>
                    <a:bodyPr/>
                    <a:lstStyle/>
                    <a:p>
                      <a:pPr algn="l"/>
                      <a:r>
                        <a:rPr lang="es-ES" sz="1600">
                          <a:effectLst/>
                        </a:rPr>
                        <a:t>Cereales de invierno.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Junio a septiembre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2341115929"/>
                  </a:ext>
                </a:extLst>
              </a:tr>
              <a:tr h="328403">
                <a:tc>
                  <a:txBody>
                    <a:bodyPr/>
                    <a:lstStyle/>
                    <a:p>
                      <a:pPr algn="l"/>
                      <a:r>
                        <a:rPr lang="es-ES" sz="1600">
                          <a:effectLst/>
                        </a:rPr>
                        <a:t>Arroz.</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Septiembre a marzo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2280481470"/>
                  </a:ext>
                </a:extLst>
              </a:tr>
              <a:tr h="328403">
                <a:tc>
                  <a:txBody>
                    <a:bodyPr/>
                    <a:lstStyle/>
                    <a:p>
                      <a:pPr algn="l"/>
                      <a:r>
                        <a:rPr lang="es-ES" sz="1600">
                          <a:effectLst/>
                        </a:rPr>
                        <a:t>Olivar.</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505579377"/>
                  </a:ext>
                </a:extLst>
              </a:tr>
              <a:tr h="328403">
                <a:tc>
                  <a:txBody>
                    <a:bodyPr/>
                    <a:lstStyle/>
                    <a:p>
                      <a:pPr algn="l"/>
                      <a:r>
                        <a:rPr lang="es-ES" sz="1600">
                          <a:effectLst/>
                        </a:rPr>
                        <a:t>Uva de vinificación.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febrero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4131701152"/>
                  </a:ext>
                </a:extLst>
              </a:tr>
              <a:tr h="1067309">
                <a:tc>
                  <a:txBody>
                    <a:bodyPr/>
                    <a:lstStyle/>
                    <a:p>
                      <a:pPr algn="l"/>
                      <a:r>
                        <a:rPr lang="es-ES" sz="1600">
                          <a:effectLst/>
                        </a:rPr>
                        <a:t>Cítricos.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p>
                      <a:pPr algn="l"/>
                      <a:r>
                        <a:rPr lang="es-ES" sz="1600" dirty="0">
                          <a:effectLst/>
                        </a:rPr>
                        <a:t>En el caso de variedades sin recolectar se permite la aplicación de fertilizantes nitrogenados bajo la prescripción de un técnico.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2146546396"/>
                  </a:ext>
                </a:extLst>
              </a:tr>
              <a:tr h="328403">
                <a:tc>
                  <a:txBody>
                    <a:bodyPr/>
                    <a:lstStyle/>
                    <a:p>
                      <a:pPr algn="l"/>
                      <a:r>
                        <a:rPr lang="es-ES" sz="1600">
                          <a:effectLst/>
                        </a:rPr>
                        <a:t>Frutales hueso.</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Caída hoja a inicio brotación.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4242558090"/>
                  </a:ext>
                </a:extLst>
              </a:tr>
              <a:tr h="328403">
                <a:tc>
                  <a:txBody>
                    <a:bodyPr/>
                    <a:lstStyle/>
                    <a:p>
                      <a:pPr algn="l"/>
                      <a:r>
                        <a:rPr lang="es-ES" sz="1600">
                          <a:effectLst/>
                        </a:rPr>
                        <a:t>Frutales pepita.</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Caída hoja a inicio brotación.</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148653485"/>
                  </a:ext>
                </a:extLst>
              </a:tr>
              <a:tr h="328403">
                <a:tc>
                  <a:txBody>
                    <a:bodyPr/>
                    <a:lstStyle/>
                    <a:p>
                      <a:pPr algn="l"/>
                      <a:r>
                        <a:rPr lang="es-ES" sz="1600">
                          <a:effectLst/>
                        </a:rPr>
                        <a:t>Frutos secos.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906945517"/>
                  </a:ext>
                </a:extLst>
              </a:tr>
              <a:tr h="328403">
                <a:tc>
                  <a:txBody>
                    <a:bodyPr/>
                    <a:lstStyle/>
                    <a:p>
                      <a:pPr algn="l"/>
                      <a:r>
                        <a:rPr lang="es-ES" sz="1600">
                          <a:effectLst/>
                        </a:rPr>
                        <a:t>Otras frutas: caqui.</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Noviembre a enero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043426589"/>
                  </a:ext>
                </a:extLst>
              </a:tr>
              <a:tr h="328403">
                <a:tc>
                  <a:txBody>
                    <a:bodyPr/>
                    <a:lstStyle/>
                    <a:p>
                      <a:pPr algn="l"/>
                      <a:r>
                        <a:rPr lang="es-ES" sz="1600">
                          <a:effectLst/>
                        </a:rPr>
                        <a:t>Uva de mesa.</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tc>
                  <a:txBody>
                    <a:bodyPr/>
                    <a:lstStyle/>
                    <a:p>
                      <a:pPr algn="l"/>
                      <a:r>
                        <a:rPr lang="es-ES" sz="1600" dirty="0">
                          <a:effectLst/>
                        </a:rPr>
                        <a:t>Diciembre a febrero (incluidos).</a:t>
                      </a:r>
                    </a:p>
                  </a:txBody>
                  <a:tcPr marL="82101" marR="82101" marT="41050" marB="41050" anchor="ctr">
                    <a:lnL w="9525" cap="flat" cmpd="sng" algn="ctr">
                      <a:solidFill>
                        <a:srgbClr val="A0B0C0"/>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solidFill>
                        <a:srgbClr val="A0B0C0"/>
                      </a:solidFill>
                      <a:prstDash val="solid"/>
                      <a:round/>
                      <a:headEnd type="none" w="med" len="med"/>
                      <a:tailEnd type="none" w="med" len="med"/>
                    </a:lnB>
                    <a:solidFill>
                      <a:srgbClr val="FFFFFF"/>
                    </a:solidFill>
                  </a:tcPr>
                </a:tc>
                <a:extLst>
                  <a:ext uri="{0D108BD9-81ED-4DB2-BD59-A6C34878D82A}">
                    <a16:rowId xmlns:a16="http://schemas.microsoft.com/office/drawing/2014/main" val="3662493692"/>
                  </a:ext>
                </a:extLst>
              </a:tr>
            </a:tbl>
          </a:graphicData>
        </a:graphic>
      </p:graphicFrame>
      <p:sp>
        <p:nvSpPr>
          <p:cNvPr id="5" name="Rectangle 1">
            <a:extLst>
              <a:ext uri="{FF2B5EF4-FFF2-40B4-BE49-F238E27FC236}">
                <a16:creationId xmlns:a16="http://schemas.microsoft.com/office/drawing/2014/main" id="{B4694DB8-1393-4393-8233-01F4EB8EB458}"/>
              </a:ext>
            </a:extLst>
          </p:cNvPr>
          <p:cNvSpPr>
            <a:spLocks noChangeArrowheads="1"/>
          </p:cNvSpPr>
          <p:nvPr/>
        </p:nvSpPr>
        <p:spPr bwMode="auto">
          <a:xfrm>
            <a:off x="13747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ES" altLang="es-ES" sz="1800" b="0" i="0" u="none" strike="noStrike" cap="none" normalizeH="0" baseline="0">
                <a:ln>
                  <a:noFill/>
                </a:ln>
                <a:solidFill>
                  <a:schemeClr val="tx1"/>
                </a:solidFill>
                <a:effectLst/>
                <a:latin typeface="Arial" panose="020B0604020202020204" pitchFamily="34" charset="0"/>
              </a:rPr>
            </a:b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6" name="CuadroTexto 5">
            <a:extLst>
              <a:ext uri="{FF2B5EF4-FFF2-40B4-BE49-F238E27FC236}">
                <a16:creationId xmlns:a16="http://schemas.microsoft.com/office/drawing/2014/main" id="{BDF957D0-7950-4FC6-BA53-130403F26397}"/>
              </a:ext>
            </a:extLst>
          </p:cNvPr>
          <p:cNvSpPr txBox="1"/>
          <p:nvPr/>
        </p:nvSpPr>
        <p:spPr>
          <a:xfrm>
            <a:off x="10015671" y="1350627"/>
            <a:ext cx="2008262" cy="2031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dirty="0" err="1"/>
              <a:t>Excepto</a:t>
            </a:r>
            <a:r>
              <a:rPr lang="en-GB" dirty="0"/>
              <a:t> en </a:t>
            </a:r>
            <a:r>
              <a:rPr lang="en-GB" dirty="0" err="1"/>
              <a:t>riego</a:t>
            </a:r>
            <a:r>
              <a:rPr lang="en-GB" dirty="0"/>
              <a:t> </a:t>
            </a:r>
            <a:r>
              <a:rPr lang="en-GB" dirty="0" err="1"/>
              <a:t>localizado</a:t>
            </a:r>
            <a:r>
              <a:rPr lang="en-GB" dirty="0"/>
              <a:t> o con </a:t>
            </a:r>
            <a:r>
              <a:rPr lang="en-GB" dirty="0" err="1"/>
              <a:t>técnicas</a:t>
            </a:r>
            <a:r>
              <a:rPr lang="en-GB" dirty="0"/>
              <a:t> de </a:t>
            </a:r>
            <a:r>
              <a:rPr lang="en-GB" dirty="0" err="1"/>
              <a:t>agricultura</a:t>
            </a:r>
            <a:r>
              <a:rPr lang="en-GB" dirty="0"/>
              <a:t> de precision (</a:t>
            </a:r>
            <a:r>
              <a:rPr lang="en-GB" dirty="0" err="1"/>
              <a:t>dosificación</a:t>
            </a:r>
            <a:r>
              <a:rPr lang="en-GB" dirty="0"/>
              <a:t> variable)</a:t>
            </a:r>
          </a:p>
        </p:txBody>
      </p:sp>
    </p:spTree>
    <p:extLst>
      <p:ext uri="{BB962C8B-B14F-4D97-AF65-F5344CB8AC3E}">
        <p14:creationId xmlns:p14="http://schemas.microsoft.com/office/powerpoint/2010/main" val="1436180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B5F810-C1C6-4D3F-A81E-C4D08043F970}"/>
              </a:ext>
            </a:extLst>
          </p:cNvPr>
          <p:cNvSpPr>
            <a:spLocks noGrp="1"/>
          </p:cNvSpPr>
          <p:nvPr>
            <p:ph type="title"/>
          </p:nvPr>
        </p:nvSpPr>
        <p:spPr/>
        <p:txBody>
          <a:bodyPr/>
          <a:lstStyle/>
          <a:p>
            <a:r>
              <a:rPr lang="es-ES" noProof="0" dirty="0"/>
              <a:t>Los planes de abonado en el contexto de RD 1051/2022 de nutrición sostenible</a:t>
            </a:r>
          </a:p>
        </p:txBody>
      </p:sp>
      <p:sp>
        <p:nvSpPr>
          <p:cNvPr id="3" name="Marcador de contenido 2">
            <a:extLst>
              <a:ext uri="{FF2B5EF4-FFF2-40B4-BE49-F238E27FC236}">
                <a16:creationId xmlns:a16="http://schemas.microsoft.com/office/drawing/2014/main" id="{C7B6E4F1-10FB-41BD-95B4-D08C8B0D1862}"/>
              </a:ext>
            </a:extLst>
          </p:cNvPr>
          <p:cNvSpPr>
            <a:spLocks noGrp="1"/>
          </p:cNvSpPr>
          <p:nvPr>
            <p:ph idx="1"/>
          </p:nvPr>
        </p:nvSpPr>
        <p:spPr/>
        <p:txBody>
          <a:bodyPr>
            <a:normAutofit fontScale="92500" lnSpcReduction="10000"/>
          </a:bodyPr>
          <a:lstStyle/>
          <a:p>
            <a:r>
              <a:rPr lang="en-GB" dirty="0" err="1"/>
              <a:t>Obligatorio</a:t>
            </a:r>
            <a:r>
              <a:rPr lang="en-GB" dirty="0"/>
              <a:t> N y P</a:t>
            </a:r>
          </a:p>
          <a:p>
            <a:r>
              <a:rPr lang="en-GB" dirty="0"/>
              <a:t>No </a:t>
            </a:r>
            <a:r>
              <a:rPr lang="en-GB" dirty="0" err="1"/>
              <a:t>confundir</a:t>
            </a:r>
            <a:r>
              <a:rPr lang="en-GB" dirty="0"/>
              <a:t> plan de </a:t>
            </a:r>
            <a:r>
              <a:rPr lang="en-GB" dirty="0" err="1"/>
              <a:t>abonado</a:t>
            </a:r>
            <a:r>
              <a:rPr lang="en-GB" dirty="0"/>
              <a:t> (a priori) con </a:t>
            </a:r>
            <a:r>
              <a:rPr lang="en-GB" dirty="0" err="1"/>
              <a:t>apunte</a:t>
            </a:r>
            <a:r>
              <a:rPr lang="en-GB" dirty="0"/>
              <a:t> de lo </a:t>
            </a:r>
            <a:r>
              <a:rPr lang="en-GB" dirty="0" err="1"/>
              <a:t>fertilizado</a:t>
            </a:r>
            <a:r>
              <a:rPr lang="en-GB" dirty="0"/>
              <a:t> </a:t>
            </a:r>
            <a:r>
              <a:rPr lang="en-GB" dirty="0" err="1"/>
              <a:t>en</a:t>
            </a:r>
            <a:r>
              <a:rPr lang="en-GB" dirty="0"/>
              <a:t> el cuadernos de campo (a posteriori)</a:t>
            </a:r>
          </a:p>
          <a:p>
            <a:r>
              <a:rPr lang="es-ES" dirty="0"/>
              <a:t>Los aportes efectivos de </a:t>
            </a:r>
            <a:r>
              <a:rPr lang="es-ES" dirty="0">
                <a:highlight>
                  <a:srgbClr val="FFFF00"/>
                </a:highlight>
              </a:rPr>
              <a:t>N</a:t>
            </a:r>
            <a:r>
              <a:rPr lang="es-ES" dirty="0"/>
              <a:t> </a:t>
            </a:r>
            <a:r>
              <a:rPr lang="es-ES" dirty="0">
                <a:highlight>
                  <a:srgbClr val="FFFF00"/>
                </a:highlight>
              </a:rPr>
              <a:t>anuales</a:t>
            </a:r>
            <a:r>
              <a:rPr lang="es-ES" dirty="0"/>
              <a:t> por </a:t>
            </a:r>
            <a:r>
              <a:rPr lang="es-ES" b="1" dirty="0"/>
              <a:t>cultivo no deberán exceder en más de un </a:t>
            </a:r>
            <a:r>
              <a:rPr lang="es-ES" b="1" dirty="0">
                <a:highlight>
                  <a:srgbClr val="FFFF00"/>
                </a:highlight>
              </a:rPr>
              <a:t>20 %</a:t>
            </a:r>
            <a:r>
              <a:rPr lang="es-ES" dirty="0">
                <a:highlight>
                  <a:srgbClr val="FFFF00"/>
                </a:highlight>
              </a:rPr>
              <a:t> </a:t>
            </a:r>
            <a:r>
              <a:rPr lang="es-ES" dirty="0"/>
              <a:t>los valores calculados [a no ser que puedas justificarlo con análisis foliar o similar en un momento concreto]</a:t>
            </a:r>
          </a:p>
          <a:p>
            <a:r>
              <a:rPr lang="es-ES" dirty="0"/>
              <a:t>Los aportes efectivos de </a:t>
            </a:r>
            <a:r>
              <a:rPr lang="es-ES" dirty="0">
                <a:highlight>
                  <a:srgbClr val="FFFF00"/>
                </a:highlight>
              </a:rPr>
              <a:t>P2O5</a:t>
            </a:r>
            <a:r>
              <a:rPr lang="es-ES" dirty="0"/>
              <a:t> no deberán sobrepasar en un </a:t>
            </a:r>
            <a:r>
              <a:rPr lang="es-ES" dirty="0">
                <a:highlight>
                  <a:srgbClr val="FFFF00"/>
                </a:highlight>
              </a:rPr>
              <a:t>30 %</a:t>
            </a:r>
            <a:r>
              <a:rPr lang="es-ES" dirty="0"/>
              <a:t> la suma para los valores determinados para </a:t>
            </a:r>
            <a:r>
              <a:rPr lang="es-ES" dirty="0">
                <a:highlight>
                  <a:srgbClr val="FFFF00"/>
                </a:highlight>
              </a:rPr>
              <a:t>5 años consecutivos</a:t>
            </a:r>
            <a:r>
              <a:rPr lang="es-ES" dirty="0"/>
              <a:t>. [a </a:t>
            </a:r>
            <a:r>
              <a:rPr lang="es-ES" dirty="0" err="1"/>
              <a:t>noser</a:t>
            </a:r>
            <a:r>
              <a:rPr lang="es-ES" dirty="0"/>
              <a:t> que justifiques que el suelo es pobre]</a:t>
            </a:r>
          </a:p>
          <a:p>
            <a:r>
              <a:rPr lang="es-ES" dirty="0"/>
              <a:t>Los aportes efectivos de </a:t>
            </a:r>
            <a:r>
              <a:rPr lang="es-ES" dirty="0">
                <a:highlight>
                  <a:srgbClr val="FFFF00"/>
                </a:highlight>
              </a:rPr>
              <a:t>K2O</a:t>
            </a:r>
            <a:r>
              <a:rPr lang="es-ES" dirty="0"/>
              <a:t> no deberán sobrepasar en un </a:t>
            </a:r>
            <a:r>
              <a:rPr lang="es-ES" dirty="0">
                <a:highlight>
                  <a:srgbClr val="FFFF00"/>
                </a:highlight>
              </a:rPr>
              <a:t>20 %</a:t>
            </a:r>
            <a:r>
              <a:rPr lang="es-ES" dirty="0"/>
              <a:t> la suma para los valores determinados para </a:t>
            </a:r>
            <a:r>
              <a:rPr lang="es-ES" dirty="0">
                <a:highlight>
                  <a:srgbClr val="FFFF00"/>
                </a:highlight>
              </a:rPr>
              <a:t>5 años consecutivos</a:t>
            </a:r>
            <a:r>
              <a:rPr lang="es-ES" dirty="0"/>
              <a:t>.</a:t>
            </a:r>
          </a:p>
          <a:p>
            <a:endParaRPr lang="es-ES" dirty="0"/>
          </a:p>
          <a:p>
            <a:endParaRPr lang="en-GB" dirty="0"/>
          </a:p>
        </p:txBody>
      </p:sp>
    </p:spTree>
    <p:extLst>
      <p:ext uri="{BB962C8B-B14F-4D97-AF65-F5344CB8AC3E}">
        <p14:creationId xmlns:p14="http://schemas.microsoft.com/office/powerpoint/2010/main" val="501738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B5F810-C1C6-4D3F-A81E-C4D08043F970}"/>
              </a:ext>
            </a:extLst>
          </p:cNvPr>
          <p:cNvSpPr>
            <a:spLocks noGrp="1"/>
          </p:cNvSpPr>
          <p:nvPr>
            <p:ph type="title"/>
          </p:nvPr>
        </p:nvSpPr>
        <p:spPr/>
        <p:txBody>
          <a:bodyPr/>
          <a:lstStyle/>
          <a:p>
            <a:r>
              <a:rPr lang="es-ES" noProof="0" dirty="0"/>
              <a:t>Los planes de abonado en el contexto de RD 1051/2022 de nutrición sostenible</a:t>
            </a:r>
          </a:p>
        </p:txBody>
      </p:sp>
      <p:sp>
        <p:nvSpPr>
          <p:cNvPr id="3" name="Marcador de contenido 2">
            <a:extLst>
              <a:ext uri="{FF2B5EF4-FFF2-40B4-BE49-F238E27FC236}">
                <a16:creationId xmlns:a16="http://schemas.microsoft.com/office/drawing/2014/main" id="{FC9F8550-26B8-482A-9048-0F04161B5652}"/>
              </a:ext>
            </a:extLst>
          </p:cNvPr>
          <p:cNvSpPr>
            <a:spLocks noGrp="1"/>
          </p:cNvSpPr>
          <p:nvPr>
            <p:ph idx="1"/>
          </p:nvPr>
        </p:nvSpPr>
        <p:spPr/>
        <p:txBody>
          <a:bodyPr/>
          <a:lstStyle/>
          <a:p>
            <a:r>
              <a:rPr lang="es-ES" b="1" dirty="0">
                <a:highlight>
                  <a:srgbClr val="FFFF00"/>
                </a:highlight>
              </a:rPr>
              <a:t>Identificación de recintos SIGPAC </a:t>
            </a:r>
            <a:r>
              <a:rPr lang="es-ES" dirty="0"/>
              <a:t>o parcelas agrícolas que puedan troquelarse con el SIGPAC</a:t>
            </a:r>
          </a:p>
          <a:p>
            <a:r>
              <a:rPr lang="es-ES" dirty="0"/>
              <a:t>Tener en cuenta </a:t>
            </a:r>
            <a:r>
              <a:rPr lang="es-ES" dirty="0">
                <a:highlight>
                  <a:srgbClr val="FFFF00"/>
                </a:highlight>
              </a:rPr>
              <a:t>datos de suelos </a:t>
            </a:r>
            <a:r>
              <a:rPr lang="es-ES" dirty="0"/>
              <a:t>(pueden proceder de mapas o bases de datos)</a:t>
            </a:r>
          </a:p>
          <a:p>
            <a:r>
              <a:rPr lang="es-ES" dirty="0"/>
              <a:t>Tener en cuenta el </a:t>
            </a:r>
            <a:r>
              <a:rPr lang="es-ES" dirty="0">
                <a:highlight>
                  <a:srgbClr val="FFFF00"/>
                </a:highlight>
              </a:rPr>
              <a:t>agua de riego </a:t>
            </a:r>
            <a:r>
              <a:rPr lang="es-ES" dirty="0"/>
              <a:t>(contenido en nitrato)</a:t>
            </a:r>
          </a:p>
          <a:p>
            <a:r>
              <a:rPr lang="es-ES" dirty="0"/>
              <a:t>Identificar momentos de aplicación</a:t>
            </a:r>
          </a:p>
          <a:p>
            <a:r>
              <a:rPr lang="es-ES" dirty="0"/>
              <a:t>Debe describir medidas para disminuir emisiones de amoniaco y GEI</a:t>
            </a:r>
          </a:p>
          <a:p>
            <a:r>
              <a:rPr lang="es-ES" dirty="0"/>
              <a:t>Debe de existir un </a:t>
            </a:r>
            <a:r>
              <a:rPr lang="es-ES" dirty="0">
                <a:highlight>
                  <a:srgbClr val="FFFF00"/>
                </a:highlight>
              </a:rPr>
              <a:t>asesor</a:t>
            </a:r>
            <a:r>
              <a:rPr lang="es-ES" dirty="0"/>
              <a:t> (ver más Adelante)</a:t>
            </a:r>
          </a:p>
        </p:txBody>
      </p:sp>
      <p:pic>
        <p:nvPicPr>
          <p:cNvPr id="4" name="Imagen 3">
            <a:extLst>
              <a:ext uri="{FF2B5EF4-FFF2-40B4-BE49-F238E27FC236}">
                <a16:creationId xmlns:a16="http://schemas.microsoft.com/office/drawing/2014/main" id="{287384D0-B1D3-4A95-B391-804963DD31C8}"/>
              </a:ext>
            </a:extLst>
          </p:cNvPr>
          <p:cNvPicPr>
            <a:picLocks noChangeAspect="1"/>
          </p:cNvPicPr>
          <p:nvPr/>
        </p:nvPicPr>
        <p:blipFill>
          <a:blip r:embed="rId2"/>
          <a:stretch>
            <a:fillRect/>
          </a:stretch>
        </p:blipFill>
        <p:spPr>
          <a:xfrm>
            <a:off x="12665157" y="1027906"/>
            <a:ext cx="8115068" cy="5239260"/>
          </a:xfrm>
          <a:prstGeom prst="rect">
            <a:avLst/>
          </a:prstGeom>
        </p:spPr>
      </p:pic>
    </p:spTree>
    <p:extLst>
      <p:ext uri="{BB962C8B-B14F-4D97-AF65-F5344CB8AC3E}">
        <p14:creationId xmlns:p14="http://schemas.microsoft.com/office/powerpoint/2010/main" val="1411026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F1CAD1-8551-47C1-AEF9-6088DE4D8BAA}"/>
              </a:ext>
            </a:extLst>
          </p:cNvPr>
          <p:cNvSpPr>
            <a:spLocks noGrp="1"/>
          </p:cNvSpPr>
          <p:nvPr>
            <p:ph type="title"/>
          </p:nvPr>
        </p:nvSpPr>
        <p:spPr/>
        <p:txBody>
          <a:bodyPr vert="horz" lIns="91440" tIns="45720" rIns="91440" bIns="45720" rtlCol="0" anchor="ctr">
            <a:normAutofit/>
          </a:bodyPr>
          <a:lstStyle/>
          <a:p>
            <a:r>
              <a:rPr lang="es-ES" dirty="0"/>
              <a:t>Asesoramiento en fertilización</a:t>
            </a:r>
          </a:p>
        </p:txBody>
      </p:sp>
      <p:sp>
        <p:nvSpPr>
          <p:cNvPr id="3" name="Marcador de contenido 2">
            <a:extLst>
              <a:ext uri="{FF2B5EF4-FFF2-40B4-BE49-F238E27FC236}">
                <a16:creationId xmlns:a16="http://schemas.microsoft.com/office/drawing/2014/main" id="{8DA86140-9E70-4064-AC5A-BB63D4E4D54F}"/>
              </a:ext>
            </a:extLst>
          </p:cNvPr>
          <p:cNvSpPr>
            <a:spLocks noGrp="1"/>
          </p:cNvSpPr>
          <p:nvPr>
            <p:ph idx="1"/>
          </p:nvPr>
        </p:nvSpPr>
        <p:spPr/>
        <p:txBody>
          <a:bodyPr>
            <a:normAutofit fontScale="85000" lnSpcReduction="10000"/>
          </a:bodyPr>
          <a:lstStyle/>
          <a:p>
            <a:r>
              <a:rPr lang="es-ES" i="1" noProof="0" dirty="0"/>
              <a:t>Asesor en fertilización: “cualquier persona que haya adquirido unos conocimientos adecuados y asesore sobre el abonado y el uso sostenible de los diferentes productos y materiales incluidos en el presente real decreto, a título profesional, incluidos los servicios autónomos privados y de asesoramiento públicos y esté en posesión de la titulación que permita ejercer dicha actividad, de conformidad con lo dispuesto en el capítulo IV de este proyecto”.</a:t>
            </a:r>
          </a:p>
          <a:p>
            <a:r>
              <a:rPr lang="es-ES" noProof="0" dirty="0"/>
              <a:t>Se </a:t>
            </a:r>
            <a:r>
              <a:rPr lang="es-ES" b="1" noProof="0" dirty="0">
                <a:highlight>
                  <a:srgbClr val="FFFF00"/>
                </a:highlight>
              </a:rPr>
              <a:t>podrá realizar mediante un programa informático</a:t>
            </a:r>
            <a:r>
              <a:rPr lang="es-ES" noProof="0" dirty="0"/>
              <a:t> o un </a:t>
            </a:r>
            <a:r>
              <a:rPr lang="es-ES" b="1" noProof="0" dirty="0"/>
              <a:t>asesor formado</a:t>
            </a:r>
            <a:r>
              <a:rPr lang="es-ES" noProof="0" dirty="0"/>
              <a:t>.</a:t>
            </a:r>
          </a:p>
          <a:p>
            <a:r>
              <a:rPr lang="es-ES" noProof="0" dirty="0"/>
              <a:t>Cumplen con las condiciones especificadas las siguientes titulaciones oficiales con planes de estudio anteriores al Espacio Europeo de Educación Superior (EEES): – </a:t>
            </a:r>
            <a:r>
              <a:rPr lang="es-ES" b="1" u="sng" noProof="0" dirty="0"/>
              <a:t>Ingeniero Agrónomo, Ingeniero Técnico Agrícola</a:t>
            </a:r>
            <a:r>
              <a:rPr lang="es-ES" noProof="0" dirty="0"/>
              <a:t>, Otras titulaciones universitarias cuyos titulares puedan acreditar haber recibido formación equivalente.</a:t>
            </a:r>
          </a:p>
          <a:p>
            <a:r>
              <a:rPr lang="es-ES" noProof="0" dirty="0"/>
              <a:t>Cumplen los </a:t>
            </a:r>
            <a:r>
              <a:rPr lang="es-ES" b="1" u="sng" noProof="0" dirty="0"/>
              <a:t>asesores en gestión integrada de plagas</a:t>
            </a:r>
            <a:r>
              <a:rPr lang="es-ES" noProof="0" dirty="0"/>
              <a:t>, de acuerdo a lo establecido en el Real Decreto 1311/2012</a:t>
            </a:r>
          </a:p>
          <a:p>
            <a:endParaRPr lang="es-ES" noProof="0" dirty="0"/>
          </a:p>
        </p:txBody>
      </p:sp>
      <p:sp>
        <p:nvSpPr>
          <p:cNvPr id="4" name="CuadroTexto 3">
            <a:extLst>
              <a:ext uri="{FF2B5EF4-FFF2-40B4-BE49-F238E27FC236}">
                <a16:creationId xmlns:a16="http://schemas.microsoft.com/office/drawing/2014/main" id="{099B29C8-2A33-4274-9FB6-39A26C536ACF}"/>
              </a:ext>
            </a:extLst>
          </p:cNvPr>
          <p:cNvSpPr txBox="1"/>
          <p:nvPr/>
        </p:nvSpPr>
        <p:spPr>
          <a:xfrm>
            <a:off x="8774918" y="566241"/>
            <a:ext cx="3058081"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GB" dirty="0" err="1"/>
              <a:t>Modificación</a:t>
            </a:r>
            <a:r>
              <a:rPr lang="en-GB" dirty="0"/>
              <a:t> entrada </a:t>
            </a:r>
            <a:r>
              <a:rPr lang="en-GB" dirty="0" err="1"/>
              <a:t>en</a:t>
            </a:r>
            <a:r>
              <a:rPr lang="en-GB" dirty="0"/>
              <a:t> </a:t>
            </a:r>
            <a:r>
              <a:rPr lang="en-GB" dirty="0" err="1"/>
              <a:t>vigor</a:t>
            </a:r>
            <a:r>
              <a:rPr lang="en-GB" dirty="0"/>
              <a:t>:</a:t>
            </a:r>
          </a:p>
          <a:p>
            <a:r>
              <a:rPr lang="en-GB" dirty="0"/>
              <a:t>1 sept 2026 </a:t>
            </a:r>
            <a:r>
              <a:rPr lang="en-GB" dirty="0" err="1"/>
              <a:t>en</a:t>
            </a:r>
            <a:r>
              <a:rPr lang="en-GB" dirty="0"/>
              <a:t> ZV</a:t>
            </a:r>
          </a:p>
          <a:p>
            <a:r>
              <a:rPr lang="en-GB" dirty="0"/>
              <a:t>1 </a:t>
            </a:r>
            <a:r>
              <a:rPr lang="en-GB" dirty="0" err="1"/>
              <a:t>sep</a:t>
            </a:r>
            <a:r>
              <a:rPr lang="en-GB" dirty="0"/>
              <a:t> 2027 resto</a:t>
            </a:r>
          </a:p>
        </p:txBody>
      </p:sp>
    </p:spTree>
    <p:extLst>
      <p:ext uri="{BB962C8B-B14F-4D97-AF65-F5344CB8AC3E}">
        <p14:creationId xmlns:p14="http://schemas.microsoft.com/office/powerpoint/2010/main" val="2168658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4BBD58-E083-4930-B130-6B93E3763E2D}"/>
              </a:ext>
            </a:extLst>
          </p:cNvPr>
          <p:cNvSpPr>
            <a:spLocks noGrp="1"/>
          </p:cNvSpPr>
          <p:nvPr>
            <p:ph type="title"/>
          </p:nvPr>
        </p:nvSpPr>
        <p:spPr/>
        <p:txBody>
          <a:bodyPr/>
          <a:lstStyle/>
          <a:p>
            <a:r>
              <a:rPr lang="es-ES" noProof="0" dirty="0"/>
              <a:t>Objetivos para impulsar la realización de planes de nutrientes</a:t>
            </a:r>
          </a:p>
        </p:txBody>
      </p:sp>
      <p:sp>
        <p:nvSpPr>
          <p:cNvPr id="3" name="Marcador de contenido 2">
            <a:extLst>
              <a:ext uri="{FF2B5EF4-FFF2-40B4-BE49-F238E27FC236}">
                <a16:creationId xmlns:a16="http://schemas.microsoft.com/office/drawing/2014/main" id="{DABE6687-46E9-488F-878F-1CC38E43A647}"/>
              </a:ext>
            </a:extLst>
          </p:cNvPr>
          <p:cNvSpPr>
            <a:spLocks noGrp="1"/>
          </p:cNvSpPr>
          <p:nvPr>
            <p:ph idx="1"/>
          </p:nvPr>
        </p:nvSpPr>
        <p:spPr/>
        <p:txBody>
          <a:bodyPr/>
          <a:lstStyle/>
          <a:p>
            <a:r>
              <a:rPr lang="es-ES" noProof="0" dirty="0"/>
              <a:t>Reducir exceso de fertilizantes</a:t>
            </a:r>
          </a:p>
          <a:p>
            <a:pPr lvl="1"/>
            <a:r>
              <a:rPr lang="es-ES" noProof="0" dirty="0"/>
              <a:t>Contaminación difusa (aguas y aire)</a:t>
            </a:r>
          </a:p>
          <a:p>
            <a:pPr lvl="1"/>
            <a:r>
              <a:rPr lang="es-ES" noProof="0" dirty="0"/>
              <a:t>Perdida de rentabilidad en la explotación</a:t>
            </a:r>
          </a:p>
          <a:p>
            <a:pPr lvl="1"/>
            <a:r>
              <a:rPr lang="es-ES" noProof="0" dirty="0"/>
              <a:t>Emisiones de GEI</a:t>
            </a:r>
          </a:p>
          <a:p>
            <a:pPr lvl="1"/>
            <a:r>
              <a:rPr lang="es-ES" noProof="0" dirty="0"/>
              <a:t>Dependencia exterior</a:t>
            </a:r>
          </a:p>
          <a:p>
            <a:r>
              <a:rPr lang="es-ES" noProof="0" dirty="0"/>
              <a:t>No penalizar la productividad agraria</a:t>
            </a:r>
          </a:p>
          <a:p>
            <a:pPr lvl="1"/>
            <a:r>
              <a:rPr lang="es-ES" noProof="0" dirty="0"/>
              <a:t>Mejorar el uso de técnicas agronómicas</a:t>
            </a:r>
          </a:p>
          <a:p>
            <a:pPr lvl="1"/>
            <a:r>
              <a:rPr lang="es-ES" noProof="0" dirty="0"/>
              <a:t>Mejorar la rentabilidad</a:t>
            </a:r>
          </a:p>
        </p:txBody>
      </p:sp>
      <p:sp>
        <p:nvSpPr>
          <p:cNvPr id="5" name="Rectángulo 4">
            <a:extLst>
              <a:ext uri="{FF2B5EF4-FFF2-40B4-BE49-F238E27FC236}">
                <a16:creationId xmlns:a16="http://schemas.microsoft.com/office/drawing/2014/main" id="{BE9352A5-1031-4C7B-B751-6D9EC1350D19}"/>
              </a:ext>
            </a:extLst>
          </p:cNvPr>
          <p:cNvSpPr/>
          <p:nvPr/>
        </p:nvSpPr>
        <p:spPr>
          <a:xfrm>
            <a:off x="7105650" y="1657351"/>
            <a:ext cx="4581525" cy="249299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buFont typeface="Arial" panose="020B0604020202020204" pitchFamily="34" charset="0"/>
              <a:buChar char="•"/>
            </a:pPr>
            <a:r>
              <a:rPr lang="en-US" i="1" dirty="0"/>
              <a:t>The lives of around half of humanity are made possible by Haber–Bosch nitrogen</a:t>
            </a:r>
          </a:p>
          <a:p>
            <a:pPr marL="285750" indent="-285750">
              <a:buFont typeface="Arial" panose="020B0604020202020204" pitchFamily="34" charset="0"/>
              <a:buChar char="•"/>
            </a:pPr>
            <a:r>
              <a:rPr lang="en-US" dirty="0"/>
              <a:t>The Haber–Bosch process equivalent to at least 32 MJ kg–1 N fixed, or about 1% of the global primary energy supply</a:t>
            </a:r>
            <a:endParaRPr lang="en-GB" dirty="0"/>
          </a:p>
          <a:p>
            <a:r>
              <a:rPr lang="en-US" i="1" dirty="0"/>
              <a:t> </a:t>
            </a:r>
            <a:r>
              <a:rPr lang="en-US" sz="1200" i="1" dirty="0">
                <a:solidFill>
                  <a:srgbClr val="1F1F1F"/>
                </a:solidFill>
                <a:latin typeface="ElsevierGulliver"/>
              </a:rPr>
              <a:t>(</a:t>
            </a:r>
            <a:r>
              <a:rPr lang="en-US" sz="1200" dirty="0" err="1"/>
              <a:t>Erisman</a:t>
            </a:r>
            <a:r>
              <a:rPr lang="en-US" sz="1200" dirty="0"/>
              <a:t>, J., Sutton, M., Galloway, J. </a:t>
            </a:r>
            <a:r>
              <a:rPr lang="en-US" sz="1200" i="1" dirty="0"/>
              <a:t>et al.</a:t>
            </a:r>
            <a:r>
              <a:rPr lang="en-US" sz="1200" dirty="0"/>
              <a:t> How a century of ammonia synthesis changed the world. </a:t>
            </a:r>
            <a:r>
              <a:rPr lang="en-US" sz="1200" i="1" dirty="0"/>
              <a:t>Nature </a:t>
            </a:r>
            <a:r>
              <a:rPr lang="en-US" sz="1200" i="1" dirty="0" err="1"/>
              <a:t>Geosci</a:t>
            </a:r>
            <a:r>
              <a:rPr lang="en-US" sz="1200" dirty="0"/>
              <a:t> </a:t>
            </a:r>
            <a:r>
              <a:rPr lang="en-US" sz="1200" b="1" dirty="0"/>
              <a:t>1</a:t>
            </a:r>
            <a:r>
              <a:rPr lang="en-US" sz="1200" dirty="0"/>
              <a:t>, 636–639 (2008). </a:t>
            </a:r>
            <a:r>
              <a:rPr lang="en-US" sz="1200" dirty="0">
                <a:hlinkClick r:id="rId2"/>
              </a:rPr>
              <a:t>https://doi.org/10.1038/ngeo325</a:t>
            </a:r>
            <a:r>
              <a:rPr lang="en-US" sz="1200" i="1" dirty="0">
                <a:solidFill>
                  <a:srgbClr val="1F1F1F"/>
                </a:solidFill>
                <a:latin typeface="ElsevierGulliver"/>
              </a:rPr>
              <a:t>) https://www.rpgroup.caltech.edu/aph150_human_impacts/assets/pdfs/Erisman_2008.pdf</a:t>
            </a:r>
            <a:endParaRPr lang="en-GB" dirty="0"/>
          </a:p>
        </p:txBody>
      </p:sp>
    </p:spTree>
    <p:extLst>
      <p:ext uri="{BB962C8B-B14F-4D97-AF65-F5344CB8AC3E}">
        <p14:creationId xmlns:p14="http://schemas.microsoft.com/office/powerpoint/2010/main" val="2329690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F3993-E252-4DB9-A892-99F2F94640ED}"/>
              </a:ext>
            </a:extLst>
          </p:cNvPr>
          <p:cNvSpPr>
            <a:spLocks noGrp="1"/>
          </p:cNvSpPr>
          <p:nvPr>
            <p:ph type="title"/>
          </p:nvPr>
        </p:nvSpPr>
        <p:spPr/>
        <p:txBody>
          <a:bodyPr/>
          <a:lstStyle/>
          <a:p>
            <a:r>
              <a:rPr lang="es-ES"/>
              <a:t>Herramientas digitales como sustituto del asesor en fertilización</a:t>
            </a:r>
          </a:p>
        </p:txBody>
      </p:sp>
      <p:pic>
        <p:nvPicPr>
          <p:cNvPr id="4" name="Imagen 3">
            <a:extLst>
              <a:ext uri="{FF2B5EF4-FFF2-40B4-BE49-F238E27FC236}">
                <a16:creationId xmlns:a16="http://schemas.microsoft.com/office/drawing/2014/main" id="{CBE75AF4-914C-4719-8C45-C4C5FDEB1CA8}"/>
              </a:ext>
            </a:extLst>
          </p:cNvPr>
          <p:cNvPicPr>
            <a:picLocks noChangeAspect="1"/>
          </p:cNvPicPr>
          <p:nvPr/>
        </p:nvPicPr>
        <p:blipFill>
          <a:blip r:embed="rId2"/>
          <a:stretch>
            <a:fillRect/>
          </a:stretch>
        </p:blipFill>
        <p:spPr>
          <a:xfrm>
            <a:off x="2022288" y="1810385"/>
            <a:ext cx="7502712" cy="3827141"/>
          </a:xfrm>
          <a:prstGeom prst="rect">
            <a:avLst/>
          </a:prstGeom>
        </p:spPr>
      </p:pic>
      <p:sp>
        <p:nvSpPr>
          <p:cNvPr id="5" name="CuadroTexto 4">
            <a:extLst>
              <a:ext uri="{FF2B5EF4-FFF2-40B4-BE49-F238E27FC236}">
                <a16:creationId xmlns:a16="http://schemas.microsoft.com/office/drawing/2014/main" id="{431220CC-9C4B-4A56-BE35-EA1B73EE2C08}"/>
              </a:ext>
            </a:extLst>
          </p:cNvPr>
          <p:cNvSpPr txBox="1"/>
          <p:nvPr/>
        </p:nvSpPr>
        <p:spPr>
          <a:xfrm>
            <a:off x="9250680" y="1524000"/>
            <a:ext cx="2346960"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sz="2800" dirty="0" err="1"/>
              <a:t>Modificación</a:t>
            </a:r>
            <a:r>
              <a:rPr lang="en-GB" sz="2800" dirty="0"/>
              <a:t> de 28/8/2024</a:t>
            </a:r>
          </a:p>
        </p:txBody>
      </p:sp>
    </p:spTree>
    <p:extLst>
      <p:ext uri="{BB962C8B-B14F-4D97-AF65-F5344CB8AC3E}">
        <p14:creationId xmlns:p14="http://schemas.microsoft.com/office/powerpoint/2010/main" val="3615516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0F2DE83-4276-4BBF-B96E-B9B6DF20E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1435" y="1"/>
            <a:ext cx="6560565" cy="6857999"/>
          </a:xfrm>
          <a:prstGeom prst="rect">
            <a:avLst/>
          </a:prstGeom>
        </p:spPr>
      </p:pic>
      <p:sp>
        <p:nvSpPr>
          <p:cNvPr id="5" name="Título 4">
            <a:extLst>
              <a:ext uri="{FF2B5EF4-FFF2-40B4-BE49-F238E27FC236}">
                <a16:creationId xmlns:a16="http://schemas.microsoft.com/office/drawing/2014/main" id="{5B6A8773-F2AB-4093-86BF-3EED1B312FF6}"/>
              </a:ext>
            </a:extLst>
          </p:cNvPr>
          <p:cNvSpPr>
            <a:spLocks noGrp="1"/>
          </p:cNvSpPr>
          <p:nvPr>
            <p:ph type="title"/>
          </p:nvPr>
        </p:nvSpPr>
        <p:spPr>
          <a:xfrm>
            <a:off x="838200" y="365125"/>
            <a:ext cx="4339281" cy="2859989"/>
          </a:xfrm>
        </p:spPr>
        <p:txBody>
          <a:bodyPr>
            <a:normAutofit fontScale="90000"/>
          </a:bodyPr>
          <a:lstStyle/>
          <a:p>
            <a:pPr lvl="0"/>
            <a:r>
              <a:rPr lang="es-ES" dirty="0"/>
              <a:t>RD 47/2022</a:t>
            </a:r>
            <a:br>
              <a:rPr lang="es-ES" dirty="0"/>
            </a:br>
            <a:r>
              <a:rPr lang="es-ES" dirty="0"/>
              <a:t>Planes de actuación Zonas vulnerables a nitratos</a:t>
            </a:r>
            <a:br>
              <a:rPr lang="es-ES" dirty="0"/>
            </a:br>
            <a:endParaRPr lang="en-GB" dirty="0"/>
          </a:p>
        </p:txBody>
      </p:sp>
      <p:sp>
        <p:nvSpPr>
          <p:cNvPr id="7" name="CuadroTexto 6">
            <a:extLst>
              <a:ext uri="{FF2B5EF4-FFF2-40B4-BE49-F238E27FC236}">
                <a16:creationId xmlns:a16="http://schemas.microsoft.com/office/drawing/2014/main" id="{14E07310-46A9-4473-82AE-2E7979B377BD}"/>
              </a:ext>
            </a:extLst>
          </p:cNvPr>
          <p:cNvSpPr txBox="1"/>
          <p:nvPr/>
        </p:nvSpPr>
        <p:spPr>
          <a:xfrm>
            <a:off x="838200" y="3620530"/>
            <a:ext cx="4077730" cy="923330"/>
          </a:xfrm>
          <a:prstGeom prst="rect">
            <a:avLst/>
          </a:prstGeom>
          <a:noFill/>
        </p:spPr>
        <p:txBody>
          <a:bodyPr wrap="square" rtlCol="0">
            <a:spAutoFit/>
          </a:bodyPr>
          <a:lstStyle/>
          <a:p>
            <a:r>
              <a:rPr lang="es-ES"/>
              <a:t>Los programas de actuación de Zonas vulnerables deben inlcuir limitaciones basadas en balances de nutrients.</a:t>
            </a:r>
          </a:p>
        </p:txBody>
      </p:sp>
    </p:spTree>
    <p:extLst>
      <p:ext uri="{BB962C8B-B14F-4D97-AF65-F5344CB8AC3E}">
        <p14:creationId xmlns:p14="http://schemas.microsoft.com/office/powerpoint/2010/main" val="3962098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55564F-42E7-4BAD-A315-D1D7BCB8C60B}"/>
              </a:ext>
            </a:extLst>
          </p:cNvPr>
          <p:cNvSpPr>
            <a:spLocks noGrp="1"/>
          </p:cNvSpPr>
          <p:nvPr>
            <p:ph type="title"/>
          </p:nvPr>
        </p:nvSpPr>
        <p:spPr/>
        <p:txBody>
          <a:bodyPr>
            <a:normAutofit fontScale="90000"/>
          </a:bodyPr>
          <a:lstStyle/>
          <a:p>
            <a:r>
              <a:rPr lang="es-ES" dirty="0"/>
              <a:t>Orden MAV/398/2022, Programa de actuación de las ZV nitratos </a:t>
            </a:r>
            <a:br>
              <a:rPr lang="es-ES" dirty="0"/>
            </a:br>
            <a:r>
              <a:rPr lang="es-ES" dirty="0"/>
              <a:t>(</a:t>
            </a:r>
            <a:r>
              <a:rPr lang="es-ES" dirty="0" err="1"/>
              <a:t>BOCyL</a:t>
            </a:r>
            <a:r>
              <a:rPr lang="es-ES" dirty="0"/>
              <a:t> </a:t>
            </a:r>
            <a:r>
              <a:rPr lang="es-ES" dirty="0" err="1"/>
              <a:t>nº</a:t>
            </a:r>
            <a:r>
              <a:rPr lang="es-ES" dirty="0"/>
              <a:t> 85 de 05-05-2022)</a:t>
            </a:r>
            <a:endParaRPr lang="en-GB" dirty="0"/>
          </a:p>
        </p:txBody>
      </p:sp>
      <p:sp>
        <p:nvSpPr>
          <p:cNvPr id="3" name="Marcador de contenido 2">
            <a:extLst>
              <a:ext uri="{FF2B5EF4-FFF2-40B4-BE49-F238E27FC236}">
                <a16:creationId xmlns:a16="http://schemas.microsoft.com/office/drawing/2014/main" id="{A2563D5B-9DB5-4501-BA37-2059A11B6E4F}"/>
              </a:ext>
            </a:extLst>
          </p:cNvPr>
          <p:cNvSpPr>
            <a:spLocks noGrp="1"/>
          </p:cNvSpPr>
          <p:nvPr>
            <p:ph idx="1"/>
          </p:nvPr>
        </p:nvSpPr>
        <p:spPr/>
        <p:txBody>
          <a:bodyPr>
            <a:normAutofit fontScale="92500" lnSpcReduction="10000"/>
          </a:bodyPr>
          <a:lstStyle/>
          <a:p>
            <a:pPr marL="0" indent="0">
              <a:buNone/>
            </a:pPr>
            <a:r>
              <a:rPr lang="es-ES" dirty="0"/>
              <a:t>Apartado 4.– Medidas sobre la aplicación de fertilizantes nitrogenados en cultivos. </a:t>
            </a:r>
          </a:p>
          <a:p>
            <a:pPr marL="0" indent="0">
              <a:buNone/>
            </a:pPr>
            <a:r>
              <a:rPr lang="es-ES" dirty="0"/>
              <a:t>1.– Cualquier aplicación de abonos orgánicos o inorgánicos al terreno se hará siempre con fines de fertilización o mejora del suelo agrícola y en el marco del plan de abonado del agricultor para la superficie cultivada de esa parcela.</a:t>
            </a:r>
          </a:p>
          <a:p>
            <a:pPr marL="0" indent="0">
              <a:buNone/>
            </a:pPr>
            <a:r>
              <a:rPr lang="es-ES" dirty="0"/>
              <a:t>3.– El agricultor deberá hacer un estudio o </a:t>
            </a:r>
            <a:r>
              <a:rPr lang="es-ES" dirty="0">
                <a:solidFill>
                  <a:srgbClr val="FF0000"/>
                </a:solidFill>
              </a:rPr>
              <a:t>balance de las necesidades reales </a:t>
            </a:r>
            <a:r>
              <a:rPr lang="es-ES" dirty="0"/>
              <a:t>de fertilizantes de los cultivos de cada campaña agrícola teniendo en cuenta los siguientes aspectos: (…)</a:t>
            </a:r>
          </a:p>
          <a:p>
            <a:pPr marL="0" indent="0">
              <a:buNone/>
            </a:pPr>
            <a:r>
              <a:rPr lang="es-ES" dirty="0"/>
              <a:t>4.– </a:t>
            </a:r>
            <a:r>
              <a:rPr lang="es-ES" dirty="0">
                <a:solidFill>
                  <a:srgbClr val="FF0000"/>
                </a:solidFill>
              </a:rPr>
              <a:t>El balance de Nitrógeno necesario para el cultivo podrá alternativamente a lo desarrollado en el apartado anterior, realizarse mediante la aplicación SATIVUM del </a:t>
            </a:r>
            <a:r>
              <a:rPr lang="es-ES" dirty="0" err="1">
                <a:solidFill>
                  <a:srgbClr val="FF0000"/>
                </a:solidFill>
              </a:rPr>
              <a:t>ITACyL</a:t>
            </a:r>
            <a:r>
              <a:rPr lang="es-ES" dirty="0"/>
              <a:t>, o programas que garanticen un rigor técnico adecuado.</a:t>
            </a:r>
            <a:endParaRPr lang="en-GB" dirty="0"/>
          </a:p>
        </p:txBody>
      </p:sp>
    </p:spTree>
    <p:extLst>
      <p:ext uri="{BB962C8B-B14F-4D97-AF65-F5344CB8AC3E}">
        <p14:creationId xmlns:p14="http://schemas.microsoft.com/office/powerpoint/2010/main" val="3383363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55564F-42E7-4BAD-A315-D1D7BCB8C60B}"/>
              </a:ext>
            </a:extLst>
          </p:cNvPr>
          <p:cNvSpPr>
            <a:spLocks noGrp="1"/>
          </p:cNvSpPr>
          <p:nvPr>
            <p:ph type="title"/>
          </p:nvPr>
        </p:nvSpPr>
        <p:spPr/>
        <p:txBody>
          <a:bodyPr>
            <a:normAutofit fontScale="90000"/>
          </a:bodyPr>
          <a:lstStyle/>
          <a:p>
            <a:r>
              <a:rPr lang="es-ES" dirty="0"/>
              <a:t>Orden MAV/398/2022, Programa de actuación de las ZV nitratos </a:t>
            </a:r>
            <a:br>
              <a:rPr lang="es-ES" dirty="0"/>
            </a:br>
            <a:r>
              <a:rPr lang="es-ES" dirty="0"/>
              <a:t>(</a:t>
            </a:r>
            <a:r>
              <a:rPr lang="es-ES" dirty="0" err="1"/>
              <a:t>BOCyL</a:t>
            </a:r>
            <a:r>
              <a:rPr lang="es-ES" dirty="0"/>
              <a:t> </a:t>
            </a:r>
            <a:r>
              <a:rPr lang="es-ES" dirty="0" err="1"/>
              <a:t>nº</a:t>
            </a:r>
            <a:r>
              <a:rPr lang="es-ES" dirty="0"/>
              <a:t> 85 de 05-05-2022)</a:t>
            </a:r>
            <a:endParaRPr lang="en-GB" dirty="0"/>
          </a:p>
        </p:txBody>
      </p:sp>
      <p:sp>
        <p:nvSpPr>
          <p:cNvPr id="3" name="Marcador de contenido 2">
            <a:extLst>
              <a:ext uri="{FF2B5EF4-FFF2-40B4-BE49-F238E27FC236}">
                <a16:creationId xmlns:a16="http://schemas.microsoft.com/office/drawing/2014/main" id="{A2563D5B-9DB5-4501-BA37-2059A11B6E4F}"/>
              </a:ext>
            </a:extLst>
          </p:cNvPr>
          <p:cNvSpPr>
            <a:spLocks noGrp="1"/>
          </p:cNvSpPr>
          <p:nvPr>
            <p:ph idx="1"/>
          </p:nvPr>
        </p:nvSpPr>
        <p:spPr>
          <a:xfrm>
            <a:off x="838200" y="2510971"/>
            <a:ext cx="10515600" cy="3665992"/>
          </a:xfrm>
        </p:spPr>
        <p:txBody>
          <a:bodyPr>
            <a:normAutofit fontScale="85000" lnSpcReduction="10000"/>
          </a:bodyPr>
          <a:lstStyle/>
          <a:p>
            <a:pPr marL="0" indent="0">
              <a:buNone/>
            </a:pPr>
            <a:r>
              <a:rPr lang="es-ES" dirty="0"/>
              <a:t>5.– La aplicación de los fertilizantes se hará en los momentos y en la forma que haga que el nitrógeno esté disponible en los periodos de una mayor extracción por el cultivo.</a:t>
            </a:r>
          </a:p>
          <a:p>
            <a:pPr marL="0" indent="0">
              <a:buNone/>
            </a:pPr>
            <a:r>
              <a:rPr lang="es-ES" dirty="0"/>
              <a:t> 6.– Se deberá llevar un control de los sistemas de riego para evitar drenajes innecesarios que trasladen los nutrientes a capas freáticas(…)</a:t>
            </a:r>
          </a:p>
          <a:p>
            <a:pPr marL="0" indent="0">
              <a:buNone/>
            </a:pPr>
            <a:r>
              <a:rPr lang="es-ES" dirty="0"/>
              <a:t>Apartado 5.– Cantidades máximas de fertilizantes nitrogenados aplicables a suelos agrícolas. 1.– </a:t>
            </a:r>
            <a:r>
              <a:rPr lang="es-ES" b="1" dirty="0"/>
              <a:t>Las cantidades de fertilizantes nitrogenados que pueden aplicarse a los suelos estarán determinadas por las necesidades de los cultivos y éstas serán evaluadas por el agricultor, previamente a su aplicación, en función de la productividad de los mismos y los criterios indicados en el apartado anterior. </a:t>
            </a:r>
            <a:r>
              <a:rPr lang="es-ES" b="1" dirty="0">
                <a:solidFill>
                  <a:srgbClr val="FF0000"/>
                </a:solidFill>
              </a:rPr>
              <a:t>Las cantidades máximas aplicables son las expuestas en el Anexo III</a:t>
            </a:r>
            <a:r>
              <a:rPr lang="es-ES" dirty="0"/>
              <a:t>.</a:t>
            </a:r>
          </a:p>
          <a:p>
            <a:pPr marL="0" indent="0">
              <a:buNone/>
            </a:pPr>
            <a:endParaRPr lang="en-GB" dirty="0"/>
          </a:p>
        </p:txBody>
      </p:sp>
    </p:spTree>
    <p:extLst>
      <p:ext uri="{BB962C8B-B14F-4D97-AF65-F5344CB8AC3E}">
        <p14:creationId xmlns:p14="http://schemas.microsoft.com/office/powerpoint/2010/main" val="2046814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D176D9F-EA0E-4CE6-9268-0253DE0C8B92}"/>
              </a:ext>
            </a:extLst>
          </p:cNvPr>
          <p:cNvSpPr>
            <a:spLocks noGrp="1"/>
          </p:cNvSpPr>
          <p:nvPr>
            <p:ph type="title"/>
          </p:nvPr>
        </p:nvSpPr>
        <p:spPr>
          <a:xfrm>
            <a:off x="217415" y="136525"/>
            <a:ext cx="10335936" cy="859668"/>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s-ES" noProof="0" dirty="0"/>
              <a:t>La herramienta en los planes de actuación de zonas vulnerables</a:t>
            </a:r>
          </a:p>
        </p:txBody>
      </p:sp>
      <p:sp>
        <p:nvSpPr>
          <p:cNvPr id="6" name="Marcador de número de diapositiva 5">
            <a:extLst>
              <a:ext uri="{FF2B5EF4-FFF2-40B4-BE49-F238E27FC236}">
                <a16:creationId xmlns:a16="http://schemas.microsoft.com/office/drawing/2014/main" id="{C44490D9-F9D9-44E2-99E6-C68A0D46BCD2}"/>
              </a:ext>
            </a:extLst>
          </p:cNvPr>
          <p:cNvSpPr>
            <a:spLocks noGrp="1"/>
          </p:cNvSpPr>
          <p:nvPr>
            <p:ph type="sldNum" sz="quarter" idx="12"/>
          </p:nvPr>
        </p:nvSpPr>
        <p:spPr/>
        <p:txBody>
          <a:bodyPr/>
          <a:lstStyle/>
          <a:p>
            <a:fld id="{48F63A3B-78C7-47BE-AE5E-E10140E04643}" type="slidenum">
              <a:rPr lang="en-US" smtClean="0"/>
              <a:t>24</a:t>
            </a:fld>
            <a:endParaRPr lang="en-US" dirty="0"/>
          </a:p>
        </p:txBody>
      </p:sp>
      <p:pic>
        <p:nvPicPr>
          <p:cNvPr id="2" name="Imagen 1">
            <a:extLst>
              <a:ext uri="{FF2B5EF4-FFF2-40B4-BE49-F238E27FC236}">
                <a16:creationId xmlns:a16="http://schemas.microsoft.com/office/drawing/2014/main" id="{7DFD2047-AEE0-414C-8A5B-DDA94733E2FE}"/>
              </a:ext>
            </a:extLst>
          </p:cNvPr>
          <p:cNvPicPr>
            <a:picLocks noChangeAspect="1"/>
          </p:cNvPicPr>
          <p:nvPr/>
        </p:nvPicPr>
        <p:blipFill>
          <a:blip r:embed="rId2"/>
          <a:stretch>
            <a:fillRect/>
          </a:stretch>
        </p:blipFill>
        <p:spPr>
          <a:xfrm>
            <a:off x="1198621" y="1385045"/>
            <a:ext cx="9354730" cy="5336430"/>
          </a:xfrm>
          <a:prstGeom prst="rect">
            <a:avLst/>
          </a:prstGeom>
        </p:spPr>
      </p:pic>
      <p:sp>
        <p:nvSpPr>
          <p:cNvPr id="3" name="CuadroTexto 2">
            <a:extLst>
              <a:ext uri="{FF2B5EF4-FFF2-40B4-BE49-F238E27FC236}">
                <a16:creationId xmlns:a16="http://schemas.microsoft.com/office/drawing/2014/main" id="{B08F745C-45FF-4CCD-87C3-BA5141C3954E}"/>
              </a:ext>
            </a:extLst>
          </p:cNvPr>
          <p:cNvSpPr txBox="1"/>
          <p:nvPr/>
        </p:nvSpPr>
        <p:spPr>
          <a:xfrm>
            <a:off x="10553351" y="5792592"/>
            <a:ext cx="1359859" cy="369332"/>
          </a:xfrm>
          <a:prstGeom prst="rect">
            <a:avLst/>
          </a:prstGeom>
          <a:noFill/>
        </p:spPr>
        <p:txBody>
          <a:bodyPr wrap="none" rtlCol="0">
            <a:spAutoFit/>
          </a:bodyPr>
          <a:lstStyle/>
          <a:p>
            <a:r>
              <a:rPr lang="en-GB" dirty="0"/>
              <a:t>Fuente: JCYL</a:t>
            </a:r>
          </a:p>
        </p:txBody>
      </p:sp>
    </p:spTree>
    <p:extLst>
      <p:ext uri="{BB962C8B-B14F-4D97-AF65-F5344CB8AC3E}">
        <p14:creationId xmlns:p14="http://schemas.microsoft.com/office/powerpoint/2010/main" val="533820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C99185-4866-47C9-A901-54F7D0BAA0AB}"/>
              </a:ext>
            </a:extLst>
          </p:cNvPr>
          <p:cNvSpPr>
            <a:spLocks noGrp="1"/>
          </p:cNvSpPr>
          <p:nvPr>
            <p:ph type="title"/>
          </p:nvPr>
        </p:nvSpPr>
        <p:spPr/>
        <p:txBody>
          <a:bodyPr/>
          <a:lstStyle/>
          <a:p>
            <a:r>
              <a:rPr lang="es-ES" noProof="0" dirty="0"/>
              <a:t>La herramienta dentro de un Cuaderno de explotación</a:t>
            </a:r>
          </a:p>
        </p:txBody>
      </p:sp>
      <p:pic>
        <p:nvPicPr>
          <p:cNvPr id="5" name="Marcador de contenido 4">
            <a:extLst>
              <a:ext uri="{FF2B5EF4-FFF2-40B4-BE49-F238E27FC236}">
                <a16:creationId xmlns:a16="http://schemas.microsoft.com/office/drawing/2014/main" id="{BF266B6D-90C9-466F-8ED3-7287081724AD}"/>
              </a:ext>
            </a:extLst>
          </p:cNvPr>
          <p:cNvPicPr>
            <a:picLocks noGrp="1" noChangeAspect="1"/>
          </p:cNvPicPr>
          <p:nvPr>
            <p:ph idx="1"/>
          </p:nvPr>
        </p:nvPicPr>
        <p:blipFill>
          <a:blip r:embed="rId2"/>
          <a:stretch>
            <a:fillRect/>
          </a:stretch>
        </p:blipFill>
        <p:spPr>
          <a:xfrm>
            <a:off x="1263456" y="2701035"/>
            <a:ext cx="8639175" cy="1019175"/>
          </a:xfrm>
          <a:prstGeom prst="rect">
            <a:avLst/>
          </a:prstGeom>
        </p:spPr>
      </p:pic>
      <p:pic>
        <p:nvPicPr>
          <p:cNvPr id="4" name="Imagen 3">
            <a:extLst>
              <a:ext uri="{FF2B5EF4-FFF2-40B4-BE49-F238E27FC236}">
                <a16:creationId xmlns:a16="http://schemas.microsoft.com/office/drawing/2014/main" id="{F6E3222E-6C6C-4DBF-9699-39601D6E8248}"/>
              </a:ext>
            </a:extLst>
          </p:cNvPr>
          <p:cNvPicPr>
            <a:picLocks noChangeAspect="1"/>
          </p:cNvPicPr>
          <p:nvPr/>
        </p:nvPicPr>
        <p:blipFill>
          <a:blip r:embed="rId3"/>
          <a:stretch>
            <a:fillRect/>
          </a:stretch>
        </p:blipFill>
        <p:spPr>
          <a:xfrm>
            <a:off x="1148692" y="4156965"/>
            <a:ext cx="9515475" cy="1800225"/>
          </a:xfrm>
          <a:prstGeom prst="rect">
            <a:avLst/>
          </a:prstGeom>
        </p:spPr>
      </p:pic>
      <p:pic>
        <p:nvPicPr>
          <p:cNvPr id="6" name="Picture 2" descr="https://www.fega.gob.es/sites/default/files/inline-images/diapositiva_7.png">
            <a:extLst>
              <a:ext uri="{FF2B5EF4-FFF2-40B4-BE49-F238E27FC236}">
                <a16:creationId xmlns:a16="http://schemas.microsoft.com/office/drawing/2014/main" id="{C557841C-7D7E-4BCD-8344-C4A3853497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192" t="40395" r="38877" b="47275"/>
          <a:stretch/>
        </p:blipFill>
        <p:spPr bwMode="auto">
          <a:xfrm>
            <a:off x="7560525" y="1474540"/>
            <a:ext cx="1734899" cy="100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684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E691C4-2A79-4EBE-9FEB-2D0C0D4BB24F}"/>
              </a:ext>
            </a:extLst>
          </p:cNvPr>
          <p:cNvSpPr>
            <a:spLocks noGrp="1"/>
          </p:cNvSpPr>
          <p:nvPr>
            <p:ph type="title"/>
          </p:nvPr>
        </p:nvSpPr>
        <p:spPr/>
        <p:txBody>
          <a:bodyPr/>
          <a:lstStyle/>
          <a:p>
            <a:r>
              <a:rPr lang="en-GB" dirty="0" err="1"/>
              <a:t>Voluntariedad</a:t>
            </a:r>
            <a:r>
              <a:rPr lang="en-GB" dirty="0"/>
              <a:t> del </a:t>
            </a:r>
            <a:r>
              <a:rPr lang="en-GB" dirty="0" err="1"/>
              <a:t>cuaderno</a:t>
            </a:r>
            <a:r>
              <a:rPr lang="en-GB" dirty="0"/>
              <a:t> digital</a:t>
            </a:r>
          </a:p>
        </p:txBody>
      </p:sp>
      <p:sp>
        <p:nvSpPr>
          <p:cNvPr id="4" name="Rectángulo 3">
            <a:extLst>
              <a:ext uri="{FF2B5EF4-FFF2-40B4-BE49-F238E27FC236}">
                <a16:creationId xmlns:a16="http://schemas.microsoft.com/office/drawing/2014/main" id="{4EEB12A4-4665-4747-AAA5-FD951DC437A2}"/>
              </a:ext>
            </a:extLst>
          </p:cNvPr>
          <p:cNvSpPr/>
          <p:nvPr/>
        </p:nvSpPr>
        <p:spPr>
          <a:xfrm>
            <a:off x="213360" y="1564252"/>
            <a:ext cx="6096000" cy="2585323"/>
          </a:xfrm>
          <a:prstGeom prst="rect">
            <a:avLst/>
          </a:prstGeom>
        </p:spPr>
        <p:txBody>
          <a:bodyPr>
            <a:spAutoFit/>
          </a:bodyPr>
          <a:lstStyle/>
          <a:p>
            <a:r>
              <a:rPr lang="es-ES" dirty="0">
                <a:solidFill>
                  <a:srgbClr val="000000"/>
                </a:solidFill>
                <a:latin typeface="roboto_condensedregular"/>
              </a:rPr>
              <a:t>Real Decreto 34/2025, de 21 de enero, por el que se modifican el Real Decreto 1054/2022, de 27 de diciembre, por el que se establece y regula el Sistema de información de explotaciones agrícolas y ganaderas y de la producción agraria, así como el Registro autonómico de explotaciones agrícolas y el Cuaderno digital de explotación agrícola, así como los Reales Decretos 1311/2012, de 14 de septiembre, y 9/2015, de 16 de enero.</a:t>
            </a:r>
            <a:endParaRPr lang="es-ES" b="0" i="0" dirty="0">
              <a:solidFill>
                <a:srgbClr val="000000"/>
              </a:solidFill>
              <a:effectLst/>
              <a:latin typeface="roboto_condensedregular"/>
            </a:endParaRPr>
          </a:p>
        </p:txBody>
      </p:sp>
      <p:sp>
        <p:nvSpPr>
          <p:cNvPr id="3" name="Rectángulo 2">
            <a:extLst>
              <a:ext uri="{FF2B5EF4-FFF2-40B4-BE49-F238E27FC236}">
                <a16:creationId xmlns:a16="http://schemas.microsoft.com/office/drawing/2014/main" id="{790F108B-ED5B-41FF-B199-259624FD6B98}"/>
              </a:ext>
            </a:extLst>
          </p:cNvPr>
          <p:cNvSpPr/>
          <p:nvPr/>
        </p:nvSpPr>
        <p:spPr>
          <a:xfrm>
            <a:off x="5846321" y="4558767"/>
            <a:ext cx="6096000" cy="1754326"/>
          </a:xfrm>
          <a:prstGeom prst="rect">
            <a:avLst/>
          </a:prstGeom>
        </p:spPr>
        <p:txBody>
          <a:bodyPr>
            <a:spAutoFit/>
          </a:bodyPr>
          <a:lstStyle/>
          <a:p>
            <a:r>
              <a:rPr lang="es-ES" dirty="0"/>
              <a:t>La cumplimentación por medios electrónicos del Cuaderno Digital de Explotación Agrícola </a:t>
            </a:r>
            <a:r>
              <a:rPr lang="es-ES" b="1" dirty="0">
                <a:solidFill>
                  <a:srgbClr val="FF0000"/>
                </a:solidFill>
              </a:rPr>
              <a:t>será voluntaria </a:t>
            </a:r>
            <a:r>
              <a:rPr lang="es-ES" dirty="0"/>
              <a:t>siempre y cuando no exista disposición normativa sectorial por la que se determine un </a:t>
            </a:r>
            <a:r>
              <a:rPr lang="es-ES" dirty="0">
                <a:highlight>
                  <a:srgbClr val="FFFF00"/>
                </a:highlight>
              </a:rPr>
              <a:t>obligado registro electrónico de los datos de determinadas actividades agrarias, tal como prevé el Real Decreto 1311/2012, de 14 de septiembre</a:t>
            </a:r>
            <a:r>
              <a:rPr lang="es-ES" dirty="0"/>
              <a:t>.</a:t>
            </a:r>
            <a:endParaRPr lang="en-GB" dirty="0"/>
          </a:p>
        </p:txBody>
      </p:sp>
    </p:spTree>
    <p:extLst>
      <p:ext uri="{BB962C8B-B14F-4D97-AF65-F5344CB8AC3E}">
        <p14:creationId xmlns:p14="http://schemas.microsoft.com/office/powerpoint/2010/main" val="73213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80BA64-28DA-4AF5-9A5D-41745FCF2AA9}"/>
              </a:ext>
            </a:extLst>
          </p:cNvPr>
          <p:cNvSpPr>
            <a:spLocks noGrp="1"/>
          </p:cNvSpPr>
          <p:nvPr>
            <p:ph type="title"/>
          </p:nvPr>
        </p:nvSpPr>
        <p:spPr/>
        <p:txBody>
          <a:bodyPr/>
          <a:lstStyle/>
          <a:p>
            <a:r>
              <a:rPr lang="en-GB" dirty="0" err="1"/>
              <a:t>Voluntariedad</a:t>
            </a:r>
            <a:r>
              <a:rPr lang="en-GB" dirty="0"/>
              <a:t> del </a:t>
            </a:r>
            <a:r>
              <a:rPr lang="en-GB" dirty="0" err="1"/>
              <a:t>cuaderno</a:t>
            </a:r>
            <a:r>
              <a:rPr lang="en-GB" dirty="0"/>
              <a:t> digital</a:t>
            </a:r>
          </a:p>
        </p:txBody>
      </p:sp>
      <p:sp>
        <p:nvSpPr>
          <p:cNvPr id="4" name="Rectángulo 3">
            <a:extLst>
              <a:ext uri="{FF2B5EF4-FFF2-40B4-BE49-F238E27FC236}">
                <a16:creationId xmlns:a16="http://schemas.microsoft.com/office/drawing/2014/main" id="{DB866915-90DD-4534-A14E-F13F41DCB25B}"/>
              </a:ext>
            </a:extLst>
          </p:cNvPr>
          <p:cNvSpPr/>
          <p:nvPr/>
        </p:nvSpPr>
        <p:spPr>
          <a:xfrm>
            <a:off x="239486" y="1416368"/>
            <a:ext cx="4641272" cy="2031325"/>
          </a:xfrm>
          <a:prstGeom prst="rect">
            <a:avLst/>
          </a:prstGeom>
        </p:spPr>
        <p:txBody>
          <a:bodyPr wrap="square">
            <a:spAutoFit/>
          </a:bodyPr>
          <a:lstStyle/>
          <a:p>
            <a:r>
              <a:rPr lang="es-ES" b="1" dirty="0"/>
              <a:t>Real Decreto 34/2025, de 21 de enero</a:t>
            </a:r>
          </a:p>
          <a:p>
            <a:endParaRPr lang="es-ES" dirty="0"/>
          </a:p>
          <a:p>
            <a:r>
              <a:rPr lang="es-ES" dirty="0"/>
              <a:t>Artículo primero. Modificación del Real Decreto 1311/2012, de 14 de septiembre, por el que se establece el marco de actuación para conseguir un uso sostenible de los productos fitosanitarios.</a:t>
            </a:r>
            <a:endParaRPr lang="en-GB" dirty="0"/>
          </a:p>
        </p:txBody>
      </p:sp>
      <p:sp>
        <p:nvSpPr>
          <p:cNvPr id="3" name="Rectángulo 2">
            <a:extLst>
              <a:ext uri="{FF2B5EF4-FFF2-40B4-BE49-F238E27FC236}">
                <a16:creationId xmlns:a16="http://schemas.microsoft.com/office/drawing/2014/main" id="{CAEA1E06-0954-45BB-B25D-EC3D1498F02C}"/>
              </a:ext>
            </a:extLst>
          </p:cNvPr>
          <p:cNvSpPr/>
          <p:nvPr/>
        </p:nvSpPr>
        <p:spPr>
          <a:xfrm>
            <a:off x="5856514" y="1690688"/>
            <a:ext cx="6096000" cy="4801314"/>
          </a:xfrm>
          <a:prstGeom prst="rect">
            <a:avLst/>
          </a:prstGeom>
        </p:spPr>
        <p:txBody>
          <a:bodyPr>
            <a:spAutoFit/>
          </a:bodyPr>
          <a:lstStyle/>
          <a:p>
            <a:r>
              <a:rPr lang="es-ES" dirty="0">
                <a:solidFill>
                  <a:srgbClr val="000000"/>
                </a:solidFill>
                <a:latin typeface="verdana" panose="020B0604030504040204" pitchFamily="34" charset="0"/>
              </a:rPr>
              <a:t>«</a:t>
            </a:r>
            <a:r>
              <a:rPr lang="es-ES" b="1" dirty="0">
                <a:solidFill>
                  <a:srgbClr val="FF0000"/>
                </a:solidFill>
                <a:latin typeface="verdana" panose="020B0604030504040204" pitchFamily="34" charset="0"/>
              </a:rPr>
              <a:t>No obstante lo anterior</a:t>
            </a:r>
            <a:r>
              <a:rPr lang="es-ES" dirty="0">
                <a:solidFill>
                  <a:srgbClr val="000000"/>
                </a:solidFill>
                <a:latin typeface="verdana" panose="020B0604030504040204" pitchFamily="34" charset="0"/>
              </a:rPr>
              <a:t>, de acuerdo con el Reglamento de Ejecución (UE) 2023/564 de la Comisión de 10 de marzo de 2023 por lo que se refiere al contenido y el formato de los registros de productos fitosanitarios mantenidos por usuarios profesionales de conformidad con el Reglamento (CE) n.º 1107/2009 del Parlamento Europeo y del Consejo, los operadores profesionales, definidos conforme al artículo 3.1 de la Directiva 2009/128/CE del Parlamento Europeo y del Consejo, de 21 de octubre de 2009, por la que se establece el marco de la actuación comunitaria para conseguir un uso sostenible de los plaguicidas, en ámbitos agrarios podrán </a:t>
            </a:r>
            <a:r>
              <a:rPr lang="es-ES" dirty="0">
                <a:latin typeface="verdana" panose="020B0604030504040204" pitchFamily="34" charset="0"/>
              </a:rPr>
              <a:t>mantener la información obrante en el registro de tratamientos fitosanitarios en </a:t>
            </a:r>
            <a:r>
              <a:rPr lang="es-ES" dirty="0">
                <a:solidFill>
                  <a:srgbClr val="FF0000"/>
                </a:solidFill>
                <a:latin typeface="verdana" panose="020B0604030504040204" pitchFamily="34" charset="0"/>
              </a:rPr>
              <a:t>soporte papel hasta el 31 de diciembre de 2025.</a:t>
            </a:r>
            <a:r>
              <a:rPr lang="es-ES" dirty="0">
                <a:latin typeface="verdana" panose="020B0604030504040204" pitchFamily="34" charset="0"/>
              </a:rPr>
              <a:t>»</a:t>
            </a:r>
            <a:endParaRPr lang="en-GB" dirty="0"/>
          </a:p>
        </p:txBody>
      </p:sp>
    </p:spTree>
    <p:extLst>
      <p:ext uri="{BB962C8B-B14F-4D97-AF65-F5344CB8AC3E}">
        <p14:creationId xmlns:p14="http://schemas.microsoft.com/office/powerpoint/2010/main" val="2929044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C41E8-8D28-4FB7-9159-8213CC4DEAA7}"/>
              </a:ext>
            </a:extLst>
          </p:cNvPr>
          <p:cNvSpPr>
            <a:spLocks noGrp="1"/>
          </p:cNvSpPr>
          <p:nvPr>
            <p:ph type="title"/>
          </p:nvPr>
        </p:nvSpPr>
        <p:spPr>
          <a:xfrm>
            <a:off x="838200" y="365125"/>
            <a:ext cx="4687389" cy="1325563"/>
          </a:xfrm>
        </p:spPr>
        <p:txBody>
          <a:bodyPr/>
          <a:lstStyle/>
          <a:p>
            <a:r>
              <a:rPr lang="en-GB" dirty="0"/>
              <a:t>La </a:t>
            </a:r>
            <a:r>
              <a:rPr lang="en-GB" dirty="0" err="1"/>
              <a:t>obligación</a:t>
            </a:r>
            <a:r>
              <a:rPr lang="en-GB" dirty="0"/>
              <a:t> </a:t>
            </a:r>
            <a:r>
              <a:rPr lang="en-GB" dirty="0" err="1"/>
              <a:t>europea</a:t>
            </a:r>
            <a:r>
              <a:rPr lang="en-GB" dirty="0"/>
              <a:t> para 2026</a:t>
            </a:r>
          </a:p>
        </p:txBody>
      </p:sp>
      <p:sp>
        <p:nvSpPr>
          <p:cNvPr id="3" name="Marcador de contenido 2">
            <a:extLst>
              <a:ext uri="{FF2B5EF4-FFF2-40B4-BE49-F238E27FC236}">
                <a16:creationId xmlns:a16="http://schemas.microsoft.com/office/drawing/2014/main" id="{C14CB6D7-EA53-457D-A4B7-59C6478CA0AA}"/>
              </a:ext>
            </a:extLst>
          </p:cNvPr>
          <p:cNvSpPr>
            <a:spLocks noGrp="1"/>
          </p:cNvSpPr>
          <p:nvPr>
            <p:ph idx="1"/>
          </p:nvPr>
        </p:nvSpPr>
        <p:spPr>
          <a:xfrm>
            <a:off x="838200" y="2374265"/>
            <a:ext cx="10515600" cy="4351338"/>
          </a:xfrm>
        </p:spPr>
        <p:txBody>
          <a:bodyPr>
            <a:normAutofit fontScale="77500" lnSpcReduction="20000"/>
          </a:bodyPr>
          <a:lstStyle/>
          <a:p>
            <a:r>
              <a:rPr lang="es-ES" i="1" dirty="0"/>
              <a:t>Artículo 4</a:t>
            </a:r>
          </a:p>
          <a:p>
            <a:r>
              <a:rPr lang="es-ES" b="1" dirty="0"/>
              <a:t>Facilitación de información a las autoridades competentes y a otras personas físicas o jurídicas</a:t>
            </a:r>
          </a:p>
          <a:p>
            <a:r>
              <a:rPr lang="es-ES" dirty="0"/>
              <a:t>El usuario profesional facilitará la información contenida en los registros sin demora injustificada </a:t>
            </a:r>
            <a:r>
              <a:rPr lang="es-ES" b="1" dirty="0">
                <a:solidFill>
                  <a:srgbClr val="FF0000"/>
                </a:solidFill>
              </a:rPr>
              <a:t>cuando la autoridad competente</a:t>
            </a:r>
            <a:r>
              <a:rPr lang="es-ES" dirty="0"/>
              <a:t>, de conformidad con el artículo 67, apartado 1, del Reglamento (CE) </a:t>
            </a:r>
            <a:r>
              <a:rPr lang="es-ES" dirty="0" err="1"/>
              <a:t>n.</a:t>
            </a:r>
            <a:r>
              <a:rPr lang="es-ES" baseline="30000" dirty="0" err="1"/>
              <a:t>o</a:t>
            </a:r>
            <a:r>
              <a:rPr lang="es-ES" dirty="0"/>
              <a:t> 1107/2009, </a:t>
            </a:r>
            <a:r>
              <a:rPr lang="es-ES" b="1" dirty="0">
                <a:solidFill>
                  <a:srgbClr val="FF0000"/>
                </a:solidFill>
              </a:rPr>
              <a:t>le solicite dicha información</a:t>
            </a:r>
            <a:r>
              <a:rPr lang="es-ES" dirty="0"/>
              <a:t>.</a:t>
            </a:r>
          </a:p>
          <a:p>
            <a:r>
              <a:rPr lang="es-ES" dirty="0"/>
              <a:t>Cuando la autoridad competente solicite explícitamente información contenida en los registros relativos a los usos de productos fitosanitarios en el formato electrónico prescrito, según lo establecido en el artículo 2, antes de que expire el período pertinente establecido en el artículo 3, párrafos segundo y tercero, el usuario profesional facilitará la información en el formato electrónico prescrito antes de que expire dicho plazo o en un plazo de diez días hábiles, si esta fecha fuera anterior.</a:t>
            </a:r>
          </a:p>
          <a:p>
            <a:r>
              <a:rPr lang="es-ES" dirty="0"/>
              <a:t>Los usuarios profesionales que actúen con arreglo a acuerdos contractuales establecidos para otra persona física o jurídica facilitarán el acceso a los registros, o una copia de los mismos, a dicha persona contratante, sin demoras ni restricciones indebidas.</a:t>
            </a:r>
          </a:p>
          <a:p>
            <a:endParaRPr lang="en-GB" dirty="0"/>
          </a:p>
        </p:txBody>
      </p:sp>
      <p:sp>
        <p:nvSpPr>
          <p:cNvPr id="4" name="Rectángulo 3">
            <a:extLst>
              <a:ext uri="{FF2B5EF4-FFF2-40B4-BE49-F238E27FC236}">
                <a16:creationId xmlns:a16="http://schemas.microsoft.com/office/drawing/2014/main" id="{D8938DCD-F52B-41E2-80FD-A2D736E078F0}"/>
              </a:ext>
            </a:extLst>
          </p:cNvPr>
          <p:cNvSpPr/>
          <p:nvPr/>
        </p:nvSpPr>
        <p:spPr>
          <a:xfrm>
            <a:off x="5882640" y="342940"/>
            <a:ext cx="6096000" cy="2031325"/>
          </a:xfrm>
          <a:prstGeom prst="rect">
            <a:avLst/>
          </a:prstGeom>
        </p:spPr>
        <p:txBody>
          <a:bodyPr>
            <a:spAutoFit/>
          </a:bodyPr>
          <a:lstStyle/>
          <a:p>
            <a:pPr algn="ctr"/>
            <a:r>
              <a:rPr lang="es-ES" b="1" dirty="0">
                <a:solidFill>
                  <a:srgbClr val="333333"/>
                </a:solidFill>
                <a:latin typeface="Times New Roman" panose="02020603050405020304" pitchFamily="18" charset="0"/>
              </a:rPr>
              <a:t>REGLAMENTO DE EJECUCIÓN (UE) 2023/564 DE LA COMISIÓN</a:t>
            </a:r>
          </a:p>
          <a:p>
            <a:pPr algn="ctr"/>
            <a:r>
              <a:rPr lang="es-ES" b="1" dirty="0">
                <a:solidFill>
                  <a:srgbClr val="333333"/>
                </a:solidFill>
                <a:latin typeface="Times New Roman" panose="02020603050405020304" pitchFamily="18" charset="0"/>
              </a:rPr>
              <a:t>de 10 de marzo de 2023</a:t>
            </a:r>
          </a:p>
          <a:p>
            <a:pPr algn="ctr"/>
            <a:r>
              <a:rPr lang="es-ES" b="1" dirty="0">
                <a:solidFill>
                  <a:srgbClr val="333333"/>
                </a:solidFill>
                <a:latin typeface="Times New Roman" panose="02020603050405020304" pitchFamily="18" charset="0"/>
              </a:rPr>
              <a:t>por lo que se refiere al contenido y el formato de los registros de productos fitosanitarios mantenidos por usuarios profesionales de conformidad con el Reglamento (CE) </a:t>
            </a:r>
            <a:r>
              <a:rPr lang="es-ES" b="1" dirty="0" err="1">
                <a:solidFill>
                  <a:srgbClr val="333333"/>
                </a:solidFill>
                <a:latin typeface="Times New Roman" panose="02020603050405020304" pitchFamily="18" charset="0"/>
              </a:rPr>
              <a:t>n.</a:t>
            </a:r>
            <a:r>
              <a:rPr lang="es-ES" b="1" baseline="30000" dirty="0" err="1">
                <a:solidFill>
                  <a:srgbClr val="333333"/>
                </a:solidFill>
                <a:latin typeface="Times New Roman" panose="02020603050405020304" pitchFamily="18" charset="0"/>
              </a:rPr>
              <a:t>o</a:t>
            </a:r>
            <a:r>
              <a:rPr lang="es-ES" b="1" dirty="0">
                <a:solidFill>
                  <a:srgbClr val="333333"/>
                </a:solidFill>
                <a:latin typeface="Times New Roman" panose="02020603050405020304" pitchFamily="18" charset="0"/>
              </a:rPr>
              <a:t> 1107/2009 del Parlamento Europeo y del Consejo</a:t>
            </a:r>
            <a:endParaRPr lang="es-ES" b="1" i="0" dirty="0">
              <a:solidFill>
                <a:srgbClr val="333333"/>
              </a:solidFill>
              <a:effectLst/>
              <a:latin typeface="Times New Roman" panose="02020603050405020304" pitchFamily="18" charset="0"/>
            </a:endParaRPr>
          </a:p>
        </p:txBody>
      </p:sp>
    </p:spTree>
    <p:extLst>
      <p:ext uri="{BB962C8B-B14F-4D97-AF65-F5344CB8AC3E}">
        <p14:creationId xmlns:p14="http://schemas.microsoft.com/office/powerpoint/2010/main" val="2538047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80CB61-C0EC-4C5D-8BEA-6417CB0FF116}"/>
              </a:ext>
            </a:extLst>
          </p:cNvPr>
          <p:cNvSpPr>
            <a:spLocks noGrp="1"/>
          </p:cNvSpPr>
          <p:nvPr>
            <p:ph type="title"/>
          </p:nvPr>
        </p:nvSpPr>
        <p:spPr/>
        <p:txBody>
          <a:bodyPr/>
          <a:lstStyle/>
          <a:p>
            <a:r>
              <a:rPr lang="es-ES"/>
              <a:t>Conclusiones cuaderno de campo</a:t>
            </a:r>
          </a:p>
        </p:txBody>
      </p:sp>
      <p:sp>
        <p:nvSpPr>
          <p:cNvPr id="3" name="Marcador de contenido 2">
            <a:extLst>
              <a:ext uri="{FF2B5EF4-FFF2-40B4-BE49-F238E27FC236}">
                <a16:creationId xmlns:a16="http://schemas.microsoft.com/office/drawing/2014/main" id="{9C27118A-D7F3-489F-B8C7-F06CF09E8B21}"/>
              </a:ext>
            </a:extLst>
          </p:cNvPr>
          <p:cNvSpPr>
            <a:spLocks noGrp="1"/>
          </p:cNvSpPr>
          <p:nvPr>
            <p:ph idx="1"/>
          </p:nvPr>
        </p:nvSpPr>
        <p:spPr/>
        <p:txBody>
          <a:bodyPr>
            <a:normAutofit fontScale="92500" lnSpcReduction="10000"/>
          </a:bodyPr>
          <a:lstStyle/>
          <a:p>
            <a:r>
              <a:rPr lang="es-ES" dirty="0"/>
              <a:t>Actualmente obligatorio registrar fitosanitarios, </a:t>
            </a:r>
            <a:r>
              <a:rPr lang="es-ES" dirty="0">
                <a:highlight>
                  <a:srgbClr val="FFFF00"/>
                </a:highlight>
              </a:rPr>
              <a:t>fertilizantes y apuntes PAC en papel</a:t>
            </a:r>
            <a:r>
              <a:rPr lang="es-ES" dirty="0"/>
              <a:t>.</a:t>
            </a:r>
          </a:p>
          <a:p>
            <a:r>
              <a:rPr lang="es-ES" dirty="0"/>
              <a:t>Desde </a:t>
            </a:r>
            <a:r>
              <a:rPr lang="es-ES" dirty="0">
                <a:highlight>
                  <a:srgbClr val="FFFF00"/>
                </a:highlight>
              </a:rPr>
              <a:t>1/1/2026</a:t>
            </a:r>
            <a:r>
              <a:rPr lang="es-ES" dirty="0"/>
              <a:t> será </a:t>
            </a:r>
            <a:r>
              <a:rPr lang="es-ES" dirty="0">
                <a:highlight>
                  <a:srgbClr val="FFFF00"/>
                </a:highlight>
              </a:rPr>
              <a:t>obligatorio registrar fitosanitarios </a:t>
            </a:r>
            <a:r>
              <a:rPr lang="es-ES" dirty="0"/>
              <a:t>en digital. Pudiendo mantenerse el resto en papel. </a:t>
            </a:r>
            <a:r>
              <a:rPr lang="es-ES" b="1" dirty="0"/>
              <a:t>CUADERNO HÍBRIDO PAPEL-DIGITAL</a:t>
            </a:r>
          </a:p>
          <a:p>
            <a:r>
              <a:rPr lang="es-ES" dirty="0"/>
              <a:t>Cuando se habla de cuadernos “en papel”  puede ser  un cuaderno en una herramienta digital que no los comparte con la Administración en el formato del interface “CUE-Comercial”. </a:t>
            </a:r>
            <a:r>
              <a:rPr lang="es-ES" dirty="0">
                <a:highlight>
                  <a:srgbClr val="FFFF00"/>
                </a:highlight>
              </a:rPr>
              <a:t>PDF, Excel, etc. son cuadernos “en papel”</a:t>
            </a:r>
          </a:p>
          <a:p>
            <a:r>
              <a:rPr lang="es-ES" dirty="0"/>
              <a:t>El CUE digital lo puedes hacer en la herramienta </a:t>
            </a:r>
            <a:r>
              <a:rPr lang="es-ES" dirty="0">
                <a:highlight>
                  <a:srgbClr val="FFFF00"/>
                </a:highlight>
              </a:rPr>
              <a:t>oficial</a:t>
            </a:r>
            <a:r>
              <a:rPr lang="es-ES" dirty="0"/>
              <a:t> de la CCAA o en otra independiente. Si es independiente, la herramienta (automáticamente o por mandato del usuario) </a:t>
            </a:r>
            <a:r>
              <a:rPr lang="es-ES" dirty="0">
                <a:highlight>
                  <a:srgbClr val="FFFF00"/>
                </a:highlight>
              </a:rPr>
              <a:t>debe enviar los datos a la Administración al menos dos veces al año</a:t>
            </a:r>
            <a:r>
              <a:rPr lang="es-ES" dirty="0"/>
              <a:t>.</a:t>
            </a:r>
          </a:p>
          <a:p>
            <a:endParaRPr lang="es-ES" dirty="0"/>
          </a:p>
          <a:p>
            <a:endParaRPr lang="es-ES" dirty="0"/>
          </a:p>
        </p:txBody>
      </p:sp>
    </p:spTree>
    <p:extLst>
      <p:ext uri="{BB962C8B-B14F-4D97-AF65-F5344CB8AC3E}">
        <p14:creationId xmlns:p14="http://schemas.microsoft.com/office/powerpoint/2010/main" val="1485589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830A-AD91-CC8E-144A-63EDD7BB2328}"/>
              </a:ext>
            </a:extLst>
          </p:cNvPr>
          <p:cNvSpPr>
            <a:spLocks noGrp="1"/>
          </p:cNvSpPr>
          <p:nvPr>
            <p:ph type="title"/>
          </p:nvPr>
        </p:nvSpPr>
        <p:spPr>
          <a:xfrm>
            <a:off x="838200" y="365125"/>
            <a:ext cx="5623560" cy="1325563"/>
          </a:xfrm>
        </p:spPr>
        <p:txBody>
          <a:bodyPr/>
          <a:lstStyle/>
          <a:p>
            <a:r>
              <a:rPr lang="es-ES" noProof="0" dirty="0"/>
              <a:t>Consumo energético en agricultura</a:t>
            </a:r>
          </a:p>
        </p:txBody>
      </p:sp>
      <p:pic>
        <p:nvPicPr>
          <p:cNvPr id="3" name="Imagen 3" descr="Gráfico, Gráfico de líneas&#10;&#10;Descripción generada automáticamente">
            <a:extLst>
              <a:ext uri="{FF2B5EF4-FFF2-40B4-BE49-F238E27FC236}">
                <a16:creationId xmlns:a16="http://schemas.microsoft.com/office/drawing/2014/main" id="{1C3D84AA-83D0-3FCD-EE1C-61A04D83C18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5917" b="11965"/>
          <a:stretch/>
        </p:blipFill>
        <p:spPr>
          <a:xfrm>
            <a:off x="6596698" y="132832"/>
            <a:ext cx="3620197" cy="6592336"/>
          </a:xfrm>
          <a:prstGeom prst="rect">
            <a:avLst/>
          </a:prstGeom>
        </p:spPr>
      </p:pic>
      <p:pic>
        <p:nvPicPr>
          <p:cNvPr id="9218" name="Picture 2" descr="Energy and Civilization: A History by Vaclav Smil">
            <a:extLst>
              <a:ext uri="{FF2B5EF4-FFF2-40B4-BE49-F238E27FC236}">
                <a16:creationId xmlns:a16="http://schemas.microsoft.com/office/drawing/2014/main" id="{2EFD9DC0-933B-D424-DEA7-EEA22E78A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699" y="2279115"/>
            <a:ext cx="2571750" cy="385762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0606326D-9F40-426A-B910-EEF07F88696C}"/>
              </a:ext>
            </a:extLst>
          </p:cNvPr>
          <p:cNvSpPr txBox="1"/>
          <p:nvPr/>
        </p:nvSpPr>
        <p:spPr>
          <a:xfrm>
            <a:off x="10591713" y="1380834"/>
            <a:ext cx="1276709" cy="92333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ES" dirty="0"/>
              <a:t>Consumo energético x50</a:t>
            </a:r>
          </a:p>
        </p:txBody>
      </p:sp>
      <p:sp>
        <p:nvSpPr>
          <p:cNvPr id="6" name="CuadroTexto 5">
            <a:extLst>
              <a:ext uri="{FF2B5EF4-FFF2-40B4-BE49-F238E27FC236}">
                <a16:creationId xmlns:a16="http://schemas.microsoft.com/office/drawing/2014/main" id="{D8E69363-4723-4FFE-858B-313324BE5880}"/>
              </a:ext>
            </a:extLst>
          </p:cNvPr>
          <p:cNvSpPr txBox="1"/>
          <p:nvPr/>
        </p:nvSpPr>
        <p:spPr>
          <a:xfrm>
            <a:off x="10591713" y="4420800"/>
            <a:ext cx="1276709"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ES" dirty="0"/>
              <a:t>Producciónx10</a:t>
            </a:r>
          </a:p>
        </p:txBody>
      </p:sp>
      <p:sp>
        <p:nvSpPr>
          <p:cNvPr id="5" name="Flecha: a la derecha 4">
            <a:extLst>
              <a:ext uri="{FF2B5EF4-FFF2-40B4-BE49-F238E27FC236}">
                <a16:creationId xmlns:a16="http://schemas.microsoft.com/office/drawing/2014/main" id="{2922F60E-5FDE-42B8-BBC6-AE8FB1830753}"/>
              </a:ext>
            </a:extLst>
          </p:cNvPr>
          <p:cNvSpPr/>
          <p:nvPr/>
        </p:nvSpPr>
        <p:spPr>
          <a:xfrm>
            <a:off x="9963509" y="1690688"/>
            <a:ext cx="500333" cy="457289"/>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ES"/>
          </a:p>
        </p:txBody>
      </p:sp>
      <p:sp>
        <p:nvSpPr>
          <p:cNvPr id="8" name="Flecha: a la derecha 7">
            <a:extLst>
              <a:ext uri="{FF2B5EF4-FFF2-40B4-BE49-F238E27FC236}">
                <a16:creationId xmlns:a16="http://schemas.microsoft.com/office/drawing/2014/main" id="{FD974534-7BE6-41B7-82B6-06F6F6A95215}"/>
              </a:ext>
            </a:extLst>
          </p:cNvPr>
          <p:cNvSpPr/>
          <p:nvPr/>
        </p:nvSpPr>
        <p:spPr>
          <a:xfrm>
            <a:off x="9746323" y="4515322"/>
            <a:ext cx="500333" cy="457289"/>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34244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D46CBC-5E18-4072-85FD-FF3CCC2B83E5}"/>
              </a:ext>
            </a:extLst>
          </p:cNvPr>
          <p:cNvSpPr>
            <a:spLocks noGrp="1"/>
          </p:cNvSpPr>
          <p:nvPr>
            <p:ph type="title"/>
          </p:nvPr>
        </p:nvSpPr>
        <p:spPr>
          <a:xfrm>
            <a:off x="838201" y="365125"/>
            <a:ext cx="6621966" cy="1325563"/>
          </a:xfrm>
        </p:spPr>
        <p:txBody>
          <a:bodyPr>
            <a:normAutofit fontScale="90000"/>
          </a:bodyPr>
          <a:lstStyle/>
          <a:p>
            <a:r>
              <a:rPr lang="es-ES" noProof="0" dirty="0"/>
              <a:t>Herramienta de sostenibilidad de nutrientes: FAST</a:t>
            </a:r>
          </a:p>
        </p:txBody>
      </p:sp>
      <p:sp>
        <p:nvSpPr>
          <p:cNvPr id="3" name="Marcador de contenido 2">
            <a:extLst>
              <a:ext uri="{FF2B5EF4-FFF2-40B4-BE49-F238E27FC236}">
                <a16:creationId xmlns:a16="http://schemas.microsoft.com/office/drawing/2014/main" id="{D298C3F2-28EC-42A4-B2F1-CED516BB946C}"/>
              </a:ext>
            </a:extLst>
          </p:cNvPr>
          <p:cNvSpPr>
            <a:spLocks noGrp="1"/>
          </p:cNvSpPr>
          <p:nvPr>
            <p:ph idx="1"/>
          </p:nvPr>
        </p:nvSpPr>
        <p:spPr>
          <a:xfrm>
            <a:off x="838200" y="1825625"/>
            <a:ext cx="6421244" cy="4351338"/>
          </a:xfrm>
        </p:spPr>
        <p:txBody>
          <a:bodyPr>
            <a:normAutofit lnSpcReduction="10000"/>
          </a:bodyPr>
          <a:lstStyle/>
          <a:p>
            <a:r>
              <a:rPr lang="es-ES" noProof="0" dirty="0"/>
              <a:t>Según Reglamento (UE) 2021/2115, Artículo 15 Servicios de asesoramiento a las explotaciones:</a:t>
            </a:r>
            <a:r>
              <a:rPr lang="es-ES" b="1" noProof="0" dirty="0"/>
              <a:t> Obligatorio para el estado miembro </a:t>
            </a:r>
            <a:r>
              <a:rPr lang="es-ES" noProof="0" dirty="0"/>
              <a:t>en 2024. </a:t>
            </a:r>
            <a:r>
              <a:rPr lang="es-ES" noProof="0" dirty="0">
                <a:solidFill>
                  <a:srgbClr val="FF0000"/>
                </a:solidFill>
              </a:rPr>
              <a:t>No su uso por los productores según CE.</a:t>
            </a:r>
          </a:p>
          <a:p>
            <a:r>
              <a:rPr lang="es-ES" noProof="0" dirty="0"/>
              <a:t>Componentes mínimos:</a:t>
            </a:r>
          </a:p>
          <a:p>
            <a:pPr lvl="1"/>
            <a:r>
              <a:rPr lang="es-ES" noProof="0" dirty="0"/>
              <a:t>Balance de nutrientes principales (N y P)</a:t>
            </a:r>
          </a:p>
          <a:p>
            <a:pPr lvl="1"/>
            <a:r>
              <a:rPr lang="es-ES" noProof="0" dirty="0"/>
              <a:t>Filtros o avisos sobre requerimientos legales</a:t>
            </a:r>
          </a:p>
          <a:p>
            <a:pPr lvl="1"/>
            <a:r>
              <a:rPr lang="es-ES" noProof="0" dirty="0"/>
              <a:t>Información existente de suelos (analíticas)</a:t>
            </a:r>
          </a:p>
          <a:p>
            <a:pPr lvl="1"/>
            <a:r>
              <a:rPr lang="es-ES" noProof="0" dirty="0"/>
              <a:t>Datos del sistema de ayudas (parcelario y cultivo declarado)</a:t>
            </a:r>
          </a:p>
        </p:txBody>
      </p:sp>
      <p:grpSp>
        <p:nvGrpSpPr>
          <p:cNvPr id="7" name="Grupo 6">
            <a:extLst>
              <a:ext uri="{FF2B5EF4-FFF2-40B4-BE49-F238E27FC236}">
                <a16:creationId xmlns:a16="http://schemas.microsoft.com/office/drawing/2014/main" id="{2E0176E5-395F-4C88-BD9B-1ED3FFF10C90}"/>
              </a:ext>
            </a:extLst>
          </p:cNvPr>
          <p:cNvGrpSpPr/>
          <p:nvPr/>
        </p:nvGrpSpPr>
        <p:grpSpPr>
          <a:xfrm>
            <a:off x="20379783" y="1002506"/>
            <a:ext cx="3661317" cy="6857999"/>
            <a:chOff x="8117624" y="-681037"/>
            <a:chExt cx="3724971" cy="8205400"/>
          </a:xfrm>
        </p:grpSpPr>
        <p:pic>
          <p:nvPicPr>
            <p:cNvPr id="5" name="Imagen 4">
              <a:extLst>
                <a:ext uri="{FF2B5EF4-FFF2-40B4-BE49-F238E27FC236}">
                  <a16:creationId xmlns:a16="http://schemas.microsoft.com/office/drawing/2014/main" id="{609D40A1-E627-40E3-AB40-B0E1C08E56D9}"/>
                </a:ext>
              </a:extLst>
            </p:cNvPr>
            <p:cNvPicPr>
              <a:picLocks noChangeAspect="1"/>
            </p:cNvPicPr>
            <p:nvPr/>
          </p:nvPicPr>
          <p:blipFill rotWithShape="1">
            <a:blip r:embed="rId2"/>
            <a:srcRect r="2718"/>
            <a:stretch/>
          </p:blipFill>
          <p:spPr>
            <a:xfrm>
              <a:off x="8117624" y="-681037"/>
              <a:ext cx="3724971" cy="6858000"/>
            </a:xfrm>
            <a:prstGeom prst="rect">
              <a:avLst/>
            </a:prstGeom>
          </p:spPr>
        </p:pic>
        <p:pic>
          <p:nvPicPr>
            <p:cNvPr id="6" name="Imagen 5">
              <a:extLst>
                <a:ext uri="{FF2B5EF4-FFF2-40B4-BE49-F238E27FC236}">
                  <a16:creationId xmlns:a16="http://schemas.microsoft.com/office/drawing/2014/main" id="{55155878-C23E-4339-B4E1-06D5D6554A5C}"/>
                </a:ext>
              </a:extLst>
            </p:cNvPr>
            <p:cNvPicPr>
              <a:picLocks noChangeAspect="1"/>
            </p:cNvPicPr>
            <p:nvPr/>
          </p:nvPicPr>
          <p:blipFill rotWithShape="1">
            <a:blip r:embed="rId3"/>
            <a:srcRect t="69268" r="2718"/>
            <a:stretch/>
          </p:blipFill>
          <p:spPr>
            <a:xfrm>
              <a:off x="8117624" y="5416783"/>
              <a:ext cx="3724971" cy="2107580"/>
            </a:xfrm>
            <a:prstGeom prst="rect">
              <a:avLst/>
            </a:prstGeom>
          </p:spPr>
        </p:pic>
      </p:grpSp>
      <p:pic>
        <p:nvPicPr>
          <p:cNvPr id="1026" name="Picture 2" descr="[">
            <a:extLst>
              <a:ext uri="{FF2B5EF4-FFF2-40B4-BE49-F238E27FC236}">
                <a16:creationId xmlns:a16="http://schemas.microsoft.com/office/drawing/2014/main" id="{4D902F82-8FBD-4399-A605-7C3C3DF86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1135" y="2912582"/>
            <a:ext cx="2190750" cy="4067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S | Farm Sustainability Tool (FaST) released – Desira">
            <a:extLst>
              <a:ext uri="{FF2B5EF4-FFF2-40B4-BE49-F238E27FC236}">
                <a16:creationId xmlns:a16="http://schemas.microsoft.com/office/drawing/2014/main" id="{3F2B6553-2F95-4502-A595-9282CAE267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58" y="365125"/>
            <a:ext cx="4102704" cy="2307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20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ycle Detailed Rounded Lineal icon">
            <a:extLst>
              <a:ext uri="{FF2B5EF4-FFF2-40B4-BE49-F238E27FC236}">
                <a16:creationId xmlns:a16="http://schemas.microsoft.com/office/drawing/2014/main" id="{A3147A06-93EE-48C3-90CF-F6057B914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2054" y="3896106"/>
            <a:ext cx="2961894" cy="2961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DAD189F0-0314-4003-8F42-3B322E5EAC28}"/>
              </a:ext>
            </a:extLst>
          </p:cNvPr>
          <p:cNvSpPr/>
          <p:nvPr/>
        </p:nvSpPr>
        <p:spPr>
          <a:xfrm>
            <a:off x="1243858" y="1867875"/>
            <a:ext cx="1706967" cy="67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FaST</a:t>
            </a:r>
            <a:r>
              <a:rPr lang="en-GB" dirty="0"/>
              <a:t> (Spain) </a:t>
            </a:r>
            <a:r>
              <a:rPr lang="en-GB" sz="1600" dirty="0"/>
              <a:t>Start in year 2020</a:t>
            </a:r>
            <a:endParaRPr lang="en-GB" dirty="0"/>
          </a:p>
        </p:txBody>
      </p:sp>
      <p:sp>
        <p:nvSpPr>
          <p:cNvPr id="6" name="Flecha: hacia abajo 5">
            <a:extLst>
              <a:ext uri="{FF2B5EF4-FFF2-40B4-BE49-F238E27FC236}">
                <a16:creationId xmlns:a16="http://schemas.microsoft.com/office/drawing/2014/main" id="{C1875FEE-5F52-4979-B1CD-B902AB3E1FF0}"/>
              </a:ext>
            </a:extLst>
          </p:cNvPr>
          <p:cNvSpPr/>
          <p:nvPr/>
        </p:nvSpPr>
        <p:spPr>
          <a:xfrm>
            <a:off x="1791929" y="2639960"/>
            <a:ext cx="442451" cy="14051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hacia abajo 6">
            <a:extLst>
              <a:ext uri="{FF2B5EF4-FFF2-40B4-BE49-F238E27FC236}">
                <a16:creationId xmlns:a16="http://schemas.microsoft.com/office/drawing/2014/main" id="{4EE9AF5A-D29C-42E7-BC2E-3031C32DD535}"/>
              </a:ext>
            </a:extLst>
          </p:cNvPr>
          <p:cNvSpPr/>
          <p:nvPr/>
        </p:nvSpPr>
        <p:spPr>
          <a:xfrm>
            <a:off x="8017796" y="2054942"/>
            <a:ext cx="442451" cy="480305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69C8B758-BF95-4165-8E4E-C567BE7771FD}"/>
              </a:ext>
            </a:extLst>
          </p:cNvPr>
          <p:cNvSpPr txBox="1"/>
          <p:nvPr/>
        </p:nvSpPr>
        <p:spPr>
          <a:xfrm>
            <a:off x="6670777" y="2067888"/>
            <a:ext cx="1009445"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SOIL DATA</a:t>
            </a:r>
          </a:p>
        </p:txBody>
      </p:sp>
      <p:cxnSp>
        <p:nvCxnSpPr>
          <p:cNvPr id="13" name="Conector recto de flecha 12">
            <a:extLst>
              <a:ext uri="{FF2B5EF4-FFF2-40B4-BE49-F238E27FC236}">
                <a16:creationId xmlns:a16="http://schemas.microsoft.com/office/drawing/2014/main" id="{8EC3E8A9-33F4-4847-A34B-EC7A1AB2EA5F}"/>
              </a:ext>
            </a:extLst>
          </p:cNvPr>
          <p:cNvCxnSpPr>
            <a:cxnSpLocks/>
            <a:stCxn id="8" idx="1"/>
          </p:cNvCxnSpPr>
          <p:nvPr/>
        </p:nvCxnSpPr>
        <p:spPr>
          <a:xfrm flipH="1">
            <a:off x="2234381" y="2206388"/>
            <a:ext cx="4436396" cy="64988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9" name="CuadroTexto 18">
            <a:extLst>
              <a:ext uri="{FF2B5EF4-FFF2-40B4-BE49-F238E27FC236}">
                <a16:creationId xmlns:a16="http://schemas.microsoft.com/office/drawing/2014/main" id="{D253DD49-5EC7-427D-820A-9E41B62EF26D}"/>
              </a:ext>
            </a:extLst>
          </p:cNvPr>
          <p:cNvSpPr txBox="1"/>
          <p:nvPr/>
        </p:nvSpPr>
        <p:spPr>
          <a:xfrm>
            <a:off x="6670777" y="2668905"/>
            <a:ext cx="1009445" cy="2769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LPIS+GSAA</a:t>
            </a:r>
          </a:p>
        </p:txBody>
      </p:sp>
      <p:cxnSp>
        <p:nvCxnSpPr>
          <p:cNvPr id="20" name="Conector recto de flecha 19">
            <a:extLst>
              <a:ext uri="{FF2B5EF4-FFF2-40B4-BE49-F238E27FC236}">
                <a16:creationId xmlns:a16="http://schemas.microsoft.com/office/drawing/2014/main" id="{F1A3AD28-F1CB-4148-832B-C1D6F864DE61}"/>
              </a:ext>
            </a:extLst>
          </p:cNvPr>
          <p:cNvCxnSpPr>
            <a:cxnSpLocks/>
            <a:stCxn id="19" idx="1"/>
          </p:cNvCxnSpPr>
          <p:nvPr/>
        </p:nvCxnSpPr>
        <p:spPr>
          <a:xfrm flipH="1">
            <a:off x="2386781" y="2807405"/>
            <a:ext cx="4283996" cy="2012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6" name="Rectángulo 25">
            <a:extLst>
              <a:ext uri="{FF2B5EF4-FFF2-40B4-BE49-F238E27FC236}">
                <a16:creationId xmlns:a16="http://schemas.microsoft.com/office/drawing/2014/main" id="{25A58B6F-88B1-4120-97CA-A7D6CFFC873F}"/>
              </a:ext>
            </a:extLst>
          </p:cNvPr>
          <p:cNvSpPr/>
          <p:nvPr/>
        </p:nvSpPr>
        <p:spPr>
          <a:xfrm>
            <a:off x="4152286" y="857955"/>
            <a:ext cx="1413092" cy="8758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dirty="0"/>
              <a:t>FERTILICALC</a:t>
            </a:r>
          </a:p>
          <a:p>
            <a:pPr algn="ctr"/>
            <a:r>
              <a:rPr lang="es-ES" dirty="0" err="1"/>
              <a:t>Algorithm</a:t>
            </a:r>
            <a:endParaRPr lang="es-ES" dirty="0"/>
          </a:p>
          <a:p>
            <a:pPr algn="ctr"/>
            <a:r>
              <a:rPr lang="es-ES" sz="1200" dirty="0"/>
              <a:t>(Python GPL)</a:t>
            </a:r>
          </a:p>
        </p:txBody>
      </p:sp>
      <p:cxnSp>
        <p:nvCxnSpPr>
          <p:cNvPr id="27" name="Conector recto de flecha 26">
            <a:extLst>
              <a:ext uri="{FF2B5EF4-FFF2-40B4-BE49-F238E27FC236}">
                <a16:creationId xmlns:a16="http://schemas.microsoft.com/office/drawing/2014/main" id="{9E1A33C9-DD88-4D99-83AD-A99C28BECACE}"/>
              </a:ext>
            </a:extLst>
          </p:cNvPr>
          <p:cNvCxnSpPr>
            <a:cxnSpLocks/>
            <a:stCxn id="26" idx="2"/>
          </p:cNvCxnSpPr>
          <p:nvPr/>
        </p:nvCxnSpPr>
        <p:spPr>
          <a:xfrm flipH="1">
            <a:off x="3588678" y="1733756"/>
            <a:ext cx="1270154" cy="17044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0" name="CuadroTexto 29">
            <a:extLst>
              <a:ext uri="{FF2B5EF4-FFF2-40B4-BE49-F238E27FC236}">
                <a16:creationId xmlns:a16="http://schemas.microsoft.com/office/drawing/2014/main" id="{21A59BE4-D493-40B6-BB1B-DC98AF3DEB78}"/>
              </a:ext>
            </a:extLst>
          </p:cNvPr>
          <p:cNvSpPr txBox="1"/>
          <p:nvPr/>
        </p:nvSpPr>
        <p:spPr>
          <a:xfrm>
            <a:off x="2228737" y="3147171"/>
            <a:ext cx="128024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1200" dirty="0"/>
              <a:t>NPK NUTRIENT ALGORITHM</a:t>
            </a:r>
          </a:p>
          <a:p>
            <a:pPr algn="ctr"/>
            <a:r>
              <a:rPr lang="es-ES" sz="1200" dirty="0"/>
              <a:t>(API)</a:t>
            </a:r>
          </a:p>
        </p:txBody>
      </p:sp>
      <p:cxnSp>
        <p:nvCxnSpPr>
          <p:cNvPr id="32" name="Conector recto de flecha 31">
            <a:extLst>
              <a:ext uri="{FF2B5EF4-FFF2-40B4-BE49-F238E27FC236}">
                <a16:creationId xmlns:a16="http://schemas.microsoft.com/office/drawing/2014/main" id="{951C2ACC-0B8D-4680-926C-63F0BCB90422}"/>
              </a:ext>
            </a:extLst>
          </p:cNvPr>
          <p:cNvCxnSpPr>
            <a:cxnSpLocks/>
            <a:stCxn id="30" idx="3"/>
          </p:cNvCxnSpPr>
          <p:nvPr/>
        </p:nvCxnSpPr>
        <p:spPr>
          <a:xfrm flipV="1">
            <a:off x="3508978" y="3328903"/>
            <a:ext cx="3591733" cy="1414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5" name="CuadroTexto 34">
            <a:extLst>
              <a:ext uri="{FF2B5EF4-FFF2-40B4-BE49-F238E27FC236}">
                <a16:creationId xmlns:a16="http://schemas.microsoft.com/office/drawing/2014/main" id="{D4E2BA3B-385C-4539-A676-FE2AB0E6BC35}"/>
              </a:ext>
            </a:extLst>
          </p:cNvPr>
          <p:cNvSpPr txBox="1"/>
          <p:nvPr/>
        </p:nvSpPr>
        <p:spPr>
          <a:xfrm>
            <a:off x="6620102" y="3583700"/>
            <a:ext cx="1130710"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200" dirty="0"/>
              <a:t>FERTILIZATION FRONTEND</a:t>
            </a:r>
          </a:p>
        </p:txBody>
      </p:sp>
      <p:cxnSp>
        <p:nvCxnSpPr>
          <p:cNvPr id="37" name="Conector recto de flecha 36">
            <a:extLst>
              <a:ext uri="{FF2B5EF4-FFF2-40B4-BE49-F238E27FC236}">
                <a16:creationId xmlns:a16="http://schemas.microsoft.com/office/drawing/2014/main" id="{0E1535F0-67A0-4AC3-8CC9-C84903B49F98}"/>
              </a:ext>
            </a:extLst>
          </p:cNvPr>
          <p:cNvCxnSpPr>
            <a:cxnSpLocks/>
            <a:stCxn id="35" idx="1"/>
          </p:cNvCxnSpPr>
          <p:nvPr/>
        </p:nvCxnSpPr>
        <p:spPr>
          <a:xfrm flipH="1">
            <a:off x="2571954" y="3814533"/>
            <a:ext cx="4048148" cy="923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0" name="CuadroTexto 69">
            <a:extLst>
              <a:ext uri="{FF2B5EF4-FFF2-40B4-BE49-F238E27FC236}">
                <a16:creationId xmlns:a16="http://schemas.microsoft.com/office/drawing/2014/main" id="{0230A27D-F1BE-4D70-A5FF-BA2D7DC82ADF}"/>
              </a:ext>
            </a:extLst>
          </p:cNvPr>
          <p:cNvSpPr txBox="1"/>
          <p:nvPr/>
        </p:nvSpPr>
        <p:spPr>
          <a:xfrm>
            <a:off x="215794" y="5444295"/>
            <a:ext cx="7390093" cy="1323439"/>
          </a:xfrm>
          <a:prstGeom prst="rect">
            <a:avLst/>
          </a:prstGeom>
          <a:noFill/>
        </p:spPr>
        <p:txBody>
          <a:bodyPr wrap="square" rtlCol="0">
            <a:spAutoFit/>
          </a:bodyPr>
          <a:lstStyle/>
          <a:p>
            <a:r>
              <a:rPr lang="en-US" sz="4000" dirty="0"/>
              <a:t>Merging elements: FERTILICALC + </a:t>
            </a:r>
            <a:r>
              <a:rPr lang="en-US" sz="4000" dirty="0" err="1"/>
              <a:t>FaST</a:t>
            </a:r>
            <a:r>
              <a:rPr lang="en-US" sz="4000" dirty="0"/>
              <a:t> + SATIVUM</a:t>
            </a:r>
          </a:p>
        </p:txBody>
      </p:sp>
      <p:pic>
        <p:nvPicPr>
          <p:cNvPr id="71" name="Gráfico 70">
            <a:extLst>
              <a:ext uri="{FF2B5EF4-FFF2-40B4-BE49-F238E27FC236}">
                <a16:creationId xmlns:a16="http://schemas.microsoft.com/office/drawing/2014/main" id="{37497623-FCE8-41C4-BC68-83104621D6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942" y="67377"/>
            <a:ext cx="1547933" cy="1547933"/>
          </a:xfrm>
          <a:prstGeom prst="rect">
            <a:avLst/>
          </a:prstGeom>
        </p:spPr>
      </p:pic>
      <p:sp>
        <p:nvSpPr>
          <p:cNvPr id="28" name="CuadroTexto 27">
            <a:extLst>
              <a:ext uri="{FF2B5EF4-FFF2-40B4-BE49-F238E27FC236}">
                <a16:creationId xmlns:a16="http://schemas.microsoft.com/office/drawing/2014/main" id="{6130A608-ABB4-4022-915D-599B9A940ABE}"/>
              </a:ext>
            </a:extLst>
          </p:cNvPr>
          <p:cNvSpPr txBox="1"/>
          <p:nvPr/>
        </p:nvSpPr>
        <p:spPr>
          <a:xfrm>
            <a:off x="9144078" y="5206401"/>
            <a:ext cx="1837845" cy="52322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ES" sz="1400" dirty="0">
                <a:highlight>
                  <a:srgbClr val="000000"/>
                </a:highlight>
              </a:rPr>
              <a:t>WORKING IN RELEASE 55 AND 56</a:t>
            </a:r>
          </a:p>
        </p:txBody>
      </p:sp>
      <p:sp>
        <p:nvSpPr>
          <p:cNvPr id="31" name="Rectángulo 30">
            <a:extLst>
              <a:ext uri="{FF2B5EF4-FFF2-40B4-BE49-F238E27FC236}">
                <a16:creationId xmlns:a16="http://schemas.microsoft.com/office/drawing/2014/main" id="{BE0EAB9F-B454-41C7-993A-2F577174181E}"/>
              </a:ext>
            </a:extLst>
          </p:cNvPr>
          <p:cNvSpPr/>
          <p:nvPr/>
        </p:nvSpPr>
        <p:spPr>
          <a:xfrm>
            <a:off x="1166934" y="4045136"/>
            <a:ext cx="1706967" cy="590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End of phase I (year 2021)</a:t>
            </a:r>
          </a:p>
        </p:txBody>
      </p:sp>
      <p:pic>
        <p:nvPicPr>
          <p:cNvPr id="36" name="Imagen 35">
            <a:extLst>
              <a:ext uri="{FF2B5EF4-FFF2-40B4-BE49-F238E27FC236}">
                <a16:creationId xmlns:a16="http://schemas.microsoft.com/office/drawing/2014/main" id="{E4E84284-F49B-4F8D-B440-1FE1DD0DDB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7785" y="1160551"/>
            <a:ext cx="3344924" cy="705099"/>
          </a:xfrm>
          <a:prstGeom prst="rect">
            <a:avLst/>
          </a:prstGeom>
        </p:spPr>
      </p:pic>
      <p:sp>
        <p:nvSpPr>
          <p:cNvPr id="11" name="CuadroTexto 10">
            <a:extLst>
              <a:ext uri="{FF2B5EF4-FFF2-40B4-BE49-F238E27FC236}">
                <a16:creationId xmlns:a16="http://schemas.microsoft.com/office/drawing/2014/main" id="{98042153-6242-4E79-B79F-27D445900EF2}"/>
              </a:ext>
            </a:extLst>
          </p:cNvPr>
          <p:cNvSpPr txBox="1"/>
          <p:nvPr/>
        </p:nvSpPr>
        <p:spPr>
          <a:xfrm>
            <a:off x="10216470" y="1189934"/>
            <a:ext cx="1294032"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defPPr>
              <a:defRPr lang="es-E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Development started in 2019, launched in 2021</a:t>
            </a:r>
          </a:p>
        </p:txBody>
      </p:sp>
      <p:pic>
        <p:nvPicPr>
          <p:cNvPr id="22" name="Picture 2" descr="Principles of Agronomy for Sustainable Agriculture">
            <a:extLst>
              <a:ext uri="{FF2B5EF4-FFF2-40B4-BE49-F238E27FC236}">
                <a16:creationId xmlns:a16="http://schemas.microsoft.com/office/drawing/2014/main" id="{073C5152-E520-41D8-9B50-7274C15200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0003" y="-10569"/>
            <a:ext cx="1029376" cy="154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321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CE3A8E-BA25-4035-A9F1-349AFC7C5EAE}"/>
              </a:ext>
            </a:extLst>
          </p:cNvPr>
          <p:cNvSpPr>
            <a:spLocks noGrp="1"/>
          </p:cNvSpPr>
          <p:nvPr>
            <p:ph type="title"/>
          </p:nvPr>
        </p:nvSpPr>
        <p:spPr/>
        <p:txBody>
          <a:bodyPr/>
          <a:lstStyle/>
          <a:p>
            <a:endParaRPr lang="en-GB"/>
          </a:p>
        </p:txBody>
      </p:sp>
      <p:graphicFrame>
        <p:nvGraphicFramePr>
          <p:cNvPr id="7" name="Marcador de contenido 6">
            <a:extLst>
              <a:ext uri="{FF2B5EF4-FFF2-40B4-BE49-F238E27FC236}">
                <a16:creationId xmlns:a16="http://schemas.microsoft.com/office/drawing/2014/main" id="{9CAA78F7-3570-4205-8D9F-71BCCEA24877}"/>
              </a:ext>
            </a:extLst>
          </p:cNvPr>
          <p:cNvGraphicFramePr>
            <a:graphicFrameLocks noGrp="1"/>
          </p:cNvGraphicFramePr>
          <p:nvPr>
            <p:ph idx="1"/>
            <p:extLst>
              <p:ext uri="{D42A27DB-BD31-4B8C-83A1-F6EECF244321}">
                <p14:modId xmlns:p14="http://schemas.microsoft.com/office/powerpoint/2010/main" val="2371182939"/>
              </p:ext>
            </p:extLst>
          </p:nvPr>
        </p:nvGraphicFramePr>
        <p:xfrm>
          <a:off x="2" y="-1208597"/>
          <a:ext cx="12191998" cy="8066596"/>
        </p:xfrm>
        <a:graphic>
          <a:graphicData uri="http://schemas.openxmlformats.org/drawingml/2006/table">
            <a:tbl>
              <a:tblPr/>
              <a:tblGrid>
                <a:gridCol w="3466441">
                  <a:extLst>
                    <a:ext uri="{9D8B030D-6E8A-4147-A177-3AD203B41FA5}">
                      <a16:colId xmlns:a16="http://schemas.microsoft.com/office/drawing/2014/main" val="4158277596"/>
                    </a:ext>
                  </a:extLst>
                </a:gridCol>
                <a:gridCol w="4907695">
                  <a:extLst>
                    <a:ext uri="{9D8B030D-6E8A-4147-A177-3AD203B41FA5}">
                      <a16:colId xmlns:a16="http://schemas.microsoft.com/office/drawing/2014/main" val="4038455398"/>
                    </a:ext>
                  </a:extLst>
                </a:gridCol>
                <a:gridCol w="1156568">
                  <a:extLst>
                    <a:ext uri="{9D8B030D-6E8A-4147-A177-3AD203B41FA5}">
                      <a16:colId xmlns:a16="http://schemas.microsoft.com/office/drawing/2014/main" val="3253791291"/>
                    </a:ext>
                  </a:extLst>
                </a:gridCol>
                <a:gridCol w="629522">
                  <a:extLst>
                    <a:ext uri="{9D8B030D-6E8A-4147-A177-3AD203B41FA5}">
                      <a16:colId xmlns:a16="http://schemas.microsoft.com/office/drawing/2014/main" val="3875050175"/>
                    </a:ext>
                  </a:extLst>
                </a:gridCol>
                <a:gridCol w="448090">
                  <a:extLst>
                    <a:ext uri="{9D8B030D-6E8A-4147-A177-3AD203B41FA5}">
                      <a16:colId xmlns:a16="http://schemas.microsoft.com/office/drawing/2014/main" val="1318762638"/>
                    </a:ext>
                  </a:extLst>
                </a:gridCol>
                <a:gridCol w="891835">
                  <a:extLst>
                    <a:ext uri="{9D8B030D-6E8A-4147-A177-3AD203B41FA5}">
                      <a16:colId xmlns:a16="http://schemas.microsoft.com/office/drawing/2014/main" val="1190276794"/>
                    </a:ext>
                  </a:extLst>
                </a:gridCol>
                <a:gridCol w="691847">
                  <a:extLst>
                    <a:ext uri="{9D8B030D-6E8A-4147-A177-3AD203B41FA5}">
                      <a16:colId xmlns:a16="http://schemas.microsoft.com/office/drawing/2014/main" val="1405490998"/>
                    </a:ext>
                  </a:extLst>
                </a:gridCol>
              </a:tblGrid>
              <a:tr h="93613">
                <a:tc>
                  <a:txBody>
                    <a:bodyPr/>
                    <a:lstStyle/>
                    <a:p>
                      <a:pPr algn="ctr" fontAlgn="ctr"/>
                      <a:r>
                        <a:rPr lang="es-ES" sz="900" b="0" i="0" u="none" strike="noStrike">
                          <a:solidFill>
                            <a:srgbClr val="000000"/>
                          </a:solidFill>
                          <a:effectLst/>
                          <a:latin typeface="Calibri" panose="020F0502020204030204" pitchFamily="34" charset="0"/>
                        </a:rPr>
                        <a:t> </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ctr" fontAlgn="b"/>
                      <a:r>
                        <a:rPr lang="es-ES" sz="900" b="0" i="0" u="none" strike="noStrike">
                          <a:solidFill>
                            <a:srgbClr val="000000"/>
                          </a:solidFill>
                          <a:effectLst/>
                          <a:latin typeface="Calibri" panose="020F0502020204030204" pitchFamily="34" charset="0"/>
                        </a:rPr>
                        <a:t>TODA ESPAÑA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a:txBody>
                    <a:bodyPr/>
                    <a:lstStyle/>
                    <a:p>
                      <a:pPr algn="l" fontAlgn="b"/>
                      <a:r>
                        <a:rPr lang="es-ES" sz="900" b="0" i="0" u="none" strike="noStrike">
                          <a:solidFill>
                            <a:srgbClr val="000000"/>
                          </a:solidFill>
                          <a:effectLst/>
                          <a:latin typeface="Calibri" panose="020F0502020204030204" pitchFamily="34" charset="0"/>
                        </a:rPr>
                        <a:t>Castilla y León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65056098"/>
                  </a:ext>
                </a:extLst>
              </a:tr>
              <a:tr h="276981">
                <a:tc>
                  <a:txBody>
                    <a:bodyPr/>
                    <a:lstStyle/>
                    <a:p>
                      <a:pPr algn="ctr" fontAlgn="ctr"/>
                      <a:r>
                        <a:rPr lang="es-ES" sz="900" b="0" i="0" u="none" strike="noStrike">
                          <a:solidFill>
                            <a:srgbClr val="000000"/>
                          </a:solidFill>
                          <a:effectLst/>
                          <a:latin typeface="Calibri" panose="020F0502020204030204" pitchFamily="34" charset="0"/>
                        </a:rPr>
                        <a:t>TEMA</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Criterio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Comentario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Todo el territorio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En Zona Vulnerable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Fuente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En Zona Vulnerable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14364542"/>
                  </a:ext>
                </a:extLst>
              </a:tr>
              <a:tr h="215858">
                <a:tc>
                  <a:txBody>
                    <a:bodyPr/>
                    <a:lstStyle/>
                    <a:p>
                      <a:pPr algn="ctr" fontAlgn="ctr"/>
                      <a:r>
                        <a:rPr lang="es-ES" sz="900" b="0" i="0" u="none" strike="noStrike">
                          <a:solidFill>
                            <a:srgbClr val="000000"/>
                          </a:solidFill>
                          <a:effectLst/>
                          <a:latin typeface="Calibri" panose="020F0502020204030204" pitchFamily="34" charset="0"/>
                        </a:rPr>
                        <a:t>OBLIGATORIEDAD DE PLAN DE NUTRIENTES</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Obligación de realización de plan de nutrientes con identificación de recintos a partir del 01/09/2024 (Excepciones las unidades de producción que no superen las 10 ha de superficie, si son de secano o están dedicadas únicamente a pastos o cultivos forrajeros para autoconsumo.)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7190076"/>
                  </a:ext>
                </a:extLst>
              </a:tr>
              <a:tr h="185297">
                <a:tc rowSpan="6">
                  <a:txBody>
                    <a:bodyPr/>
                    <a:lstStyle/>
                    <a:p>
                      <a:pPr algn="ctr" fontAlgn="ctr"/>
                      <a:r>
                        <a:rPr lang="es-ES" sz="900" b="0" i="0" u="none" strike="noStrike" dirty="0">
                          <a:solidFill>
                            <a:srgbClr val="000000"/>
                          </a:solidFill>
                          <a:effectLst/>
                          <a:latin typeface="Calibri" panose="020F0502020204030204" pitchFamily="34" charset="0"/>
                        </a:rPr>
                        <a:t>LIMITACIÓN DE PRODUCTOS FERTILIZANTES O TIPOS DE CUBIERTAS, CARACTERÍSTICAS FISIOGRÁFICAS</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Limitación a máximo 170 kg N/ha año de fertilizantes orgánicos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47/2022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2334622"/>
                  </a:ext>
                </a:extLst>
              </a:tr>
              <a:tr h="460348">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En parcelas en barbecho sin cubierta no pueden aplicarse fertilizantes. Se permite la aplicación en barbechos con cubierta siempre que la producción de biomasa de la cubierta justifique la captura del N aplicado.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Esta técnica facilita la incorporación de materia organica a laos suelos y mejora su fertilidad</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PROPUESTA NUEVA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49567779"/>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Se </a:t>
                      </a:r>
                      <a:r>
                        <a:rPr lang="es-ES" sz="700" b="0" i="0" u="none" strike="noStrike" dirty="0" err="1">
                          <a:solidFill>
                            <a:srgbClr val="000000"/>
                          </a:solidFill>
                          <a:effectLst/>
                          <a:latin typeface="Calibri" panose="020F0502020204030204" pitchFamily="34" charset="0"/>
                        </a:rPr>
                        <a:t>prohibe</a:t>
                      </a:r>
                      <a:r>
                        <a:rPr lang="es-ES" sz="700" b="0" i="0" u="none" strike="noStrike" dirty="0">
                          <a:solidFill>
                            <a:srgbClr val="000000"/>
                          </a:solidFill>
                          <a:effectLst/>
                          <a:latin typeface="Calibri" panose="020F0502020204030204" pitchFamily="34" charset="0"/>
                        </a:rPr>
                        <a:t> la aplicación de fertilizantes en terrenos helados o cubiertos de nieve, </a:t>
                      </a:r>
                      <a:r>
                        <a:rPr lang="es-ES" sz="700" b="0" i="0" u="none" strike="noStrike" dirty="0" err="1">
                          <a:solidFill>
                            <a:srgbClr val="000000"/>
                          </a:solidFill>
                          <a:effectLst/>
                          <a:latin typeface="Calibri" panose="020F0502020204030204" pitchFamily="34" charset="0"/>
                        </a:rPr>
                        <a:t>hidromorfos</a:t>
                      </a:r>
                      <a:r>
                        <a:rPr lang="es-ES" sz="700" b="0" i="0" u="none" strike="noStrike" dirty="0">
                          <a:solidFill>
                            <a:srgbClr val="000000"/>
                          </a:solidFill>
                          <a:effectLst/>
                          <a:latin typeface="Calibri" panose="020F0502020204030204" pitchFamily="34" charset="0"/>
                        </a:rPr>
                        <a:t> o inundados</a:t>
                      </a:r>
                    </a:p>
                  </a:txBody>
                  <a:tcPr marL="2887" marR="2887" marT="288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5420395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Se </a:t>
                      </a:r>
                      <a:r>
                        <a:rPr lang="es-ES" sz="700" b="0" i="0" u="none" strike="noStrike" dirty="0" err="1">
                          <a:solidFill>
                            <a:srgbClr val="000000"/>
                          </a:solidFill>
                          <a:effectLst/>
                          <a:latin typeface="Calibri" panose="020F0502020204030204" pitchFamily="34" charset="0"/>
                        </a:rPr>
                        <a:t>prohibe</a:t>
                      </a:r>
                      <a:r>
                        <a:rPr lang="es-ES" sz="700" b="0" i="0" u="none" strike="noStrike" dirty="0">
                          <a:solidFill>
                            <a:srgbClr val="000000"/>
                          </a:solidFill>
                          <a:effectLst/>
                          <a:latin typeface="Calibri" panose="020F0502020204030204" pitchFamily="34" charset="0"/>
                        </a:rPr>
                        <a:t> la aplicación de fertilizantes en periodos con avisos meteorológicos rojos por precipitaciones vigentes de AEMET o de Protección Civil</a:t>
                      </a:r>
                    </a:p>
                  </a:txBody>
                  <a:tcPr marL="2887" marR="2887" marT="2887" marB="0" anchor="b">
                    <a:lnL w="635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algn="l" fontAlgn="b"/>
                      <a:endParaRPr lang="es-ES" sz="900" b="0" i="0" u="none" strike="noStrike" dirty="0">
                        <a:solidFill>
                          <a:srgbClr val="000000"/>
                        </a:solidFill>
                        <a:effectLst/>
                        <a:latin typeface="Calibri" panose="020F0502020204030204" pitchFamily="34" charset="0"/>
                      </a:endParaRPr>
                    </a:p>
                  </a:txBody>
                  <a:tcPr marL="2887" marR="2887" marT="2887"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68522917"/>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Se </a:t>
                      </a:r>
                      <a:r>
                        <a:rPr lang="es-ES" sz="700" b="0" i="0" u="none" strike="noStrike" dirty="0" err="1">
                          <a:solidFill>
                            <a:srgbClr val="000000"/>
                          </a:solidFill>
                          <a:effectLst/>
                          <a:latin typeface="Calibri" panose="020F0502020204030204" pitchFamily="34" charset="0"/>
                        </a:rPr>
                        <a:t>prohibe</a:t>
                      </a:r>
                      <a:r>
                        <a:rPr lang="es-ES" sz="700" b="0" i="0" u="none" strike="noStrike" dirty="0">
                          <a:solidFill>
                            <a:srgbClr val="000000"/>
                          </a:solidFill>
                          <a:effectLst/>
                          <a:latin typeface="Calibri" panose="020F0502020204030204" pitchFamily="34" charset="0"/>
                        </a:rPr>
                        <a:t> la aplicación de fertilizantes en aquellos suelos que por sus características de topografía, así como por su distancia, puedan producir arrastres de nutrientes a hábitats naturales como humedales, barrancos y saladares</a:t>
                      </a:r>
                    </a:p>
                  </a:txBody>
                  <a:tcPr marL="2887" marR="2887" marT="288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Indeterminada</a:t>
                      </a:r>
                    </a:p>
                  </a:txBody>
                  <a:tcPr marL="2887" marR="2887" marT="288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23847989"/>
                  </a:ext>
                </a:extLst>
              </a:tr>
              <a:tr h="93613">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En parcelas con pendiente media superior al 15% no se permiten aplicar fertilizantes líquidos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24232220"/>
                  </a:ext>
                </a:extLst>
              </a:tr>
              <a:tr h="185297">
                <a:tc rowSpan="10">
                  <a:txBody>
                    <a:bodyPr/>
                    <a:lstStyle/>
                    <a:p>
                      <a:pPr algn="ctr" fontAlgn="ctr"/>
                      <a:r>
                        <a:rPr lang="es-ES" sz="900" b="0" i="0" u="none" strike="noStrike" dirty="0">
                          <a:solidFill>
                            <a:srgbClr val="000000"/>
                          </a:solidFill>
                          <a:effectLst/>
                          <a:latin typeface="Calibri" panose="020F0502020204030204" pitchFamily="34" charset="0"/>
                        </a:rPr>
                        <a:t>LIMITACIÓN TEMPORAL</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cereales de invierno Junio a septiembre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667905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arroz Septiembre a marzo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1051/2023</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50456099"/>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olivar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1051/2024</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2393910"/>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uva de vinificación Noviembre a febrero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1051/2025</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1605187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cítricos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1051/2026</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80823584"/>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frutales de hueso Caída hoja a inicio brotación,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1051/2027</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5867117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frutales de pepita Caída hoja a inicio brotación,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1051/2028</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4086112"/>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frutos secos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1051/2029</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458953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caqui Noviembre a enero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1051/2030</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3734247"/>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Prohibición de fertilización nitrogenada en uva de mesa Diciembre a febrero (incluidos), Salvo que se disponga de riego localizado o se utilicen técnicas de agricultura de precisión</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1051/2031</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8604921"/>
                  </a:ext>
                </a:extLst>
              </a:tr>
              <a:tr h="185297">
                <a:tc rowSpan="4">
                  <a:txBody>
                    <a:bodyPr/>
                    <a:lstStyle/>
                    <a:p>
                      <a:pPr algn="ctr" fontAlgn="ctr"/>
                      <a:r>
                        <a:rPr lang="es-ES" sz="900" b="0" i="0" u="none" strike="noStrike" dirty="0">
                          <a:solidFill>
                            <a:srgbClr val="000000"/>
                          </a:solidFill>
                          <a:effectLst/>
                          <a:latin typeface="Calibri" panose="020F0502020204030204" pitchFamily="34" charset="0"/>
                        </a:rPr>
                        <a:t>LÍMITACIONES A LA PARAMETRIZACIÁCIÓN/FUNCIONAMIENTO  DEL PLAN</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Limitación a </a:t>
                      </a:r>
                      <a:r>
                        <a:rPr lang="es-ES" sz="700" b="0" i="0" u="none" strike="noStrike" dirty="0" err="1">
                          <a:solidFill>
                            <a:srgbClr val="000000"/>
                          </a:solidFill>
                          <a:effectLst/>
                          <a:latin typeface="Calibri" panose="020F0502020204030204" pitchFamily="34" charset="0"/>
                        </a:rPr>
                        <a:t>prioridel</a:t>
                      </a:r>
                      <a:r>
                        <a:rPr lang="es-ES" sz="700" b="0" i="0" u="none" strike="noStrike" dirty="0">
                          <a:solidFill>
                            <a:srgbClr val="000000"/>
                          </a:solidFill>
                          <a:effectLst/>
                          <a:latin typeface="Calibri" panose="020F0502020204030204" pitchFamily="34" charset="0"/>
                        </a:rPr>
                        <a:t> objetivo de producción del plan de nutrientes al percentil 75 de la media histórica comarcal. Posibilidad de superarlo si se justifica documentalmente la superación de estos límites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PROPUESTA NUEVA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54974573"/>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Obligación de mantenimiento o incremento de la materia orgánica del suelo a la hora de realizar un plan de abonado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6566237"/>
                  </a:ext>
                </a:extLst>
              </a:tr>
              <a:tr h="276981">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El plan describirá las medidas para disminuir las emisiones de amoniaco y de gases de efecto invernadero</a:t>
                      </a:r>
                    </a:p>
                  </a:txBody>
                  <a:tcPr marL="2887" marR="2887" marT="288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Ojo, SATIVUM no informa expresamente de esto</a:t>
                      </a:r>
                    </a:p>
                  </a:txBody>
                  <a:tcPr marL="2887" marR="2887" marT="288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1051/2023</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58800284"/>
                  </a:ext>
                </a:extLst>
              </a:tr>
              <a:tr h="93613">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Obligatoriedad de tener en cuenta las aportes de N del agua de riego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s-ES" sz="900" b="0" i="0" u="none" strike="noStrike">
                        <a:solidFill>
                          <a:srgbClr val="000000"/>
                        </a:solidFill>
                        <a:effectLst/>
                        <a:latin typeface="Calibri" panose="020F0502020204030204" pitchFamily="34" charset="0"/>
                      </a:endParaRP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43501227"/>
                  </a:ext>
                </a:extLst>
              </a:tr>
              <a:tr h="215858">
                <a:tc rowSpan="4">
                  <a:txBody>
                    <a:bodyPr/>
                    <a:lstStyle/>
                    <a:p>
                      <a:pPr algn="ctr" fontAlgn="ctr"/>
                      <a:r>
                        <a:rPr lang="es-ES" sz="900" b="0" i="0" u="none" strike="noStrike">
                          <a:solidFill>
                            <a:srgbClr val="000000"/>
                          </a:solidFill>
                          <a:effectLst/>
                          <a:latin typeface="Calibri" panose="020F0502020204030204" pitchFamily="34" charset="0"/>
                        </a:rPr>
                        <a:t>LIMITACIONES A LA APLICACIÓN DE PRODUCTOS EN REFERENCIA A LOS RESULTADOS DEL PLAN</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N anuales en un 5%</a:t>
                      </a:r>
                      <a:r>
                        <a:rPr lang="es-ES" sz="700" b="0" i="0" u="none" strike="noStrike" dirty="0">
                          <a:solidFill>
                            <a:srgbClr val="000000"/>
                          </a:solidFill>
                          <a:effectLst/>
                          <a:latin typeface="Calibri" panose="020F0502020204030204" pitchFamily="34" charset="0"/>
                        </a:rPr>
                        <a:t> más de lo consignado en el plan. El objetivo de producción del plan puede adaptarse a un año de producción excepcional con carácter general por parte del la Consejería de Agricultura o a título individual justificado mediante facturas.</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PROPUESTA NUEVA</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04409738"/>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N anuales</a:t>
                      </a:r>
                      <a:r>
                        <a:rPr lang="es-ES" sz="700" b="0" i="0" u="none" strike="noStrike" dirty="0">
                          <a:solidFill>
                            <a:srgbClr val="000000"/>
                          </a:solidFill>
                          <a:effectLst/>
                          <a:latin typeface="Calibri" panose="020F0502020204030204" pitchFamily="34" charset="0"/>
                        </a:rPr>
                        <a:t> en un </a:t>
                      </a:r>
                      <a:r>
                        <a:rPr lang="es-ES" sz="700" b="1" i="0" u="none" strike="noStrike" dirty="0">
                          <a:solidFill>
                            <a:srgbClr val="000000"/>
                          </a:solidFill>
                          <a:effectLst/>
                          <a:latin typeface="Calibri" panose="020F0502020204030204" pitchFamily="34" charset="0"/>
                        </a:rPr>
                        <a:t>20%</a:t>
                      </a:r>
                      <a:r>
                        <a:rPr lang="es-ES" sz="700" b="0" i="0" u="none" strike="noStrike" dirty="0">
                          <a:solidFill>
                            <a:srgbClr val="000000"/>
                          </a:solidFill>
                          <a:effectLst/>
                          <a:latin typeface="Calibri" panose="020F0502020204030204" pitchFamily="34" charset="0"/>
                        </a:rPr>
                        <a:t> más de lo consignado en el plan. Se establecen excepciones si se realiza análisis foliar que justifique por carencia o si la evolución del año agrícola lo permite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033310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P2O5 en 5 años</a:t>
                      </a:r>
                      <a:r>
                        <a:rPr lang="es-ES" sz="700" b="0" i="0" u="none" strike="noStrike" dirty="0">
                          <a:solidFill>
                            <a:srgbClr val="000000"/>
                          </a:solidFill>
                          <a:effectLst/>
                          <a:latin typeface="Calibri" panose="020F0502020204030204" pitchFamily="34" charset="0"/>
                        </a:rPr>
                        <a:t> en un </a:t>
                      </a:r>
                      <a:r>
                        <a:rPr lang="es-ES" sz="700" b="1" i="0" u="none" strike="noStrike" dirty="0">
                          <a:solidFill>
                            <a:srgbClr val="000000"/>
                          </a:solidFill>
                          <a:effectLst/>
                          <a:latin typeface="Calibri" panose="020F0502020204030204" pitchFamily="34" charset="0"/>
                        </a:rPr>
                        <a:t>30%</a:t>
                      </a:r>
                      <a:r>
                        <a:rPr lang="es-ES" sz="700" b="0" i="0" u="none" strike="noStrike" dirty="0">
                          <a:solidFill>
                            <a:srgbClr val="000000"/>
                          </a:solidFill>
                          <a:effectLst/>
                          <a:latin typeface="Calibri" panose="020F0502020204030204" pitchFamily="34" charset="0"/>
                        </a:rPr>
                        <a:t> más de lo consignado en los planes. Se establecen excepciones para suelos "pobres" si existe documento técnico que lo justifique.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6672815"/>
                  </a:ext>
                </a:extLst>
              </a:tr>
              <a:tr h="185297">
                <a:tc vMerge="1">
                  <a:txBody>
                    <a:bodyPr/>
                    <a:lstStyle/>
                    <a:p>
                      <a:endParaRPr lang="en-GB"/>
                    </a:p>
                  </a:txBody>
                  <a:tcPr/>
                </a:tc>
                <a:tc>
                  <a:txBody>
                    <a:bodyPr/>
                    <a:lstStyle/>
                    <a:p>
                      <a:pPr algn="l" fontAlgn="b"/>
                      <a:r>
                        <a:rPr lang="es-ES" sz="700" b="0" i="0" u="none" strike="noStrike" dirty="0">
                          <a:solidFill>
                            <a:srgbClr val="000000"/>
                          </a:solidFill>
                          <a:effectLst/>
                          <a:latin typeface="Calibri" panose="020F0502020204030204" pitchFamily="34" charset="0"/>
                        </a:rPr>
                        <a:t>Limitación de los aportes efectivos de </a:t>
                      </a:r>
                      <a:r>
                        <a:rPr lang="es-ES" sz="700" b="1" i="0" u="none" strike="noStrike" dirty="0">
                          <a:solidFill>
                            <a:srgbClr val="000000"/>
                          </a:solidFill>
                          <a:effectLst/>
                          <a:latin typeface="Calibri" panose="020F0502020204030204" pitchFamily="34" charset="0"/>
                        </a:rPr>
                        <a:t>K2O en 5 años</a:t>
                      </a:r>
                      <a:r>
                        <a:rPr lang="es-ES" sz="700" b="0" i="0" u="none" strike="noStrike" dirty="0">
                          <a:solidFill>
                            <a:srgbClr val="000000"/>
                          </a:solidFill>
                          <a:effectLst/>
                          <a:latin typeface="Calibri" panose="020F0502020204030204" pitchFamily="34" charset="0"/>
                        </a:rPr>
                        <a:t> en un </a:t>
                      </a:r>
                      <a:r>
                        <a:rPr lang="es-ES" sz="700" b="1" i="0" u="none" strike="noStrike" dirty="0">
                          <a:solidFill>
                            <a:srgbClr val="000000"/>
                          </a:solidFill>
                          <a:effectLst/>
                          <a:latin typeface="Calibri" panose="020F0502020204030204" pitchFamily="34" charset="0"/>
                        </a:rPr>
                        <a:t>30%</a:t>
                      </a:r>
                      <a:r>
                        <a:rPr lang="es-ES" sz="700" b="0" i="0" u="none" strike="noStrike" dirty="0">
                          <a:solidFill>
                            <a:srgbClr val="000000"/>
                          </a:solidFill>
                          <a:effectLst/>
                          <a:latin typeface="Calibri" panose="020F0502020204030204" pitchFamily="34" charset="0"/>
                        </a:rPr>
                        <a:t> más de lo consignado en los planes. Se establecen excepciones para suelos "pobres" si existe documento técnico que lo justifique.</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Real Decreto 1051/2022</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8834026"/>
                  </a:ext>
                </a:extLst>
              </a:tr>
              <a:tr h="144549">
                <a:tc>
                  <a:txBody>
                    <a:bodyPr/>
                    <a:lstStyle/>
                    <a:p>
                      <a:pPr algn="ctr" fontAlgn="ctr"/>
                      <a:r>
                        <a:rPr lang="es-ES" sz="900" b="0" i="0" u="none" strike="noStrike">
                          <a:solidFill>
                            <a:srgbClr val="000000"/>
                          </a:solidFill>
                          <a:effectLst/>
                          <a:latin typeface="Calibri" panose="020F0502020204030204" pitchFamily="34" charset="0"/>
                        </a:rPr>
                        <a:t>CONTROL DEL AGUA DE RIEGO</a:t>
                      </a:r>
                    </a:p>
                  </a:txBody>
                  <a:tcPr marL="2887" marR="2887" marT="28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700" b="0" i="0" u="none" strike="noStrike" dirty="0">
                          <a:solidFill>
                            <a:srgbClr val="000000"/>
                          </a:solidFill>
                          <a:effectLst/>
                          <a:latin typeface="Calibri" panose="020F0502020204030204" pitchFamily="34" charset="0"/>
                        </a:rPr>
                        <a:t>Obligatoriedad de llevar un control del </a:t>
                      </a:r>
                      <a:r>
                        <a:rPr lang="es-ES" sz="700" b="0" i="0" u="none" strike="noStrike" dirty="0" err="1">
                          <a:solidFill>
                            <a:srgbClr val="000000"/>
                          </a:solidFill>
                          <a:effectLst/>
                          <a:latin typeface="Calibri" panose="020F0502020204030204" pitchFamily="34" charset="0"/>
                        </a:rPr>
                        <a:t>volúmen</a:t>
                      </a:r>
                      <a:r>
                        <a:rPr lang="es-ES" sz="700" b="0" i="0" u="none" strike="noStrike" dirty="0">
                          <a:solidFill>
                            <a:srgbClr val="000000"/>
                          </a:solidFill>
                          <a:effectLst/>
                          <a:latin typeface="Calibri" panose="020F0502020204030204" pitchFamily="34" charset="0"/>
                        </a:rPr>
                        <a:t> de agua aplicado conforme a las necesidades del cultivo a través de herramientas de cálculo de necesidades hídricas o sensores de humedad</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9C0006"/>
                          </a:solidFill>
                          <a:effectLst/>
                          <a:latin typeface="Calibri" panose="020F0502020204030204" pitchFamily="34" charset="0"/>
                        </a:rPr>
                        <a:t>NO</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a:solidFill>
                            <a:srgbClr val="000000"/>
                          </a:solidFill>
                          <a:effectLst/>
                          <a:latin typeface="Calibri" panose="020F0502020204030204" pitchFamily="34" charset="0"/>
                        </a:rPr>
                        <a:t> </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s-ES" sz="900" b="0" i="0" u="none" strike="noStrike" dirty="0">
                          <a:solidFill>
                            <a:srgbClr val="006100"/>
                          </a:solidFill>
                          <a:effectLst/>
                          <a:latin typeface="Calibri" panose="020F0502020204030204" pitchFamily="34" charset="0"/>
                        </a:rPr>
                        <a:t>SI</a:t>
                      </a:r>
                    </a:p>
                  </a:txBody>
                  <a:tcPr marL="2887" marR="2887" marT="28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90901948"/>
                  </a:ext>
                </a:extLst>
              </a:tr>
            </a:tbl>
          </a:graphicData>
        </a:graphic>
      </p:graphicFrame>
    </p:spTree>
    <p:extLst>
      <p:ext uri="{BB962C8B-B14F-4D97-AF65-F5344CB8AC3E}">
        <p14:creationId xmlns:p14="http://schemas.microsoft.com/office/powerpoint/2010/main" val="1366596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B2EA1A7-DC7A-40A8-9E07-5A84A2CE9131}"/>
              </a:ext>
            </a:extLst>
          </p:cNvPr>
          <p:cNvSpPr>
            <a:spLocks noGrp="1"/>
          </p:cNvSpPr>
          <p:nvPr>
            <p:ph idx="1"/>
          </p:nvPr>
        </p:nvSpPr>
        <p:spPr>
          <a:xfrm>
            <a:off x="769617" y="1846307"/>
            <a:ext cx="7063596" cy="4318187"/>
          </a:xfrm>
        </p:spPr>
        <p:txBody>
          <a:bodyPr>
            <a:normAutofit fontScale="85000" lnSpcReduction="20000"/>
          </a:bodyPr>
          <a:lstStyle/>
          <a:p>
            <a:r>
              <a:rPr lang="es-ES" sz="2800" noProof="0" dirty="0" err="1"/>
              <a:t>Sativum</a:t>
            </a:r>
            <a:r>
              <a:rPr lang="es-ES" sz="2800" noProof="0" dirty="0"/>
              <a:t> es una APP pública para la gestión de datos sobre parcelas agrícolas en España</a:t>
            </a:r>
          </a:p>
          <a:p>
            <a:pPr lvl="1"/>
            <a:r>
              <a:rPr lang="es-ES" sz="3000" noProof="0" dirty="0"/>
              <a:t>Satélite</a:t>
            </a:r>
            <a:r>
              <a:rPr lang="es-ES" sz="2800" noProof="0" dirty="0"/>
              <a:t> (y foto aérea)</a:t>
            </a:r>
          </a:p>
          <a:p>
            <a:pPr lvl="1"/>
            <a:r>
              <a:rPr lang="es-ES" sz="2800" noProof="0" dirty="0"/>
              <a:t>Suelo</a:t>
            </a:r>
          </a:p>
          <a:p>
            <a:pPr lvl="1"/>
            <a:r>
              <a:rPr lang="es-ES" sz="2800" noProof="0" dirty="0"/>
              <a:t>Clima</a:t>
            </a:r>
          </a:p>
          <a:p>
            <a:pPr lvl="1"/>
            <a:r>
              <a:rPr lang="es-ES" sz="2800" noProof="0" dirty="0"/>
              <a:t>Parcelario y cultivos</a:t>
            </a:r>
          </a:p>
          <a:p>
            <a:r>
              <a:rPr lang="es-ES" sz="2800" noProof="0" dirty="0"/>
              <a:t>Integrada con el sistema de gestión de la PAC</a:t>
            </a:r>
          </a:p>
          <a:p>
            <a:r>
              <a:rPr lang="es-ES" sz="2800" noProof="0" dirty="0"/>
              <a:t>Se incluyen módulos de ayuda a la toma de decisiones.</a:t>
            </a:r>
          </a:p>
          <a:p>
            <a:pPr lvl="1"/>
            <a:r>
              <a:rPr lang="es-ES" sz="2800" b="1" noProof="0" dirty="0"/>
              <a:t>Nutrición: Es un FAST</a:t>
            </a:r>
          </a:p>
          <a:p>
            <a:pPr lvl="1"/>
            <a:r>
              <a:rPr lang="es-ES" sz="2800" noProof="0" dirty="0"/>
              <a:t>Plagas</a:t>
            </a:r>
          </a:p>
          <a:p>
            <a:pPr lvl="1"/>
            <a:r>
              <a:rPr lang="es-ES" sz="2800" noProof="0" dirty="0"/>
              <a:t>Agricultura de precisión…</a:t>
            </a:r>
          </a:p>
          <a:p>
            <a:r>
              <a:rPr lang="es-ES" sz="3200" noProof="0" dirty="0"/>
              <a:t>Compatible con el Cuaderno digital </a:t>
            </a:r>
          </a:p>
          <a:p>
            <a:endParaRPr lang="es-ES" sz="2800" noProof="0" dirty="0"/>
          </a:p>
          <a:p>
            <a:pPr lvl="1"/>
            <a:endParaRPr lang="es-ES" sz="2800" noProof="0" dirty="0"/>
          </a:p>
          <a:p>
            <a:endParaRPr lang="es-ES" sz="2800" noProof="0" dirty="0"/>
          </a:p>
        </p:txBody>
      </p:sp>
      <p:pic>
        <p:nvPicPr>
          <p:cNvPr id="8" name="Imagen 7">
            <a:extLst>
              <a:ext uri="{FF2B5EF4-FFF2-40B4-BE49-F238E27FC236}">
                <a16:creationId xmlns:a16="http://schemas.microsoft.com/office/drawing/2014/main" id="{3D8E81FF-9F41-450A-9D79-FD6630CCBB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9552" y="421990"/>
            <a:ext cx="3903725" cy="822893"/>
          </a:xfrm>
          <a:prstGeom prst="rect">
            <a:avLst/>
          </a:prstGeom>
        </p:spPr>
      </p:pic>
      <p:pic>
        <p:nvPicPr>
          <p:cNvPr id="6" name="Imagen 5">
            <a:extLst>
              <a:ext uri="{FF2B5EF4-FFF2-40B4-BE49-F238E27FC236}">
                <a16:creationId xmlns:a16="http://schemas.microsoft.com/office/drawing/2014/main" id="{4DB008DF-B59D-4531-9483-5F10D0632EEC}"/>
              </a:ext>
            </a:extLst>
          </p:cNvPr>
          <p:cNvPicPr>
            <a:picLocks noChangeAspect="1"/>
          </p:cNvPicPr>
          <p:nvPr/>
        </p:nvPicPr>
        <p:blipFill rotWithShape="1">
          <a:blip r:embed="rId4"/>
          <a:srcRect r="3752"/>
          <a:stretch/>
        </p:blipFill>
        <p:spPr>
          <a:xfrm>
            <a:off x="9182790" y="0"/>
            <a:ext cx="3009210" cy="5392365"/>
          </a:xfrm>
          <a:prstGeom prst="rect">
            <a:avLst/>
          </a:prstGeom>
        </p:spPr>
      </p:pic>
      <p:pic>
        <p:nvPicPr>
          <p:cNvPr id="9" name="Marcador de contenido 5">
            <a:extLst>
              <a:ext uri="{FF2B5EF4-FFF2-40B4-BE49-F238E27FC236}">
                <a16:creationId xmlns:a16="http://schemas.microsoft.com/office/drawing/2014/main" id="{13BE6FEB-A5EB-4D5B-9264-80E45F2A15F6}"/>
              </a:ext>
            </a:extLst>
          </p:cNvPr>
          <p:cNvPicPr>
            <a:picLocks noChangeAspect="1"/>
          </p:cNvPicPr>
          <p:nvPr/>
        </p:nvPicPr>
        <p:blipFill rotWithShape="1">
          <a:blip r:embed="rId5"/>
          <a:srcRect t="67656" r="3675"/>
          <a:stretch/>
        </p:blipFill>
        <p:spPr>
          <a:xfrm>
            <a:off x="9182100" y="5115273"/>
            <a:ext cx="3009210" cy="1742727"/>
          </a:xfrm>
          <a:prstGeom prst="rect">
            <a:avLst/>
          </a:prstGeom>
        </p:spPr>
      </p:pic>
    </p:spTree>
    <p:extLst>
      <p:ext uri="{BB962C8B-B14F-4D97-AF65-F5344CB8AC3E}">
        <p14:creationId xmlns:p14="http://schemas.microsoft.com/office/powerpoint/2010/main" val="3843664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BA119-93AB-4CAC-8279-C2BD6363C5FF}"/>
              </a:ext>
            </a:extLst>
          </p:cNvPr>
          <p:cNvSpPr>
            <a:spLocks noGrp="1"/>
          </p:cNvSpPr>
          <p:nvPr>
            <p:ph type="title"/>
          </p:nvPr>
        </p:nvSpPr>
        <p:spPr/>
        <p:txBody>
          <a:bodyPr/>
          <a:lstStyle/>
          <a:p>
            <a:endParaRPr lang="es-ES" noProof="0" dirty="0"/>
          </a:p>
        </p:txBody>
      </p:sp>
      <p:pic>
        <p:nvPicPr>
          <p:cNvPr id="6" name="Marcador de contenido 5">
            <a:extLst>
              <a:ext uri="{FF2B5EF4-FFF2-40B4-BE49-F238E27FC236}">
                <a16:creationId xmlns:a16="http://schemas.microsoft.com/office/drawing/2014/main" id="{C238D439-80F6-4EFA-880B-89FA137632B6}"/>
              </a:ext>
            </a:extLst>
          </p:cNvPr>
          <p:cNvPicPr>
            <a:picLocks noGrp="1" noChangeAspect="1"/>
          </p:cNvPicPr>
          <p:nvPr>
            <p:ph idx="1"/>
          </p:nvPr>
        </p:nvPicPr>
        <p:blipFill rotWithShape="1">
          <a:blip r:embed="rId2"/>
          <a:srcRect t="67656" r="3675"/>
          <a:stretch/>
        </p:blipFill>
        <p:spPr>
          <a:xfrm>
            <a:off x="0" y="5115273"/>
            <a:ext cx="3009210" cy="1742727"/>
          </a:xfrm>
          <a:prstGeom prst="rect">
            <a:avLst/>
          </a:prstGeom>
        </p:spPr>
      </p:pic>
      <p:pic>
        <p:nvPicPr>
          <p:cNvPr id="5" name="Imagen 4">
            <a:extLst>
              <a:ext uri="{FF2B5EF4-FFF2-40B4-BE49-F238E27FC236}">
                <a16:creationId xmlns:a16="http://schemas.microsoft.com/office/drawing/2014/main" id="{10A94237-1DFD-466F-BA75-233951D2CC32}"/>
              </a:ext>
            </a:extLst>
          </p:cNvPr>
          <p:cNvPicPr>
            <a:picLocks noChangeAspect="1"/>
          </p:cNvPicPr>
          <p:nvPr/>
        </p:nvPicPr>
        <p:blipFill rotWithShape="1">
          <a:blip r:embed="rId3"/>
          <a:srcRect r="3752"/>
          <a:stretch/>
        </p:blipFill>
        <p:spPr>
          <a:xfrm>
            <a:off x="690" y="0"/>
            <a:ext cx="3009210" cy="5392365"/>
          </a:xfrm>
          <a:prstGeom prst="rect">
            <a:avLst/>
          </a:prstGeom>
        </p:spPr>
      </p:pic>
      <p:pic>
        <p:nvPicPr>
          <p:cNvPr id="7" name="Imagen 6">
            <a:extLst>
              <a:ext uri="{FF2B5EF4-FFF2-40B4-BE49-F238E27FC236}">
                <a16:creationId xmlns:a16="http://schemas.microsoft.com/office/drawing/2014/main" id="{45403EC5-E6F8-4AA4-9405-45804D1B53A7}"/>
              </a:ext>
            </a:extLst>
          </p:cNvPr>
          <p:cNvPicPr>
            <a:picLocks noChangeAspect="1"/>
          </p:cNvPicPr>
          <p:nvPr/>
        </p:nvPicPr>
        <p:blipFill>
          <a:blip r:embed="rId4"/>
          <a:stretch>
            <a:fillRect/>
          </a:stretch>
        </p:blipFill>
        <p:spPr>
          <a:xfrm>
            <a:off x="3623594" y="0"/>
            <a:ext cx="3976321" cy="6858000"/>
          </a:xfrm>
          <a:prstGeom prst="rect">
            <a:avLst/>
          </a:prstGeom>
        </p:spPr>
      </p:pic>
      <p:pic>
        <p:nvPicPr>
          <p:cNvPr id="8" name="Imagen 7">
            <a:extLst>
              <a:ext uri="{FF2B5EF4-FFF2-40B4-BE49-F238E27FC236}">
                <a16:creationId xmlns:a16="http://schemas.microsoft.com/office/drawing/2014/main" id="{B8CE56B1-59B4-405D-92F4-A10D31D0B576}"/>
              </a:ext>
            </a:extLst>
          </p:cNvPr>
          <p:cNvPicPr>
            <a:picLocks noChangeAspect="1"/>
          </p:cNvPicPr>
          <p:nvPr/>
        </p:nvPicPr>
        <p:blipFill>
          <a:blip r:embed="rId5"/>
          <a:stretch>
            <a:fillRect/>
          </a:stretch>
        </p:blipFill>
        <p:spPr>
          <a:xfrm>
            <a:off x="8214989" y="0"/>
            <a:ext cx="3976321" cy="6858000"/>
          </a:xfrm>
          <a:prstGeom prst="rect">
            <a:avLst/>
          </a:prstGeom>
        </p:spPr>
      </p:pic>
    </p:spTree>
    <p:extLst>
      <p:ext uri="{BB962C8B-B14F-4D97-AF65-F5344CB8AC3E}">
        <p14:creationId xmlns:p14="http://schemas.microsoft.com/office/powerpoint/2010/main" val="2324297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FC9B4B-B1C7-4B3B-95B7-A71942BEE2EF}"/>
              </a:ext>
            </a:extLst>
          </p:cNvPr>
          <p:cNvPicPr>
            <a:picLocks noChangeAspect="1"/>
          </p:cNvPicPr>
          <p:nvPr/>
        </p:nvPicPr>
        <p:blipFill>
          <a:blip r:embed="rId2"/>
          <a:stretch>
            <a:fillRect/>
          </a:stretch>
        </p:blipFill>
        <p:spPr>
          <a:xfrm>
            <a:off x="0" y="0"/>
            <a:ext cx="3976321" cy="6858000"/>
          </a:xfrm>
          <a:prstGeom prst="rect">
            <a:avLst/>
          </a:prstGeom>
        </p:spPr>
      </p:pic>
      <p:pic>
        <p:nvPicPr>
          <p:cNvPr id="9" name="Imagen 8">
            <a:extLst>
              <a:ext uri="{FF2B5EF4-FFF2-40B4-BE49-F238E27FC236}">
                <a16:creationId xmlns:a16="http://schemas.microsoft.com/office/drawing/2014/main" id="{026DC8B5-DB53-4FFA-B09F-BF8667CB0FB3}"/>
              </a:ext>
            </a:extLst>
          </p:cNvPr>
          <p:cNvPicPr>
            <a:picLocks noChangeAspect="1"/>
          </p:cNvPicPr>
          <p:nvPr/>
        </p:nvPicPr>
        <p:blipFill>
          <a:blip r:embed="rId3"/>
          <a:stretch>
            <a:fillRect/>
          </a:stretch>
        </p:blipFill>
        <p:spPr>
          <a:xfrm>
            <a:off x="4107839" y="0"/>
            <a:ext cx="3976321" cy="6858000"/>
          </a:xfrm>
          <a:prstGeom prst="rect">
            <a:avLst/>
          </a:prstGeom>
        </p:spPr>
      </p:pic>
      <p:pic>
        <p:nvPicPr>
          <p:cNvPr id="10" name="Imagen 9">
            <a:extLst>
              <a:ext uri="{FF2B5EF4-FFF2-40B4-BE49-F238E27FC236}">
                <a16:creationId xmlns:a16="http://schemas.microsoft.com/office/drawing/2014/main" id="{3D445E8D-F50A-4956-A9AF-28E3833CBFE2}"/>
              </a:ext>
            </a:extLst>
          </p:cNvPr>
          <p:cNvPicPr>
            <a:picLocks noChangeAspect="1"/>
          </p:cNvPicPr>
          <p:nvPr/>
        </p:nvPicPr>
        <p:blipFill>
          <a:blip r:embed="rId4"/>
          <a:stretch>
            <a:fillRect/>
          </a:stretch>
        </p:blipFill>
        <p:spPr>
          <a:xfrm>
            <a:off x="8215678" y="0"/>
            <a:ext cx="3976321" cy="6858000"/>
          </a:xfrm>
          <a:prstGeom prst="rect">
            <a:avLst/>
          </a:prstGeom>
        </p:spPr>
      </p:pic>
    </p:spTree>
    <p:extLst>
      <p:ext uri="{BB962C8B-B14F-4D97-AF65-F5344CB8AC3E}">
        <p14:creationId xmlns:p14="http://schemas.microsoft.com/office/powerpoint/2010/main" val="3328350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1DD2D20-9557-4BB4-B33C-49BE62BEAE84}"/>
              </a:ext>
            </a:extLst>
          </p:cNvPr>
          <p:cNvPicPr>
            <a:picLocks noChangeAspect="1"/>
          </p:cNvPicPr>
          <p:nvPr/>
        </p:nvPicPr>
        <p:blipFill>
          <a:blip r:embed="rId2"/>
          <a:stretch>
            <a:fillRect/>
          </a:stretch>
        </p:blipFill>
        <p:spPr>
          <a:xfrm>
            <a:off x="4968860" y="0"/>
            <a:ext cx="7223140" cy="6858000"/>
          </a:xfrm>
          <a:prstGeom prst="rect">
            <a:avLst/>
          </a:prstGeom>
        </p:spPr>
      </p:pic>
      <p:sp>
        <p:nvSpPr>
          <p:cNvPr id="3" name="Rectángulo 2">
            <a:extLst>
              <a:ext uri="{FF2B5EF4-FFF2-40B4-BE49-F238E27FC236}">
                <a16:creationId xmlns:a16="http://schemas.microsoft.com/office/drawing/2014/main" id="{97196163-4752-405E-930B-40C0C9F5B8EF}"/>
              </a:ext>
            </a:extLst>
          </p:cNvPr>
          <p:cNvSpPr/>
          <p:nvPr/>
        </p:nvSpPr>
        <p:spPr>
          <a:xfrm>
            <a:off x="1143000" y="2762250"/>
            <a:ext cx="2908300" cy="1181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PARÁMETROS A ENVIAR</a:t>
            </a:r>
          </a:p>
        </p:txBody>
      </p:sp>
      <p:sp>
        <p:nvSpPr>
          <p:cNvPr id="4" name="Rectángulo 3">
            <a:extLst>
              <a:ext uri="{FF2B5EF4-FFF2-40B4-BE49-F238E27FC236}">
                <a16:creationId xmlns:a16="http://schemas.microsoft.com/office/drawing/2014/main" id="{B3BBA870-8BCD-4F00-A5D1-094638D2D807}"/>
              </a:ext>
            </a:extLst>
          </p:cNvPr>
          <p:cNvSpPr/>
          <p:nvPr/>
        </p:nvSpPr>
        <p:spPr>
          <a:xfrm>
            <a:off x="1143000" y="4813300"/>
            <a:ext cx="2908300" cy="1181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RESULTADOS DE NECESIDADES</a:t>
            </a:r>
          </a:p>
        </p:txBody>
      </p:sp>
      <p:sp>
        <p:nvSpPr>
          <p:cNvPr id="5" name="Flecha: a la derecha 4">
            <a:extLst>
              <a:ext uri="{FF2B5EF4-FFF2-40B4-BE49-F238E27FC236}">
                <a16:creationId xmlns:a16="http://schemas.microsoft.com/office/drawing/2014/main" id="{F5F192C3-AD85-40E9-94C7-DE9F25F5AA3F}"/>
              </a:ext>
            </a:extLst>
          </p:cNvPr>
          <p:cNvSpPr/>
          <p:nvPr/>
        </p:nvSpPr>
        <p:spPr>
          <a:xfrm>
            <a:off x="4396570" y="2947020"/>
            <a:ext cx="457200" cy="673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 la derecha 5">
            <a:extLst>
              <a:ext uri="{FF2B5EF4-FFF2-40B4-BE49-F238E27FC236}">
                <a16:creationId xmlns:a16="http://schemas.microsoft.com/office/drawing/2014/main" id="{4790581C-5454-4D7D-BAE7-D5B611528DFB}"/>
              </a:ext>
            </a:extLst>
          </p:cNvPr>
          <p:cNvSpPr/>
          <p:nvPr/>
        </p:nvSpPr>
        <p:spPr>
          <a:xfrm rot="10800000">
            <a:off x="4281480" y="5067300"/>
            <a:ext cx="457200" cy="673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4438BD9A-9A43-4647-A2B7-AF2A4ED2E3C4}"/>
              </a:ext>
            </a:extLst>
          </p:cNvPr>
          <p:cNvSpPr/>
          <p:nvPr/>
        </p:nvSpPr>
        <p:spPr>
          <a:xfrm>
            <a:off x="1143000" y="1953245"/>
            <a:ext cx="2908300" cy="55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API URL</a:t>
            </a:r>
          </a:p>
        </p:txBody>
      </p:sp>
      <p:cxnSp>
        <p:nvCxnSpPr>
          <p:cNvPr id="10" name="Conector recto de flecha 9">
            <a:extLst>
              <a:ext uri="{FF2B5EF4-FFF2-40B4-BE49-F238E27FC236}">
                <a16:creationId xmlns:a16="http://schemas.microsoft.com/office/drawing/2014/main" id="{05183CFA-EB52-455D-BB56-CC76CF99B130}"/>
              </a:ext>
            </a:extLst>
          </p:cNvPr>
          <p:cNvCxnSpPr>
            <a:cxnSpLocks/>
            <a:stCxn id="8" idx="3"/>
          </p:cNvCxnSpPr>
          <p:nvPr/>
        </p:nvCxnSpPr>
        <p:spPr>
          <a:xfrm flipV="1">
            <a:off x="4051300" y="1499840"/>
            <a:ext cx="1736183" cy="732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ítulo 6">
            <a:extLst>
              <a:ext uri="{FF2B5EF4-FFF2-40B4-BE49-F238E27FC236}">
                <a16:creationId xmlns:a16="http://schemas.microsoft.com/office/drawing/2014/main" id="{26CA8B9D-09B8-4C59-A4D0-262AD7034CC4}"/>
              </a:ext>
            </a:extLst>
          </p:cNvPr>
          <p:cNvSpPr>
            <a:spLocks noGrp="1"/>
          </p:cNvSpPr>
          <p:nvPr>
            <p:ph type="title"/>
          </p:nvPr>
        </p:nvSpPr>
        <p:spPr>
          <a:xfrm>
            <a:off x="495502" y="377477"/>
            <a:ext cx="3900480" cy="1325563"/>
          </a:xfrm>
        </p:spPr>
        <p:txBody>
          <a:bodyPr/>
          <a:lstStyle/>
          <a:p>
            <a:r>
              <a:rPr lang="es-ES" noProof="0" dirty="0"/>
              <a:t>Herramienta de acceso público</a:t>
            </a:r>
          </a:p>
        </p:txBody>
      </p:sp>
      <p:sp>
        <p:nvSpPr>
          <p:cNvPr id="11" name="Elipse 10">
            <a:extLst>
              <a:ext uri="{FF2B5EF4-FFF2-40B4-BE49-F238E27FC236}">
                <a16:creationId xmlns:a16="http://schemas.microsoft.com/office/drawing/2014/main" id="{BA2FB16A-0518-48DD-BA28-59513FE061DB}"/>
              </a:ext>
            </a:extLst>
          </p:cNvPr>
          <p:cNvSpPr/>
          <p:nvPr/>
        </p:nvSpPr>
        <p:spPr>
          <a:xfrm>
            <a:off x="5471531" y="5894039"/>
            <a:ext cx="1248937" cy="6517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00711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n 1" descr="image001">
            <a:extLst>
              <a:ext uri="{FF2B5EF4-FFF2-40B4-BE49-F238E27FC236}">
                <a16:creationId xmlns:a16="http://schemas.microsoft.com/office/drawing/2014/main" id="{93C32A19-3F15-4459-A86B-B560E9ECD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963276"/>
            <a:ext cx="11734801"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718997FD-AC71-4A06-8E3B-F2E9E404CDD6}"/>
              </a:ext>
            </a:extLst>
          </p:cNvPr>
          <p:cNvSpPr>
            <a:spLocks noGrp="1"/>
          </p:cNvSpPr>
          <p:nvPr>
            <p:ph type="title"/>
          </p:nvPr>
        </p:nvSpPr>
        <p:spPr>
          <a:xfrm>
            <a:off x="906036" y="0"/>
            <a:ext cx="10515600" cy="1325563"/>
          </a:xfrm>
        </p:spPr>
        <p:txBody>
          <a:bodyPr/>
          <a:lstStyle/>
          <a:p>
            <a:r>
              <a:rPr lang="es-ES" noProof="0" dirty="0"/>
              <a:t>Datos de referencia en API</a:t>
            </a:r>
          </a:p>
        </p:txBody>
      </p:sp>
      <p:graphicFrame>
        <p:nvGraphicFramePr>
          <p:cNvPr id="4" name="Tabla 3">
            <a:extLst>
              <a:ext uri="{FF2B5EF4-FFF2-40B4-BE49-F238E27FC236}">
                <a16:creationId xmlns:a16="http://schemas.microsoft.com/office/drawing/2014/main" id="{7ED69E88-C266-47D9-80F3-A243D07050DB}"/>
              </a:ext>
            </a:extLst>
          </p:cNvPr>
          <p:cNvGraphicFramePr>
            <a:graphicFrameLocks noGrp="1"/>
          </p:cNvGraphicFramePr>
          <p:nvPr>
            <p:extLst/>
          </p:nvPr>
        </p:nvGraphicFramePr>
        <p:xfrm>
          <a:off x="7366000" y="3237157"/>
          <a:ext cx="4597400" cy="3333750"/>
        </p:xfrm>
        <a:graphic>
          <a:graphicData uri="http://schemas.openxmlformats.org/drawingml/2006/table">
            <a:tbl>
              <a:tblPr>
                <a:tableStyleId>{5C22544A-7EE6-4342-B048-85BDC9FD1C3A}</a:tableStyleId>
              </a:tblPr>
              <a:tblGrid>
                <a:gridCol w="4597400">
                  <a:extLst>
                    <a:ext uri="{9D8B030D-6E8A-4147-A177-3AD203B41FA5}">
                      <a16:colId xmlns:a16="http://schemas.microsoft.com/office/drawing/2014/main" val="2625520103"/>
                    </a:ext>
                  </a:extLst>
                </a:gridCol>
              </a:tblGrid>
              <a:tr h="200025">
                <a:tc>
                  <a:txBody>
                    <a:bodyPr/>
                    <a:lstStyle/>
                    <a:p>
                      <a:pPr algn="l" fontAlgn="ctr"/>
                      <a:r>
                        <a:rPr lang="es-ES" sz="1100" u="none" strike="noStrike">
                          <a:effectLst/>
                        </a:rPr>
                        <a:t>D_FERTILIZANTE_ORGANICO</a:t>
                      </a:r>
                      <a:endParaRPr lang="es-ES"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37723774"/>
                  </a:ext>
                </a:extLst>
              </a:tr>
              <a:tr h="190500">
                <a:tc>
                  <a:txBody>
                    <a:bodyPr/>
                    <a:lstStyle/>
                    <a:p>
                      <a:pPr algn="l" fontAlgn="ctr"/>
                      <a:r>
                        <a:rPr lang="es-ES" sz="1100" u="none" strike="noStrike">
                          <a:effectLst/>
                        </a:rPr>
                        <a:t>Purín de vacuno de leche (líquido/depósito)</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92401274"/>
                  </a:ext>
                </a:extLst>
              </a:tr>
              <a:tr h="200025">
                <a:tc>
                  <a:txBody>
                    <a:bodyPr/>
                    <a:lstStyle/>
                    <a:p>
                      <a:pPr algn="l" fontAlgn="ctr"/>
                      <a:r>
                        <a:rPr lang="es-ES" sz="1100" u="none" strike="noStrike">
                          <a:effectLst/>
                        </a:rPr>
                        <a:t>Estiércol vacuno carne con cama de paja (sólido/con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091439"/>
                  </a:ext>
                </a:extLst>
              </a:tr>
              <a:tr h="190500">
                <a:tc>
                  <a:txBody>
                    <a:bodyPr/>
                    <a:lstStyle/>
                    <a:p>
                      <a:pPr algn="l" fontAlgn="b"/>
                      <a:r>
                        <a:rPr lang="es-ES" sz="1100" u="none" strike="noStrike">
                          <a:effectLst/>
                        </a:rPr>
                        <a:t>Gallinaza de ponedora en jaula, recogida en cinta (sólido/sin cama)</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4408004"/>
                  </a:ext>
                </a:extLst>
              </a:tr>
              <a:tr h="190500">
                <a:tc>
                  <a:txBody>
                    <a:bodyPr/>
                    <a:lstStyle/>
                    <a:p>
                      <a:pPr algn="l" fontAlgn="b"/>
                      <a:r>
                        <a:rPr lang="es-ES" sz="1100" u="none" strike="noStrike">
                          <a:effectLst/>
                        </a:rPr>
                        <a:t>Gallinaza de ponedora en jaula, recogida en foso (sólido/depósito)</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7070167"/>
                  </a:ext>
                </a:extLst>
              </a:tr>
              <a:tr h="200025">
                <a:tc>
                  <a:txBody>
                    <a:bodyPr/>
                    <a:lstStyle/>
                    <a:p>
                      <a:pPr algn="l" fontAlgn="b"/>
                      <a:r>
                        <a:rPr lang="es-ES" sz="1100" u="none" strike="noStrike">
                          <a:effectLst/>
                        </a:rPr>
                        <a:t>Gallinaza de ponedora en suelo con cama de paja o serrín (sólido/con cama)</a:t>
                      </a:r>
                      <a:endParaRPr lang="es-ES" sz="1100" b="0" i="0" u="none" strike="noStrike">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7599076"/>
                  </a:ext>
                </a:extLst>
              </a:tr>
              <a:tr h="190500">
                <a:tc>
                  <a:txBody>
                    <a:bodyPr/>
                    <a:lstStyle/>
                    <a:p>
                      <a:pPr algn="l" fontAlgn="b"/>
                      <a:r>
                        <a:rPr lang="es-ES" sz="1100" u="none" strike="noStrike" dirty="0">
                          <a:effectLst/>
                        </a:rPr>
                        <a:t>Gallinaza de pollos con cama de paja (sólido/con cama)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91854315"/>
                  </a:ext>
                </a:extLst>
              </a:tr>
              <a:tr h="200025">
                <a:tc>
                  <a:txBody>
                    <a:bodyPr/>
                    <a:lstStyle/>
                    <a:p>
                      <a:pPr algn="l" fontAlgn="b"/>
                      <a:r>
                        <a:rPr lang="es-ES" sz="1100" u="none" strike="noStrike" dirty="0">
                          <a:effectLst/>
                        </a:rPr>
                        <a:t>Gallinaza de pollos con cama de viruta de pino (sólido/con cama)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6085581"/>
                  </a:ext>
                </a:extLst>
              </a:tr>
              <a:tr h="190500">
                <a:tc>
                  <a:txBody>
                    <a:bodyPr/>
                    <a:lstStyle/>
                    <a:p>
                      <a:pPr algn="l" fontAlgn="ctr"/>
                      <a:r>
                        <a:rPr lang="pt-BR" sz="1100" u="none" strike="noStrike" dirty="0" err="1">
                          <a:effectLst/>
                        </a:rPr>
                        <a:t>Purín</a:t>
                      </a:r>
                      <a:r>
                        <a:rPr lang="pt-BR" sz="1100" u="none" strike="noStrike" dirty="0">
                          <a:effectLst/>
                        </a:rPr>
                        <a:t> de cerdas madres  (líquido/depósito)</a:t>
                      </a:r>
                      <a:endParaRPr lang="pt-BR"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40645971"/>
                  </a:ext>
                </a:extLst>
              </a:tr>
              <a:tr h="190500">
                <a:tc>
                  <a:txBody>
                    <a:bodyPr/>
                    <a:lstStyle/>
                    <a:p>
                      <a:pPr algn="l" fontAlgn="ctr"/>
                      <a:r>
                        <a:rPr lang="pt-BR" sz="1100" u="none" strike="noStrike" dirty="0" err="1">
                          <a:effectLst/>
                        </a:rPr>
                        <a:t>Purín</a:t>
                      </a:r>
                      <a:r>
                        <a:rPr lang="pt-BR" sz="1100" u="none" strike="noStrike" dirty="0">
                          <a:effectLst/>
                        </a:rPr>
                        <a:t> de cerdos </a:t>
                      </a:r>
                      <a:r>
                        <a:rPr lang="pt-BR" sz="1100" u="none" strike="noStrike" dirty="0" err="1">
                          <a:effectLst/>
                        </a:rPr>
                        <a:t>cebo</a:t>
                      </a:r>
                      <a:r>
                        <a:rPr lang="pt-BR" sz="1100" u="none" strike="noStrike" dirty="0">
                          <a:effectLst/>
                        </a:rPr>
                        <a:t> (líquido/depósito)</a:t>
                      </a:r>
                      <a:endParaRPr lang="pt-BR"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80967691"/>
                  </a:ext>
                </a:extLst>
              </a:tr>
              <a:tr h="190500">
                <a:tc>
                  <a:txBody>
                    <a:bodyPr/>
                    <a:lstStyle/>
                    <a:p>
                      <a:pPr algn="l" fontAlgn="ctr"/>
                      <a:r>
                        <a:rPr lang="es-ES" sz="1100" u="none" strike="noStrike" dirty="0">
                          <a:effectLst/>
                        </a:rPr>
                        <a:t>Purín granja de porcino en ciclo cerrado (líquido/depósito)</a:t>
                      </a:r>
                      <a:endParaRPr lang="es-ES"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59205942"/>
                  </a:ext>
                </a:extLst>
              </a:tr>
              <a:tr h="200025">
                <a:tc>
                  <a:txBody>
                    <a:bodyPr/>
                    <a:lstStyle/>
                    <a:p>
                      <a:pPr algn="l" fontAlgn="ctr"/>
                      <a:r>
                        <a:rPr lang="es-ES" sz="1100" u="none" strike="noStrike" dirty="0">
                          <a:effectLst/>
                        </a:rPr>
                        <a:t>Fracción sólida del purín de porcino (sólido/sin cama)</a:t>
                      </a:r>
                      <a:endParaRPr lang="es-ES" sz="1100" b="0" i="0" u="none" strike="noStrike" dirty="0">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00939833"/>
                  </a:ext>
                </a:extLst>
              </a:tr>
              <a:tr h="200025">
                <a:tc>
                  <a:txBody>
                    <a:bodyPr/>
                    <a:lstStyle/>
                    <a:p>
                      <a:pPr algn="l" fontAlgn="ctr"/>
                      <a:r>
                        <a:rPr lang="es-ES" sz="1100" u="none" strike="noStrike">
                          <a:effectLst/>
                        </a:rPr>
                        <a:t>Ovino (sólido / 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62870144"/>
                  </a:ext>
                </a:extLst>
              </a:tr>
              <a:tr h="200025">
                <a:tc>
                  <a:txBody>
                    <a:bodyPr/>
                    <a:lstStyle/>
                    <a:p>
                      <a:pPr algn="l" fontAlgn="ctr"/>
                      <a:r>
                        <a:rPr lang="es-ES" sz="1100" u="none" strike="noStrike">
                          <a:effectLst/>
                        </a:rPr>
                        <a:t>Estiécol de conejo</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48428037"/>
                  </a:ext>
                </a:extLst>
              </a:tr>
              <a:tr h="200025">
                <a:tc>
                  <a:txBody>
                    <a:bodyPr/>
                    <a:lstStyle/>
                    <a:p>
                      <a:pPr algn="l" fontAlgn="ctr"/>
                      <a:r>
                        <a:rPr lang="es-ES" sz="1100" u="none" strike="noStrike">
                          <a:effectLst/>
                        </a:rPr>
                        <a:t>Caballo (sólido/cama de paja)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50100141"/>
                  </a:ext>
                </a:extLst>
              </a:tr>
              <a:tr h="200025">
                <a:tc>
                  <a:txBody>
                    <a:bodyPr/>
                    <a:lstStyle/>
                    <a:p>
                      <a:pPr algn="l" fontAlgn="ctr"/>
                      <a:r>
                        <a:rPr lang="es-ES" sz="1100" u="none" strike="noStrike">
                          <a:effectLst/>
                        </a:rPr>
                        <a:t>Estiércol porcino con cama de paja (sólido/con cama)</a:t>
                      </a:r>
                      <a:endParaRPr lang="es-ES" sz="1100" b="0" i="0" u="none" strike="noStrike">
                        <a:solidFill>
                          <a:srgbClr val="2F75B5"/>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83436103"/>
                  </a:ext>
                </a:extLst>
              </a:tr>
              <a:tr h="200025">
                <a:tc>
                  <a:txBody>
                    <a:bodyPr/>
                    <a:lstStyle/>
                    <a:p>
                      <a:pPr algn="l" fontAlgn="b"/>
                      <a:r>
                        <a:rPr lang="es-ES" sz="1100" u="none" strike="noStrike" dirty="0">
                          <a:effectLst/>
                        </a:rPr>
                        <a:t>Lodo de depuradora</a:t>
                      </a:r>
                      <a:endParaRPr lang="es-ES" sz="1100" b="0" i="0" u="none" strike="noStrike" dirty="0">
                        <a:solidFill>
                          <a:srgbClr val="2F75B5"/>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80038718"/>
                  </a:ext>
                </a:extLst>
              </a:tr>
            </a:tbl>
          </a:graphicData>
        </a:graphic>
      </p:graphicFrame>
      <p:graphicFrame>
        <p:nvGraphicFramePr>
          <p:cNvPr id="5" name="Tabla 4">
            <a:extLst>
              <a:ext uri="{FF2B5EF4-FFF2-40B4-BE49-F238E27FC236}">
                <a16:creationId xmlns:a16="http://schemas.microsoft.com/office/drawing/2014/main" id="{D8A54C47-A25E-4E2C-8A56-5516055A783A}"/>
              </a:ext>
            </a:extLst>
          </p:cNvPr>
          <p:cNvGraphicFramePr>
            <a:graphicFrameLocks noGrp="1"/>
          </p:cNvGraphicFramePr>
          <p:nvPr>
            <p:extLst/>
          </p:nvPr>
        </p:nvGraphicFramePr>
        <p:xfrm>
          <a:off x="83393" y="3070465"/>
          <a:ext cx="5758228" cy="4471043"/>
        </p:xfrm>
        <a:graphic>
          <a:graphicData uri="http://schemas.openxmlformats.org/drawingml/2006/table">
            <a:tbl>
              <a:tblPr>
                <a:tableStyleId>{5C22544A-7EE6-4342-B048-85BDC9FD1C3A}</a:tableStyleId>
              </a:tblPr>
              <a:tblGrid>
                <a:gridCol w="410992">
                  <a:extLst>
                    <a:ext uri="{9D8B030D-6E8A-4147-A177-3AD203B41FA5}">
                      <a16:colId xmlns:a16="http://schemas.microsoft.com/office/drawing/2014/main" val="3990133053"/>
                    </a:ext>
                  </a:extLst>
                </a:gridCol>
                <a:gridCol w="774143">
                  <a:extLst>
                    <a:ext uri="{9D8B030D-6E8A-4147-A177-3AD203B41FA5}">
                      <a16:colId xmlns:a16="http://schemas.microsoft.com/office/drawing/2014/main" val="3558939728"/>
                    </a:ext>
                  </a:extLst>
                </a:gridCol>
                <a:gridCol w="906790">
                  <a:extLst>
                    <a:ext uri="{9D8B030D-6E8A-4147-A177-3AD203B41FA5}">
                      <a16:colId xmlns:a16="http://schemas.microsoft.com/office/drawing/2014/main" val="2904941324"/>
                    </a:ext>
                  </a:extLst>
                </a:gridCol>
                <a:gridCol w="887219">
                  <a:extLst>
                    <a:ext uri="{9D8B030D-6E8A-4147-A177-3AD203B41FA5}">
                      <a16:colId xmlns:a16="http://schemas.microsoft.com/office/drawing/2014/main" val="2634241981"/>
                    </a:ext>
                  </a:extLst>
                </a:gridCol>
                <a:gridCol w="906790">
                  <a:extLst>
                    <a:ext uri="{9D8B030D-6E8A-4147-A177-3AD203B41FA5}">
                      <a16:colId xmlns:a16="http://schemas.microsoft.com/office/drawing/2014/main" val="174445010"/>
                    </a:ext>
                  </a:extLst>
                </a:gridCol>
                <a:gridCol w="1872294">
                  <a:extLst>
                    <a:ext uri="{9D8B030D-6E8A-4147-A177-3AD203B41FA5}">
                      <a16:colId xmlns:a16="http://schemas.microsoft.com/office/drawing/2014/main" val="1694516103"/>
                    </a:ext>
                  </a:extLst>
                </a:gridCol>
              </a:tblGrid>
              <a:tr h="392012">
                <a:tc>
                  <a:txBody>
                    <a:bodyPr/>
                    <a:lstStyle/>
                    <a:p>
                      <a:pPr algn="ctr" fontAlgn="ctr"/>
                      <a:r>
                        <a:rPr lang="es-ES" sz="800" u="none" strike="noStrike">
                          <a:effectLst/>
                        </a:rPr>
                        <a:t>C_FERTILIZANTE</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D_CLASIFICA_NIVEL1</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D_CLASIFICA_NIVEL2</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D_CLASIFICA_NIVEL3_COMPLEJOS</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RANKING_CONSUMO_COMPLEJOS_2019</a:t>
                      </a:r>
                      <a:endParaRPr lang="es-ES" sz="800" b="1" i="0" u="none" strike="noStrike">
                        <a:solidFill>
                          <a:srgbClr val="000000"/>
                        </a:solidFill>
                        <a:effectLst/>
                        <a:latin typeface="Calibri" panose="020F0502020204030204" pitchFamily="34" charset="0"/>
                      </a:endParaRPr>
                    </a:p>
                  </a:txBody>
                  <a:tcPr marL="6534" marR="6534" marT="6534" marB="0" anchor="ctr"/>
                </a:tc>
                <a:tc>
                  <a:txBody>
                    <a:bodyPr/>
                    <a:lstStyle/>
                    <a:p>
                      <a:pPr algn="ctr" fontAlgn="ctr"/>
                      <a:r>
                        <a:rPr lang="es-ES" sz="800" u="none" strike="noStrike">
                          <a:effectLst/>
                        </a:rPr>
                        <a:t>D_FERTILIZANTE</a:t>
                      </a:r>
                      <a:endParaRPr lang="es-ES" sz="800" b="1" i="0" u="none" strike="noStrike">
                        <a:solidFill>
                          <a:srgbClr val="000000"/>
                        </a:solidFill>
                        <a:effectLst/>
                        <a:latin typeface="Calibri" panose="020F0502020204030204" pitchFamily="34" charset="0"/>
                      </a:endParaRPr>
                    </a:p>
                  </a:txBody>
                  <a:tcPr marL="6534" marR="6534" marT="6534" marB="0" anchor="ctr"/>
                </a:tc>
                <a:extLst>
                  <a:ext uri="{0D108BD9-81ED-4DB2-BD59-A6C34878D82A}">
                    <a16:rowId xmlns:a16="http://schemas.microsoft.com/office/drawing/2014/main" val="3239247760"/>
                  </a:ext>
                </a:extLst>
              </a:tr>
              <a:tr h="130671">
                <a:tc>
                  <a:txBody>
                    <a:bodyPr/>
                    <a:lstStyle/>
                    <a:p>
                      <a:pPr algn="r" fontAlgn="b"/>
                      <a:r>
                        <a:rPr lang="es-ES" sz="800" u="none" strike="noStrike">
                          <a:effectLst/>
                        </a:rPr>
                        <a:t>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ACIDO NITRICO 15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463780606"/>
                  </a:ext>
                </a:extLst>
              </a:tr>
              <a:tr h="130671">
                <a:tc>
                  <a:txBody>
                    <a:bodyPr/>
                    <a:lstStyle/>
                    <a:p>
                      <a:pPr algn="r" fontAlgn="b"/>
                      <a:r>
                        <a:rPr lang="es-ES" sz="800" u="none" strike="noStrike">
                          <a:effectLst/>
                        </a:rPr>
                        <a:t>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AMONICO-NA 34,5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729258462"/>
                  </a:ext>
                </a:extLst>
              </a:tr>
              <a:tr h="130671">
                <a:tc>
                  <a:txBody>
                    <a:bodyPr/>
                    <a:lstStyle/>
                    <a:p>
                      <a:pPr algn="r" fontAlgn="b"/>
                      <a:r>
                        <a:rPr lang="es-ES" sz="800" u="none" strike="noStrike">
                          <a:effectLst/>
                        </a:rPr>
                        <a:t>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AMONICO CALCICO-NAC 27</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864753322"/>
                  </a:ext>
                </a:extLst>
              </a:tr>
              <a:tr h="130671">
                <a:tc>
                  <a:txBody>
                    <a:bodyPr/>
                    <a:lstStyle/>
                    <a:p>
                      <a:pPr algn="r" fontAlgn="b"/>
                      <a:r>
                        <a:rPr lang="es-ES" sz="800" u="none" strike="noStrike">
                          <a:effectLst/>
                        </a:rPr>
                        <a:t>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DE CALCIO SOLIDO   15,5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135701849"/>
                  </a:ext>
                </a:extLst>
              </a:tr>
              <a:tr h="130671">
                <a:tc>
                  <a:txBody>
                    <a:bodyPr/>
                    <a:lstStyle/>
                    <a:p>
                      <a:pPr algn="r" fontAlgn="b"/>
                      <a:r>
                        <a:rPr lang="es-ES" sz="800" u="none" strike="noStrike">
                          <a:effectLst/>
                        </a:rPr>
                        <a:t>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NITRATO DE CALCIO LIQUIDO 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383489305"/>
                  </a:ext>
                </a:extLst>
              </a:tr>
              <a:tr h="130671">
                <a:tc>
                  <a:txBody>
                    <a:bodyPr/>
                    <a:lstStyle/>
                    <a:p>
                      <a:pPr algn="r" fontAlgn="b"/>
                      <a:r>
                        <a:rPr lang="es-ES" sz="800" u="none" strike="noStrike">
                          <a:effectLst/>
                        </a:rPr>
                        <a:t>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NITROSULFATO AMONICO-NSA 26</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749293677"/>
                  </a:ext>
                </a:extLst>
              </a:tr>
              <a:tr h="130671">
                <a:tc>
                  <a:txBody>
                    <a:bodyPr/>
                    <a:lstStyle/>
                    <a:p>
                      <a:pPr algn="r" fontAlgn="b"/>
                      <a:r>
                        <a:rPr lang="es-ES" sz="800" u="none" strike="noStrike">
                          <a:effectLst/>
                        </a:rPr>
                        <a:t>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SOLUCION NITROGENADA 20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627407869"/>
                  </a:ext>
                </a:extLst>
              </a:tr>
              <a:tr h="130671">
                <a:tc>
                  <a:txBody>
                    <a:bodyPr/>
                    <a:lstStyle/>
                    <a:p>
                      <a:pPr algn="r" fontAlgn="b"/>
                      <a:r>
                        <a:rPr lang="es-ES" sz="800" u="none" strike="noStrike">
                          <a:effectLst/>
                        </a:rPr>
                        <a:t>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SOLUCION NITROGENADA 32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4090080826"/>
                  </a:ext>
                </a:extLst>
              </a:tr>
              <a:tr h="130671">
                <a:tc>
                  <a:txBody>
                    <a:bodyPr/>
                    <a:lstStyle/>
                    <a:p>
                      <a:pPr algn="r" fontAlgn="b"/>
                      <a:r>
                        <a:rPr lang="es-ES" sz="800" u="none" strike="noStrike">
                          <a:effectLst/>
                        </a:rPr>
                        <a:t>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SULFATO AMONICO 21</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63247195"/>
                  </a:ext>
                </a:extLst>
              </a:tr>
              <a:tr h="130671">
                <a:tc>
                  <a:txBody>
                    <a:bodyPr/>
                    <a:lstStyle/>
                    <a:p>
                      <a:pPr algn="r" fontAlgn="b"/>
                      <a:r>
                        <a:rPr lang="es-ES" sz="800" u="none" strike="noStrike">
                          <a:effectLst/>
                        </a:rPr>
                        <a:t>10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UREA 40 con S </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755524899"/>
                  </a:ext>
                </a:extLst>
              </a:tr>
              <a:tr h="130671">
                <a:tc>
                  <a:txBody>
                    <a:bodyPr/>
                    <a:lstStyle/>
                    <a:p>
                      <a:pPr algn="r" fontAlgn="b"/>
                      <a:r>
                        <a:rPr lang="es-ES" sz="800" u="none" strike="noStrike">
                          <a:effectLst/>
                        </a:rPr>
                        <a:t>11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UREA 46</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77816692"/>
                  </a:ext>
                </a:extLst>
              </a:tr>
              <a:tr h="130671">
                <a:tc>
                  <a:txBody>
                    <a:bodyPr/>
                    <a:lstStyle/>
                    <a:p>
                      <a:pPr algn="r" fontAlgn="b"/>
                      <a:r>
                        <a:rPr lang="es-ES" sz="800" u="none" strike="noStrike">
                          <a:effectLst/>
                        </a:rPr>
                        <a:t>12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NITROGENADO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AMONIACO 82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211412088"/>
                  </a:ext>
                </a:extLst>
              </a:tr>
              <a:tr h="130671">
                <a:tc>
                  <a:txBody>
                    <a:bodyPr/>
                    <a:lstStyle/>
                    <a:p>
                      <a:pPr algn="r" fontAlgn="b"/>
                      <a:r>
                        <a:rPr lang="es-ES" sz="800" u="none" strike="noStrike">
                          <a:effectLst/>
                        </a:rPr>
                        <a:t>13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ACIDO FOSFORICO 52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553703032"/>
                  </a:ext>
                </a:extLst>
              </a:tr>
              <a:tr h="130671">
                <a:tc>
                  <a:txBody>
                    <a:bodyPr/>
                    <a:lstStyle/>
                    <a:p>
                      <a:pPr algn="r" fontAlgn="b"/>
                      <a:r>
                        <a:rPr lang="es-ES" sz="800" u="none" strike="noStrike">
                          <a:effectLst/>
                        </a:rPr>
                        <a:t>14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SUPERFOSFATO SIMPLE-SSP 18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273065139"/>
                  </a:ext>
                </a:extLst>
              </a:tr>
              <a:tr h="130671">
                <a:tc>
                  <a:txBody>
                    <a:bodyPr/>
                    <a:lstStyle/>
                    <a:p>
                      <a:pPr algn="r" fontAlgn="b"/>
                      <a:r>
                        <a:rPr lang="es-ES" sz="800" u="none" strike="noStrike">
                          <a:effectLst/>
                        </a:rPr>
                        <a:t>15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FOSFATADO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SUPERFOSFATO CONCENTRADO-SSP 45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623938648"/>
                  </a:ext>
                </a:extLst>
              </a:tr>
              <a:tr h="130671">
                <a:tc>
                  <a:txBody>
                    <a:bodyPr/>
                    <a:lstStyle/>
                    <a:p>
                      <a:pPr algn="r" fontAlgn="b"/>
                      <a:r>
                        <a:rPr lang="es-ES" sz="800" u="none" strike="noStrike">
                          <a:effectLst/>
                        </a:rPr>
                        <a:t>16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POTASICO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CLORURO POTASICO-ClK 60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694762457"/>
                  </a:ext>
                </a:extLst>
              </a:tr>
              <a:tr h="130671">
                <a:tc>
                  <a:txBody>
                    <a:bodyPr/>
                    <a:lstStyle/>
                    <a:p>
                      <a:pPr algn="r" fontAlgn="b"/>
                      <a:r>
                        <a:rPr lang="es-ES" sz="800" u="none" strike="noStrike">
                          <a:effectLst/>
                        </a:rPr>
                        <a:t>17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SIMPLE</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POTASICO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SULFATO POTASICO-SOP 50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380868929"/>
                  </a:ext>
                </a:extLst>
              </a:tr>
              <a:tr h="130671">
                <a:tc>
                  <a:txBody>
                    <a:bodyPr/>
                    <a:lstStyle/>
                    <a:p>
                      <a:pPr algn="r" fontAlgn="b"/>
                      <a:r>
                        <a:rPr lang="es-ES" sz="800" u="none" strike="noStrike">
                          <a:effectLst/>
                        </a:rPr>
                        <a:t>18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FOSFATO MONOAMONICO-MAP (10,5-52-00)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437340411"/>
                  </a:ext>
                </a:extLst>
              </a:tr>
              <a:tr h="130671">
                <a:tc>
                  <a:txBody>
                    <a:bodyPr/>
                    <a:lstStyle/>
                    <a:p>
                      <a:pPr algn="r" fontAlgn="b"/>
                      <a:r>
                        <a:rPr lang="es-ES" sz="800" u="none" strike="noStrike">
                          <a:effectLst/>
                        </a:rPr>
                        <a:t>19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11-60-0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932333495"/>
                  </a:ext>
                </a:extLst>
              </a:tr>
              <a:tr h="130671">
                <a:tc>
                  <a:txBody>
                    <a:bodyPr/>
                    <a:lstStyle/>
                    <a:p>
                      <a:pPr algn="r" fontAlgn="b"/>
                      <a:r>
                        <a:rPr lang="es-ES" sz="800" u="none" strike="noStrike">
                          <a:effectLst/>
                        </a:rPr>
                        <a:t>20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16-20-0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874320627"/>
                  </a:ext>
                </a:extLst>
              </a:tr>
              <a:tr h="130671">
                <a:tc>
                  <a:txBody>
                    <a:bodyPr/>
                    <a:lstStyle/>
                    <a:p>
                      <a:pPr algn="r" fontAlgn="b"/>
                      <a:r>
                        <a:rPr lang="es-ES" sz="800" u="none" strike="noStrike">
                          <a:effectLst/>
                        </a:rPr>
                        <a:t>21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NP</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FOSFATO DIAMONICO-DAP (18-46-00)</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863215862"/>
                  </a:ext>
                </a:extLst>
              </a:tr>
              <a:tr h="130671">
                <a:tc>
                  <a:txBody>
                    <a:bodyPr/>
                    <a:lstStyle/>
                    <a:p>
                      <a:pPr algn="r" fontAlgn="b"/>
                      <a:r>
                        <a:rPr lang="es-ES" sz="800" u="none" strike="noStrike">
                          <a:effectLst/>
                        </a:rPr>
                        <a:t>22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12-0-18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719832936"/>
                  </a:ext>
                </a:extLst>
              </a:tr>
              <a:tr h="130671">
                <a:tc>
                  <a:txBody>
                    <a:bodyPr/>
                    <a:lstStyle/>
                    <a:p>
                      <a:pPr algn="r" fontAlgn="b"/>
                      <a:r>
                        <a:rPr lang="es-ES" sz="800" u="none" strike="noStrike">
                          <a:effectLst/>
                        </a:rPr>
                        <a:t>23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NK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13-0-46 (NITRATO POTASICO)</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471265333"/>
                  </a:ext>
                </a:extLst>
              </a:tr>
              <a:tr h="130671">
                <a:tc>
                  <a:txBody>
                    <a:bodyPr/>
                    <a:lstStyle/>
                    <a:p>
                      <a:pPr algn="r" fontAlgn="b"/>
                      <a:r>
                        <a:rPr lang="es-ES" sz="800" u="none" strike="noStrike">
                          <a:effectLst/>
                        </a:rPr>
                        <a:t>24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BINARIO 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0-20-17</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215629741"/>
                  </a:ext>
                </a:extLst>
              </a:tr>
              <a:tr h="137204">
                <a:tc>
                  <a:txBody>
                    <a:bodyPr/>
                    <a:lstStyle/>
                    <a:p>
                      <a:pPr algn="r" fontAlgn="b"/>
                      <a:r>
                        <a:rPr lang="es-ES" sz="800" u="none" strike="noStrike">
                          <a:effectLst/>
                        </a:rPr>
                        <a:t>25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1</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8-18-8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431630214"/>
                  </a:ext>
                </a:extLst>
              </a:tr>
              <a:tr h="137204">
                <a:tc>
                  <a:txBody>
                    <a:bodyPr/>
                    <a:lstStyle/>
                    <a:p>
                      <a:pPr algn="r" fontAlgn="b"/>
                      <a:r>
                        <a:rPr lang="es-ES" sz="800" u="none" strike="noStrike">
                          <a:effectLst/>
                        </a:rPr>
                        <a:t>26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2</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8-15-15</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107770884"/>
                  </a:ext>
                </a:extLst>
              </a:tr>
              <a:tr h="137204">
                <a:tc>
                  <a:txBody>
                    <a:bodyPr/>
                    <a:lstStyle/>
                    <a:p>
                      <a:pPr algn="r" fontAlgn="b"/>
                      <a:r>
                        <a:rPr lang="es-ES" sz="800" u="none" strike="noStrike">
                          <a:effectLst/>
                        </a:rPr>
                        <a:t>27</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3</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8-16-8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2602275963"/>
                  </a:ext>
                </a:extLst>
              </a:tr>
              <a:tr h="137204">
                <a:tc>
                  <a:txBody>
                    <a:bodyPr/>
                    <a:lstStyle/>
                    <a:p>
                      <a:pPr algn="r" fontAlgn="b"/>
                      <a:r>
                        <a:rPr lang="es-ES" sz="800" u="none" strike="noStrike">
                          <a:effectLst/>
                        </a:rPr>
                        <a:t>28</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4</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8-24-8</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805566958"/>
                  </a:ext>
                </a:extLst>
              </a:tr>
              <a:tr h="137204">
                <a:tc>
                  <a:txBody>
                    <a:bodyPr/>
                    <a:lstStyle/>
                    <a:p>
                      <a:pPr algn="r" fontAlgn="b"/>
                      <a:r>
                        <a:rPr lang="es-ES" sz="800" u="none" strike="noStrike">
                          <a:effectLst/>
                        </a:rPr>
                        <a:t>29</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5</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 8-12-12</a:t>
                      </a:r>
                      <a:endParaRPr lang="es-ES" sz="800" b="0" i="0" u="none" strike="noStrike">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591973583"/>
                  </a:ext>
                </a:extLst>
              </a:tr>
              <a:tr h="137204">
                <a:tc>
                  <a:txBody>
                    <a:bodyPr/>
                    <a:lstStyle/>
                    <a:p>
                      <a:pPr algn="r" fontAlgn="b"/>
                      <a:r>
                        <a:rPr lang="es-ES" sz="800" u="none" strike="noStrike">
                          <a:effectLst/>
                        </a:rPr>
                        <a:t>30</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COMPLEJO</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TERNARIO NPK</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a:effectLst/>
                        </a:rPr>
                        <a:t>&lt; 10% N</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r" fontAlgn="b"/>
                      <a:r>
                        <a:rPr lang="es-ES" sz="800" u="none" strike="noStrike">
                          <a:effectLst/>
                        </a:rPr>
                        <a:t>6</a:t>
                      </a:r>
                      <a:endParaRPr lang="es-ES" sz="800" b="0" i="0" u="none" strike="noStrike">
                        <a:solidFill>
                          <a:srgbClr val="000000"/>
                        </a:solidFill>
                        <a:effectLst/>
                        <a:latin typeface="Calibri" panose="020F0502020204030204" pitchFamily="34" charset="0"/>
                      </a:endParaRPr>
                    </a:p>
                  </a:txBody>
                  <a:tcPr marL="6534" marR="6534" marT="6534" marB="0" anchor="b"/>
                </a:tc>
                <a:tc>
                  <a:txBody>
                    <a:bodyPr/>
                    <a:lstStyle/>
                    <a:p>
                      <a:pPr algn="l" fontAlgn="b"/>
                      <a:r>
                        <a:rPr lang="es-ES" sz="800" u="none" strike="noStrike" dirty="0">
                          <a:effectLst/>
                        </a:rPr>
                        <a:t> 7-14-14</a:t>
                      </a:r>
                      <a:endParaRPr lang="es-ES" sz="800" b="0" i="0" u="none" strike="noStrike" dirty="0">
                        <a:solidFill>
                          <a:srgbClr val="000000"/>
                        </a:solidFill>
                        <a:effectLst/>
                        <a:latin typeface="Calibri" panose="020F0502020204030204" pitchFamily="34" charset="0"/>
                      </a:endParaRPr>
                    </a:p>
                  </a:txBody>
                  <a:tcPr marL="6534" marR="6534" marT="6534" marB="0" anchor="b"/>
                </a:tc>
                <a:extLst>
                  <a:ext uri="{0D108BD9-81ED-4DB2-BD59-A6C34878D82A}">
                    <a16:rowId xmlns:a16="http://schemas.microsoft.com/office/drawing/2014/main" val="3268134818"/>
                  </a:ext>
                </a:extLst>
              </a:tr>
            </a:tbl>
          </a:graphicData>
        </a:graphic>
      </p:graphicFrame>
    </p:spTree>
    <p:extLst>
      <p:ext uri="{BB962C8B-B14F-4D97-AF65-F5344CB8AC3E}">
        <p14:creationId xmlns:p14="http://schemas.microsoft.com/office/powerpoint/2010/main" val="2187520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69C83D53-074E-4062-BE56-D1DEA34C1F43}"/>
              </a:ext>
            </a:extLst>
          </p:cNvPr>
          <p:cNvSpPr>
            <a:spLocks noGrp="1"/>
          </p:cNvSpPr>
          <p:nvPr>
            <p:ph type="title"/>
          </p:nvPr>
        </p:nvSpPr>
        <p:spPr>
          <a:xfrm>
            <a:off x="1719975" y="1078532"/>
            <a:ext cx="8120974" cy="702209"/>
          </a:xfrm>
        </p:spPr>
        <p:txBody>
          <a:bodyPr>
            <a:normAutofit/>
          </a:bodyPr>
          <a:lstStyle/>
          <a:p>
            <a:r>
              <a:rPr lang="es-ES" sz="3600" noProof="0" dirty="0"/>
              <a:t>Puntos&gt; Digital </a:t>
            </a:r>
            <a:r>
              <a:rPr lang="es-ES" sz="3600" noProof="0" dirty="0" err="1"/>
              <a:t>Soil</a:t>
            </a:r>
            <a:r>
              <a:rPr lang="es-ES" sz="3600" noProof="0" dirty="0"/>
              <a:t> </a:t>
            </a:r>
            <a:r>
              <a:rPr lang="es-ES" sz="3600" noProof="0" dirty="0" err="1"/>
              <a:t>Mapping</a:t>
            </a:r>
            <a:r>
              <a:rPr lang="es-ES" sz="3600" noProof="0" dirty="0"/>
              <a:t> &gt; API</a:t>
            </a:r>
          </a:p>
        </p:txBody>
      </p:sp>
      <p:sp>
        <p:nvSpPr>
          <p:cNvPr id="4" name="CuadroTexto 3">
            <a:extLst>
              <a:ext uri="{FF2B5EF4-FFF2-40B4-BE49-F238E27FC236}">
                <a16:creationId xmlns:a16="http://schemas.microsoft.com/office/drawing/2014/main" id="{67988B0F-DF88-454F-A4E3-723A4BA5B04E}"/>
              </a:ext>
            </a:extLst>
          </p:cNvPr>
          <p:cNvSpPr txBox="1"/>
          <p:nvPr/>
        </p:nvSpPr>
        <p:spPr>
          <a:xfrm>
            <a:off x="7941105" y="1901758"/>
            <a:ext cx="3476977" cy="1754326"/>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dirty="0"/>
              <a:t>About 50.000 georeferenced soil samples collected all over Spain from multiple sources: Labs,</a:t>
            </a:r>
          </a:p>
          <a:p>
            <a:r>
              <a:rPr lang="en-GB" dirty="0"/>
              <a:t>Coops, Government (INES, LUCAS…)</a:t>
            </a:r>
          </a:p>
          <a:p>
            <a:endParaRPr lang="en-GB" dirty="0"/>
          </a:p>
        </p:txBody>
      </p:sp>
      <p:sp>
        <p:nvSpPr>
          <p:cNvPr id="5" name="CuadroTexto 4">
            <a:extLst>
              <a:ext uri="{FF2B5EF4-FFF2-40B4-BE49-F238E27FC236}">
                <a16:creationId xmlns:a16="http://schemas.microsoft.com/office/drawing/2014/main" id="{983522C2-AAFF-448D-A3D9-70BA9985A6D0}"/>
              </a:ext>
            </a:extLst>
          </p:cNvPr>
          <p:cNvSpPr txBox="1"/>
          <p:nvPr/>
        </p:nvSpPr>
        <p:spPr>
          <a:xfrm>
            <a:off x="7941104" y="3903695"/>
            <a:ext cx="3476977" cy="92333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dirty="0"/>
              <a:t>National government will collect and analyse 16,000 new points in 2024 with two depths.</a:t>
            </a:r>
          </a:p>
        </p:txBody>
      </p:sp>
      <p:sp>
        <p:nvSpPr>
          <p:cNvPr id="6" name="CuadroTexto 5">
            <a:extLst>
              <a:ext uri="{FF2B5EF4-FFF2-40B4-BE49-F238E27FC236}">
                <a16:creationId xmlns:a16="http://schemas.microsoft.com/office/drawing/2014/main" id="{BEA60B0D-3E1B-4BA5-BA9E-572DC73DFCB4}"/>
              </a:ext>
            </a:extLst>
          </p:cNvPr>
          <p:cNvSpPr txBox="1"/>
          <p:nvPr/>
        </p:nvSpPr>
        <p:spPr>
          <a:xfrm>
            <a:off x="7941104" y="5074636"/>
            <a:ext cx="3476977" cy="1200329"/>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GB" dirty="0"/>
              <a:t>Soil texture, organic matter, P and K are interpolated using Digital Soil Mapping techniques with covariate variables</a:t>
            </a:r>
          </a:p>
        </p:txBody>
      </p:sp>
      <p:sp>
        <p:nvSpPr>
          <p:cNvPr id="13" name="Rectángulo 12">
            <a:extLst>
              <a:ext uri="{FF2B5EF4-FFF2-40B4-BE49-F238E27FC236}">
                <a16:creationId xmlns:a16="http://schemas.microsoft.com/office/drawing/2014/main" id="{6280CCBE-ED04-1584-6687-B19E23AD5ED9}"/>
              </a:ext>
            </a:extLst>
          </p:cNvPr>
          <p:cNvSpPr/>
          <p:nvPr/>
        </p:nvSpPr>
        <p:spPr>
          <a:xfrm>
            <a:off x="342848" y="158971"/>
            <a:ext cx="11506304" cy="798544"/>
          </a:xfrm>
          <a:prstGeom prst="rect">
            <a:avLst/>
          </a:prstGeom>
          <a:solidFill>
            <a:srgbClr val="904B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Título 3">
            <a:extLst>
              <a:ext uri="{FF2B5EF4-FFF2-40B4-BE49-F238E27FC236}">
                <a16:creationId xmlns:a16="http://schemas.microsoft.com/office/drawing/2014/main" id="{EBDE6FE4-CAC4-CB54-6948-22D70F4DE8F5}"/>
              </a:ext>
            </a:extLst>
          </p:cNvPr>
          <p:cNvSpPr txBox="1">
            <a:spLocks/>
          </p:cNvSpPr>
          <p:nvPr/>
        </p:nvSpPr>
        <p:spPr>
          <a:xfrm>
            <a:off x="587549" y="272911"/>
            <a:ext cx="11200002" cy="5912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solidFill>
                  <a:schemeClr val="bg1"/>
                </a:solidFill>
              </a:rPr>
              <a:t>Datos</a:t>
            </a:r>
            <a:r>
              <a:rPr lang="en-US" sz="3200" b="1" dirty="0">
                <a:solidFill>
                  <a:schemeClr val="bg1"/>
                </a:solidFill>
              </a:rPr>
              <a:t> de suelos de </a:t>
            </a:r>
            <a:r>
              <a:rPr lang="en-US" sz="3200" b="1" dirty="0" err="1">
                <a:solidFill>
                  <a:schemeClr val="bg1"/>
                </a:solidFill>
              </a:rPr>
              <a:t>España</a:t>
            </a:r>
            <a:r>
              <a:rPr lang="en-US" sz="3200" b="1" dirty="0">
                <a:solidFill>
                  <a:schemeClr val="bg1"/>
                </a:solidFill>
              </a:rPr>
              <a:t>: https://suelosespana.itacyl.es/</a:t>
            </a:r>
            <a:endParaRPr lang="es-ES" sz="3200" b="1" dirty="0">
              <a:solidFill>
                <a:schemeClr val="bg1"/>
              </a:solidFill>
            </a:endParaRPr>
          </a:p>
        </p:txBody>
      </p:sp>
      <p:pic>
        <p:nvPicPr>
          <p:cNvPr id="16" name="Imagen 15">
            <a:extLst>
              <a:ext uri="{FF2B5EF4-FFF2-40B4-BE49-F238E27FC236}">
                <a16:creationId xmlns:a16="http://schemas.microsoft.com/office/drawing/2014/main" id="{83739F6F-7EFE-4E0B-8937-F80ECC786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74" y="1901757"/>
            <a:ext cx="7006621" cy="4373207"/>
          </a:xfrm>
          <a:prstGeom prst="rect">
            <a:avLst/>
          </a:prstGeom>
        </p:spPr>
      </p:pic>
    </p:spTree>
    <p:extLst>
      <p:ext uri="{BB962C8B-B14F-4D97-AF65-F5344CB8AC3E}">
        <p14:creationId xmlns:p14="http://schemas.microsoft.com/office/powerpoint/2010/main" val="2408395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7950F5-4F7D-485A-9BAF-281F66D4ED89}"/>
              </a:ext>
            </a:extLst>
          </p:cNvPr>
          <p:cNvSpPr>
            <a:spLocks noGrp="1"/>
          </p:cNvSpPr>
          <p:nvPr>
            <p:ph type="title"/>
          </p:nvPr>
        </p:nvSpPr>
        <p:spPr>
          <a:xfrm>
            <a:off x="838200" y="246592"/>
            <a:ext cx="10515600" cy="1325563"/>
          </a:xfrm>
        </p:spPr>
        <p:txBody>
          <a:bodyPr/>
          <a:lstStyle/>
          <a:p>
            <a:r>
              <a:rPr lang="es-ES" noProof="0" dirty="0"/>
              <a:t>N-NO3 en aguas subterráneas</a:t>
            </a:r>
          </a:p>
        </p:txBody>
      </p:sp>
      <p:pic>
        <p:nvPicPr>
          <p:cNvPr id="5122" name="Picture 2" descr="mapa poligono Tiessen N nacional">
            <a:extLst>
              <a:ext uri="{FF2B5EF4-FFF2-40B4-BE49-F238E27FC236}">
                <a16:creationId xmlns:a16="http://schemas.microsoft.com/office/drawing/2014/main" id="{2DB90C79-0CC2-4C42-818D-563DBD0AA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76" y="1282020"/>
            <a:ext cx="11693751" cy="571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5016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E4805AF0-596B-4146-A079-CBBE7850D589}"/>
              </a:ext>
            </a:extLst>
          </p:cNvPr>
          <p:cNvGraphicFramePr>
            <a:graphicFrameLocks noGrp="1"/>
          </p:cNvGraphicFramePr>
          <p:nvPr>
            <p:ph idx="1"/>
          </p:nvPr>
        </p:nvGraphicFramePr>
        <p:xfrm>
          <a:off x="557645" y="5703087"/>
          <a:ext cx="11076709" cy="789788"/>
        </p:xfrm>
        <a:graphic>
          <a:graphicData uri="http://schemas.openxmlformats.org/drawingml/2006/table">
            <a:tbl>
              <a:tblPr>
                <a:tableStyleId>{5C22544A-7EE6-4342-B048-85BDC9FD1C3A}</a:tableStyleId>
              </a:tblPr>
              <a:tblGrid>
                <a:gridCol w="11076709">
                  <a:extLst>
                    <a:ext uri="{9D8B030D-6E8A-4147-A177-3AD203B41FA5}">
                      <a16:colId xmlns:a16="http://schemas.microsoft.com/office/drawing/2014/main" val="3587495346"/>
                    </a:ext>
                  </a:extLst>
                </a:gridCol>
              </a:tblGrid>
              <a:tr h="311512">
                <a:tc>
                  <a:txBody>
                    <a:bodyPr/>
                    <a:lstStyle/>
                    <a:p>
                      <a:pPr algn="l" fontAlgn="ctr"/>
                      <a:r>
                        <a:rPr lang="en-US" sz="1300" u="none" strike="noStrike" dirty="0">
                          <a:effectLst/>
                        </a:rPr>
                        <a:t>World Bank Commodity Price Data (The Pink Sheet) https://thedocs.worldbank.org/en/doc/5d903e848db1d1b83e0ec8f744e55570-0350012021/related/CMO-Historical-Data-Monthly.xlsx</a:t>
                      </a:r>
                      <a:endParaRPr lang="en-US" sz="1300" b="1" i="0" u="none" strike="noStrike" dirty="0">
                        <a:effectLst/>
                        <a:latin typeface="Arial" panose="020B0604020202020204" pitchFamily="34" charset="0"/>
                      </a:endParaRPr>
                    </a:p>
                  </a:txBody>
                  <a:tcPr marL="6947" marR="6947" marT="6947" marB="0" anchor="ctr"/>
                </a:tc>
                <a:extLst>
                  <a:ext uri="{0D108BD9-81ED-4DB2-BD59-A6C34878D82A}">
                    <a16:rowId xmlns:a16="http://schemas.microsoft.com/office/drawing/2014/main" val="2937655827"/>
                  </a:ext>
                </a:extLst>
              </a:tr>
              <a:tr h="132721">
                <a:tc>
                  <a:txBody>
                    <a:bodyPr/>
                    <a:lstStyle/>
                    <a:p>
                      <a:pPr algn="l" fontAlgn="b"/>
                      <a:r>
                        <a:rPr lang="en-US" sz="900" u="none" strike="noStrike">
                          <a:effectLst/>
                        </a:rPr>
                        <a:t>monthly prices in nominal US dollars, 1960 to present</a:t>
                      </a:r>
                      <a:endParaRPr lang="en-US" sz="900" b="1" i="0" u="none" strike="noStrike">
                        <a:effectLst/>
                        <a:latin typeface="Arial" panose="020B0604020202020204" pitchFamily="34" charset="0"/>
                      </a:endParaRPr>
                    </a:p>
                  </a:txBody>
                  <a:tcPr marL="6947" marR="6947" marT="6947" marB="0" anchor="b"/>
                </a:tc>
                <a:extLst>
                  <a:ext uri="{0D108BD9-81ED-4DB2-BD59-A6C34878D82A}">
                    <a16:rowId xmlns:a16="http://schemas.microsoft.com/office/drawing/2014/main" val="1610587508"/>
                  </a:ext>
                </a:extLst>
              </a:tr>
              <a:tr h="121743">
                <a:tc>
                  <a:txBody>
                    <a:bodyPr/>
                    <a:lstStyle/>
                    <a:p>
                      <a:pPr algn="l" fontAlgn="b"/>
                      <a:r>
                        <a:rPr lang="en-US" sz="800" u="none" strike="noStrike">
                          <a:effectLst/>
                        </a:rPr>
                        <a:t>(monthly series are available only in nominal US dollars)</a:t>
                      </a:r>
                      <a:endParaRPr lang="en-US" sz="800" b="1" i="0" u="none" strike="noStrike">
                        <a:effectLst/>
                        <a:latin typeface="Arial" panose="020B0604020202020204" pitchFamily="34" charset="0"/>
                      </a:endParaRPr>
                    </a:p>
                  </a:txBody>
                  <a:tcPr marL="6947" marR="6947" marT="6947" marB="0" anchor="b"/>
                </a:tc>
                <a:extLst>
                  <a:ext uri="{0D108BD9-81ED-4DB2-BD59-A6C34878D82A}">
                    <a16:rowId xmlns:a16="http://schemas.microsoft.com/office/drawing/2014/main" val="2156072288"/>
                  </a:ext>
                </a:extLst>
              </a:tr>
              <a:tr h="57791">
                <a:tc>
                  <a:txBody>
                    <a:bodyPr/>
                    <a:lstStyle/>
                    <a:p>
                      <a:pPr algn="l" fontAlgn="b"/>
                      <a:r>
                        <a:rPr lang="en-US" sz="700" u="none" strike="noStrike" dirty="0">
                          <a:effectLst/>
                        </a:rPr>
                        <a:t>Updated on May 02, 2024</a:t>
                      </a:r>
                      <a:endParaRPr lang="en-US" sz="700" b="0" i="0" u="none" strike="noStrike" dirty="0">
                        <a:effectLst/>
                        <a:latin typeface="Arial" panose="020B0604020202020204" pitchFamily="34" charset="0"/>
                      </a:endParaRPr>
                    </a:p>
                  </a:txBody>
                  <a:tcPr marL="6947" marR="6947" marT="6947" marB="0" anchor="b"/>
                </a:tc>
                <a:extLst>
                  <a:ext uri="{0D108BD9-81ED-4DB2-BD59-A6C34878D82A}">
                    <a16:rowId xmlns:a16="http://schemas.microsoft.com/office/drawing/2014/main" val="2007602214"/>
                  </a:ext>
                </a:extLst>
              </a:tr>
            </a:tbl>
          </a:graphicData>
        </a:graphic>
      </p:graphicFrame>
      <p:graphicFrame>
        <p:nvGraphicFramePr>
          <p:cNvPr id="5" name="Gráfico 4">
            <a:extLst>
              <a:ext uri="{FF2B5EF4-FFF2-40B4-BE49-F238E27FC236}">
                <a16:creationId xmlns:a16="http://schemas.microsoft.com/office/drawing/2014/main" id="{FC46933A-C805-48A9-8052-E9DCF455461F}"/>
              </a:ext>
            </a:extLst>
          </p:cNvPr>
          <p:cNvGraphicFramePr>
            <a:graphicFrameLocks/>
          </p:cNvGraphicFramePr>
          <p:nvPr/>
        </p:nvGraphicFramePr>
        <p:xfrm>
          <a:off x="135082" y="727363"/>
          <a:ext cx="11499272" cy="4810991"/>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CA59D74F-13FB-42F5-92EC-172BEAA737B3}"/>
              </a:ext>
            </a:extLst>
          </p:cNvPr>
          <p:cNvSpPr txBox="1"/>
          <p:nvPr/>
        </p:nvSpPr>
        <p:spPr>
          <a:xfrm>
            <a:off x="426028" y="5353688"/>
            <a:ext cx="3034357" cy="369332"/>
          </a:xfrm>
          <a:prstGeom prst="rect">
            <a:avLst/>
          </a:prstGeom>
          <a:noFill/>
        </p:spPr>
        <p:txBody>
          <a:bodyPr wrap="none" rtlCol="0">
            <a:spAutoFit/>
          </a:bodyPr>
          <a:lstStyle/>
          <a:p>
            <a:r>
              <a:rPr lang="en-GB" dirty="0" err="1"/>
              <a:t>Elaboración</a:t>
            </a:r>
            <a:r>
              <a:rPr lang="en-GB" dirty="0"/>
              <a:t> </a:t>
            </a:r>
            <a:r>
              <a:rPr lang="en-GB" dirty="0" err="1"/>
              <a:t>propia</a:t>
            </a:r>
            <a:r>
              <a:rPr lang="en-GB" dirty="0"/>
              <a:t> a </a:t>
            </a:r>
            <a:r>
              <a:rPr lang="en-GB" dirty="0" err="1"/>
              <a:t>partir</a:t>
            </a:r>
            <a:r>
              <a:rPr lang="en-GB" dirty="0"/>
              <a:t> de:</a:t>
            </a:r>
          </a:p>
        </p:txBody>
      </p:sp>
    </p:spTree>
    <p:extLst>
      <p:ext uri="{BB962C8B-B14F-4D97-AF65-F5344CB8AC3E}">
        <p14:creationId xmlns:p14="http://schemas.microsoft.com/office/powerpoint/2010/main" val="1909622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7962DE-59F0-C358-A417-98A7810CB112}"/>
              </a:ext>
            </a:extLst>
          </p:cNvPr>
          <p:cNvPicPr>
            <a:picLocks noChangeAspect="1"/>
          </p:cNvPicPr>
          <p:nvPr/>
        </p:nvPicPr>
        <p:blipFill>
          <a:blip r:embed="rId2"/>
          <a:stretch>
            <a:fillRect/>
          </a:stretch>
        </p:blipFill>
        <p:spPr>
          <a:xfrm>
            <a:off x="0" y="1396266"/>
            <a:ext cx="12192000" cy="5461734"/>
          </a:xfrm>
          <a:prstGeom prst="rect">
            <a:avLst/>
          </a:prstGeom>
        </p:spPr>
      </p:pic>
      <p:sp>
        <p:nvSpPr>
          <p:cNvPr id="2" name="Título 1">
            <a:extLst>
              <a:ext uri="{FF2B5EF4-FFF2-40B4-BE49-F238E27FC236}">
                <a16:creationId xmlns:a16="http://schemas.microsoft.com/office/drawing/2014/main" id="{F76B7D60-446A-4C50-9DCE-5C255E34101E}"/>
              </a:ext>
            </a:extLst>
          </p:cNvPr>
          <p:cNvSpPr>
            <a:spLocks noGrp="1"/>
          </p:cNvSpPr>
          <p:nvPr>
            <p:ph type="title"/>
          </p:nvPr>
        </p:nvSpPr>
        <p:spPr>
          <a:xfrm>
            <a:off x="594919" y="108052"/>
            <a:ext cx="10515600" cy="1325563"/>
          </a:xfrm>
        </p:spPr>
        <p:txBody>
          <a:bodyPr/>
          <a:lstStyle/>
          <a:p>
            <a:r>
              <a:rPr lang="es-ES" noProof="0" dirty="0"/>
              <a:t>Portal desarrollador</a:t>
            </a:r>
          </a:p>
        </p:txBody>
      </p:sp>
      <p:sp>
        <p:nvSpPr>
          <p:cNvPr id="4" name="Rectángulo 3">
            <a:extLst>
              <a:ext uri="{FF2B5EF4-FFF2-40B4-BE49-F238E27FC236}">
                <a16:creationId xmlns:a16="http://schemas.microsoft.com/office/drawing/2014/main" id="{74B86FE0-E20F-41DB-B3A3-0F704975C657}"/>
              </a:ext>
            </a:extLst>
          </p:cNvPr>
          <p:cNvSpPr/>
          <p:nvPr/>
        </p:nvSpPr>
        <p:spPr>
          <a:xfrm>
            <a:off x="3709457" y="45522"/>
            <a:ext cx="3826753" cy="369332"/>
          </a:xfrm>
          <a:prstGeom prst="rect">
            <a:avLst/>
          </a:prstGeom>
        </p:spPr>
        <p:txBody>
          <a:bodyPr wrap="none">
            <a:spAutoFit/>
          </a:bodyPr>
          <a:lstStyle/>
          <a:p>
            <a:r>
              <a:rPr lang="en-GB" dirty="0">
                <a:hlinkClick r:id="rId3"/>
              </a:rPr>
              <a:t>https://portal.api.itacyl.es/portal/apis/</a:t>
            </a:r>
            <a:endParaRPr lang="en-GB" dirty="0"/>
          </a:p>
        </p:txBody>
      </p:sp>
    </p:spTree>
    <p:extLst>
      <p:ext uri="{BB962C8B-B14F-4D97-AF65-F5344CB8AC3E}">
        <p14:creationId xmlns:p14="http://schemas.microsoft.com/office/powerpoint/2010/main" val="359326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4B93E3-343D-4E5E-8177-A19CD25D0DAA}"/>
              </a:ext>
            </a:extLst>
          </p:cNvPr>
          <p:cNvSpPr>
            <a:spLocks noGrp="1"/>
          </p:cNvSpPr>
          <p:nvPr>
            <p:ph type="title"/>
          </p:nvPr>
        </p:nvSpPr>
        <p:spPr/>
        <p:txBody>
          <a:bodyPr/>
          <a:lstStyle/>
          <a:p>
            <a:endParaRPr lang="es-ES" noProof="0" dirty="0"/>
          </a:p>
        </p:txBody>
      </p:sp>
      <p:sp>
        <p:nvSpPr>
          <p:cNvPr id="3" name="Marcador de contenido 2">
            <a:extLst>
              <a:ext uri="{FF2B5EF4-FFF2-40B4-BE49-F238E27FC236}">
                <a16:creationId xmlns:a16="http://schemas.microsoft.com/office/drawing/2014/main" id="{430BF675-B4DF-4F14-85BC-602C0F977271}"/>
              </a:ext>
            </a:extLst>
          </p:cNvPr>
          <p:cNvSpPr>
            <a:spLocks noGrp="1"/>
          </p:cNvSpPr>
          <p:nvPr>
            <p:ph idx="1"/>
          </p:nvPr>
        </p:nvSpPr>
        <p:spPr/>
        <p:txBody>
          <a:bodyPr/>
          <a:lstStyle/>
          <a:p>
            <a:endParaRPr lang="en-GB"/>
          </a:p>
        </p:txBody>
      </p:sp>
      <p:pic>
        <p:nvPicPr>
          <p:cNvPr id="4" name="Imagen 3">
            <a:extLst>
              <a:ext uri="{FF2B5EF4-FFF2-40B4-BE49-F238E27FC236}">
                <a16:creationId xmlns:a16="http://schemas.microsoft.com/office/drawing/2014/main" id="{CDC08814-C1C3-48BB-B3F8-D143098C2101}"/>
              </a:ext>
            </a:extLst>
          </p:cNvPr>
          <p:cNvPicPr>
            <a:picLocks noChangeAspect="1"/>
          </p:cNvPicPr>
          <p:nvPr/>
        </p:nvPicPr>
        <p:blipFill>
          <a:blip r:embed="rId2"/>
          <a:stretch>
            <a:fillRect/>
          </a:stretch>
        </p:blipFill>
        <p:spPr>
          <a:xfrm>
            <a:off x="1472589" y="0"/>
            <a:ext cx="9246822" cy="6858000"/>
          </a:xfrm>
          <a:prstGeom prst="rect">
            <a:avLst/>
          </a:prstGeom>
        </p:spPr>
      </p:pic>
    </p:spTree>
    <p:extLst>
      <p:ext uri="{BB962C8B-B14F-4D97-AF65-F5344CB8AC3E}">
        <p14:creationId xmlns:p14="http://schemas.microsoft.com/office/powerpoint/2010/main" val="742650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E643-8F05-5A2C-C066-F41614F36CDE}"/>
              </a:ext>
            </a:extLst>
          </p:cNvPr>
          <p:cNvSpPr>
            <a:spLocks noGrp="1"/>
          </p:cNvSpPr>
          <p:nvPr>
            <p:ph type="title"/>
          </p:nvPr>
        </p:nvSpPr>
        <p:spPr/>
        <p:txBody>
          <a:bodyPr/>
          <a:lstStyle/>
          <a:p>
            <a:endParaRPr lang="es-ES" noProof="0" dirty="0"/>
          </a:p>
        </p:txBody>
      </p:sp>
      <p:pic>
        <p:nvPicPr>
          <p:cNvPr id="4" name="Content Placeholder 3">
            <a:extLst>
              <a:ext uri="{FF2B5EF4-FFF2-40B4-BE49-F238E27FC236}">
                <a16:creationId xmlns:a16="http://schemas.microsoft.com/office/drawing/2014/main" id="{DD58C775-EE1D-E78B-D035-27CE268D7013}"/>
              </a:ext>
            </a:extLst>
          </p:cNvPr>
          <p:cNvPicPr>
            <a:picLocks noGrp="1" noChangeAspect="1"/>
          </p:cNvPicPr>
          <p:nvPr>
            <p:ph idx="1"/>
          </p:nvPr>
        </p:nvPicPr>
        <p:blipFill>
          <a:blip r:embed="rId2"/>
          <a:stretch>
            <a:fillRect/>
          </a:stretch>
        </p:blipFill>
        <p:spPr>
          <a:xfrm>
            <a:off x="4985683" y="-49083"/>
            <a:ext cx="7206317" cy="6956165"/>
          </a:xfrm>
          <a:prstGeom prst="rect">
            <a:avLst/>
          </a:prstGeom>
        </p:spPr>
      </p:pic>
      <p:pic>
        <p:nvPicPr>
          <p:cNvPr id="6" name="Picture 5">
            <a:extLst>
              <a:ext uri="{FF2B5EF4-FFF2-40B4-BE49-F238E27FC236}">
                <a16:creationId xmlns:a16="http://schemas.microsoft.com/office/drawing/2014/main" id="{ECBD93B3-B1B9-D592-789C-3C22C3F6EEA9}"/>
              </a:ext>
            </a:extLst>
          </p:cNvPr>
          <p:cNvPicPr>
            <a:picLocks noChangeAspect="1"/>
          </p:cNvPicPr>
          <p:nvPr/>
        </p:nvPicPr>
        <p:blipFill>
          <a:blip r:embed="rId3"/>
          <a:stretch>
            <a:fillRect/>
          </a:stretch>
        </p:blipFill>
        <p:spPr>
          <a:xfrm>
            <a:off x="433669" y="1105068"/>
            <a:ext cx="3856054" cy="5387807"/>
          </a:xfrm>
          <a:prstGeom prst="rect">
            <a:avLst/>
          </a:prstGeom>
        </p:spPr>
      </p:pic>
      <p:sp>
        <p:nvSpPr>
          <p:cNvPr id="7" name="TextBox 6">
            <a:extLst>
              <a:ext uri="{FF2B5EF4-FFF2-40B4-BE49-F238E27FC236}">
                <a16:creationId xmlns:a16="http://schemas.microsoft.com/office/drawing/2014/main" id="{368E55FD-5183-80D1-D147-605F0A4BD017}"/>
              </a:ext>
            </a:extLst>
          </p:cNvPr>
          <p:cNvSpPr txBox="1"/>
          <p:nvPr/>
        </p:nvSpPr>
        <p:spPr>
          <a:xfrm>
            <a:off x="1545575" y="5984240"/>
            <a:ext cx="1632242" cy="369332"/>
          </a:xfrm>
          <a:prstGeom prst="rect">
            <a:avLst/>
          </a:prstGeom>
          <a:noFill/>
        </p:spPr>
        <p:txBody>
          <a:bodyPr wrap="none" rtlCol="0">
            <a:spAutoFit/>
          </a:bodyPr>
          <a:lstStyle/>
          <a:p>
            <a:r>
              <a:rPr lang="en-GB" dirty="0"/>
              <a:t>Doc </a:t>
            </a:r>
            <a:r>
              <a:rPr lang="en-GB" dirty="0" err="1"/>
              <a:t>descriptivo</a:t>
            </a:r>
            <a:endParaRPr lang="es-ES" dirty="0"/>
          </a:p>
        </p:txBody>
      </p:sp>
    </p:spTree>
    <p:extLst>
      <p:ext uri="{BB962C8B-B14F-4D97-AF65-F5344CB8AC3E}">
        <p14:creationId xmlns:p14="http://schemas.microsoft.com/office/powerpoint/2010/main" val="3959401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1183A-70F0-049A-5D33-FEB3A1097F31}"/>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742A7242-67F0-BD1E-DF5E-25C64A1BA7AC}"/>
              </a:ext>
            </a:extLst>
          </p:cNvPr>
          <p:cNvPicPr>
            <a:picLocks noChangeAspect="1"/>
          </p:cNvPicPr>
          <p:nvPr/>
        </p:nvPicPr>
        <p:blipFill>
          <a:blip r:embed="rId2"/>
          <a:stretch>
            <a:fillRect/>
          </a:stretch>
        </p:blipFill>
        <p:spPr>
          <a:xfrm>
            <a:off x="437987" y="1463857"/>
            <a:ext cx="9614225" cy="4590686"/>
          </a:xfrm>
          <a:prstGeom prst="rect">
            <a:avLst/>
          </a:prstGeom>
        </p:spPr>
      </p:pic>
      <p:pic>
        <p:nvPicPr>
          <p:cNvPr id="2052" name="Picture 4" descr="SGA Ayuda">
            <a:extLst>
              <a:ext uri="{FF2B5EF4-FFF2-40B4-BE49-F238E27FC236}">
                <a16:creationId xmlns:a16="http://schemas.microsoft.com/office/drawing/2014/main" id="{AD65139A-A908-2A0B-7334-FEAC46D83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99" y="299368"/>
            <a:ext cx="2161973" cy="9383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a obligación de uso del nuevo cuaderno de campo digital se ...">
            <a:extLst>
              <a:ext uri="{FF2B5EF4-FFF2-40B4-BE49-F238E27FC236}">
                <a16:creationId xmlns:a16="http://schemas.microsoft.com/office/drawing/2014/main" id="{DDDBF368-082A-A24C-00EF-ED02E8594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244" y="120650"/>
            <a:ext cx="2281891" cy="123013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9DB55F14-A8B1-47BD-AE32-44B6FC9397BE}"/>
              </a:ext>
            </a:extLst>
          </p:cNvPr>
          <p:cNvSpPr/>
          <p:nvPr/>
        </p:nvSpPr>
        <p:spPr>
          <a:xfrm>
            <a:off x="8010525" y="4457700"/>
            <a:ext cx="552450" cy="11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ángulo 6">
            <a:extLst>
              <a:ext uri="{FF2B5EF4-FFF2-40B4-BE49-F238E27FC236}">
                <a16:creationId xmlns:a16="http://schemas.microsoft.com/office/drawing/2014/main" id="{E3270376-4839-4859-98B5-AAFD1AFB0F65}"/>
              </a:ext>
            </a:extLst>
          </p:cNvPr>
          <p:cNvSpPr/>
          <p:nvPr/>
        </p:nvSpPr>
        <p:spPr>
          <a:xfrm>
            <a:off x="8001000" y="5218021"/>
            <a:ext cx="552450" cy="11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agen 4">
            <a:extLst>
              <a:ext uri="{FF2B5EF4-FFF2-40B4-BE49-F238E27FC236}">
                <a16:creationId xmlns:a16="http://schemas.microsoft.com/office/drawing/2014/main" id="{0FFE5215-8A73-4403-B9F4-9109E7F11D83}"/>
              </a:ext>
            </a:extLst>
          </p:cNvPr>
          <p:cNvPicPr>
            <a:picLocks noChangeAspect="1"/>
          </p:cNvPicPr>
          <p:nvPr/>
        </p:nvPicPr>
        <p:blipFill>
          <a:blip r:embed="rId5"/>
          <a:stretch>
            <a:fillRect/>
          </a:stretch>
        </p:blipFill>
        <p:spPr>
          <a:xfrm>
            <a:off x="5347135" y="3429000"/>
            <a:ext cx="6962235" cy="3529890"/>
          </a:xfrm>
          <a:prstGeom prst="rect">
            <a:avLst/>
          </a:prstGeom>
        </p:spPr>
      </p:pic>
    </p:spTree>
    <p:extLst>
      <p:ext uri="{BB962C8B-B14F-4D97-AF65-F5344CB8AC3E}">
        <p14:creationId xmlns:p14="http://schemas.microsoft.com/office/powerpoint/2010/main" val="3090264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3651B-04BD-D4D1-3722-C84899CB7205}"/>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BE27BA58-0517-B069-C5F5-A8F7DED63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47" y="80877"/>
            <a:ext cx="2300288" cy="1428750"/>
          </a:xfrm>
          <a:prstGeom prst="rect">
            <a:avLst/>
          </a:prstGeom>
        </p:spPr>
      </p:pic>
      <p:pic>
        <p:nvPicPr>
          <p:cNvPr id="5" name="Imagen 4">
            <a:extLst>
              <a:ext uri="{FF2B5EF4-FFF2-40B4-BE49-F238E27FC236}">
                <a16:creationId xmlns:a16="http://schemas.microsoft.com/office/drawing/2014/main" id="{852510A7-84EB-5A4A-9BD5-C3F974424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337347"/>
            <a:ext cx="12192000" cy="4167895"/>
          </a:xfrm>
          <a:prstGeom prst="rect">
            <a:avLst/>
          </a:prstGeom>
        </p:spPr>
      </p:pic>
      <p:pic>
        <p:nvPicPr>
          <p:cNvPr id="7" name="Imagen 6">
            <a:extLst>
              <a:ext uri="{FF2B5EF4-FFF2-40B4-BE49-F238E27FC236}">
                <a16:creationId xmlns:a16="http://schemas.microsoft.com/office/drawing/2014/main" id="{67542364-1D6E-8A70-3CA5-2165627DB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57" y="1610295"/>
            <a:ext cx="11103429" cy="4763572"/>
          </a:xfrm>
          <a:prstGeom prst="rect">
            <a:avLst/>
          </a:prstGeom>
        </p:spPr>
      </p:pic>
      <p:pic>
        <p:nvPicPr>
          <p:cNvPr id="3" name="Imagen 2">
            <a:extLst>
              <a:ext uri="{FF2B5EF4-FFF2-40B4-BE49-F238E27FC236}">
                <a16:creationId xmlns:a16="http://schemas.microsoft.com/office/drawing/2014/main" id="{AEAF6D7F-7217-B200-46FA-2E0632C12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3558" y="190872"/>
            <a:ext cx="4191585" cy="2838846"/>
          </a:xfrm>
          <a:prstGeom prst="rect">
            <a:avLst/>
          </a:prstGeom>
        </p:spPr>
      </p:pic>
      <p:pic>
        <p:nvPicPr>
          <p:cNvPr id="2" name="Picture 2" descr="La obligación de uso del nuevo cuaderno de campo digital se ...">
            <a:extLst>
              <a:ext uri="{FF2B5EF4-FFF2-40B4-BE49-F238E27FC236}">
                <a16:creationId xmlns:a16="http://schemas.microsoft.com/office/drawing/2014/main" id="{D80E7478-1078-5E6E-7EB4-DFF8D75332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913" y="279497"/>
            <a:ext cx="2281891" cy="123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410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A869F96-34F7-44D8-82BF-2DC176C68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025" y="7857"/>
            <a:ext cx="6657975" cy="6524625"/>
          </a:xfrm>
          <a:prstGeom prst="rect">
            <a:avLst/>
          </a:prstGeom>
        </p:spPr>
      </p:pic>
      <p:pic>
        <p:nvPicPr>
          <p:cNvPr id="5" name="Imagen 4">
            <a:extLst>
              <a:ext uri="{FF2B5EF4-FFF2-40B4-BE49-F238E27FC236}">
                <a16:creationId xmlns:a16="http://schemas.microsoft.com/office/drawing/2014/main" id="{9AD231CA-70F2-45C4-AE77-2B4AE022F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76" y="1601406"/>
            <a:ext cx="7355519" cy="3337526"/>
          </a:xfrm>
          <a:prstGeom prst="rect">
            <a:avLst/>
          </a:prstGeom>
        </p:spPr>
      </p:pic>
      <p:pic>
        <p:nvPicPr>
          <p:cNvPr id="1026" name="Picture 2" descr="https://agrogreensudoe.org/wp-content/uploads/logo.png">
            <a:extLst>
              <a:ext uri="{FF2B5EF4-FFF2-40B4-BE49-F238E27FC236}">
                <a16:creationId xmlns:a16="http://schemas.microsoft.com/office/drawing/2014/main" id="{76A3B491-E093-492F-9865-A33841BFD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05" y="5442511"/>
            <a:ext cx="3795712" cy="1170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grogreensudoe.org/wp-content/uploads/UPA-1-300x142.png">
            <a:extLst>
              <a:ext uri="{FF2B5EF4-FFF2-40B4-BE49-F238E27FC236}">
                <a16:creationId xmlns:a16="http://schemas.microsoft.com/office/drawing/2014/main" id="{88D92A08-0647-4067-A34B-7D54E178D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0824" y="4943561"/>
            <a:ext cx="2857500" cy="135255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CD681A7B-46B3-467F-8B4D-060F6979A9C9}"/>
              </a:ext>
            </a:extLst>
          </p:cNvPr>
          <p:cNvSpPr>
            <a:spLocks noGrp="1"/>
          </p:cNvSpPr>
          <p:nvPr>
            <p:ph type="title"/>
          </p:nvPr>
        </p:nvSpPr>
        <p:spPr>
          <a:xfrm>
            <a:off x="838200" y="365125"/>
            <a:ext cx="4536688" cy="1325563"/>
          </a:xfrm>
        </p:spPr>
        <p:txBody>
          <a:bodyPr/>
          <a:lstStyle/>
          <a:p>
            <a:r>
              <a:rPr lang="es-ES" noProof="0" dirty="0"/>
              <a:t>Otras herramientas</a:t>
            </a:r>
          </a:p>
        </p:txBody>
      </p:sp>
    </p:spTree>
    <p:extLst>
      <p:ext uri="{BB962C8B-B14F-4D97-AF65-F5344CB8AC3E}">
        <p14:creationId xmlns:p14="http://schemas.microsoft.com/office/powerpoint/2010/main" val="26271309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EFD2030-284C-4D07-8EF3-1B61ABBE085F}"/>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1600200" y="0"/>
            <a:ext cx="7515225" cy="6907222"/>
          </a:xfrm>
          <a:prstGeom prst="rect">
            <a:avLst/>
          </a:prstGeom>
        </p:spPr>
      </p:pic>
    </p:spTree>
    <p:extLst>
      <p:ext uri="{BB962C8B-B14F-4D97-AF65-F5344CB8AC3E}">
        <p14:creationId xmlns:p14="http://schemas.microsoft.com/office/powerpoint/2010/main" val="854253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1FC518-1F40-4184-AFF5-BD93CB79B503}"/>
              </a:ext>
            </a:extLst>
          </p:cNvPr>
          <p:cNvSpPr>
            <a:spLocks noGrp="1"/>
          </p:cNvSpPr>
          <p:nvPr>
            <p:ph type="title"/>
          </p:nvPr>
        </p:nvSpPr>
        <p:spPr/>
        <p:txBody>
          <a:bodyPr/>
          <a:lstStyle/>
          <a:p>
            <a:r>
              <a:rPr lang="es-ES" noProof="0" dirty="0"/>
              <a:t>Herramientas para mejorar las sostenibilidad</a:t>
            </a:r>
          </a:p>
        </p:txBody>
      </p:sp>
      <p:sp>
        <p:nvSpPr>
          <p:cNvPr id="3" name="Marcador de contenido 2">
            <a:extLst>
              <a:ext uri="{FF2B5EF4-FFF2-40B4-BE49-F238E27FC236}">
                <a16:creationId xmlns:a16="http://schemas.microsoft.com/office/drawing/2014/main" id="{9257C48F-76AD-4239-8A24-237EC4FB1301}"/>
              </a:ext>
            </a:extLst>
          </p:cNvPr>
          <p:cNvSpPr>
            <a:spLocks noGrp="1"/>
          </p:cNvSpPr>
          <p:nvPr>
            <p:ph idx="1"/>
          </p:nvPr>
        </p:nvSpPr>
        <p:spPr/>
        <p:txBody>
          <a:bodyPr/>
          <a:lstStyle/>
          <a:p>
            <a:r>
              <a:rPr lang="es-ES" noProof="0" dirty="0"/>
              <a:t>Tradicionales</a:t>
            </a:r>
          </a:p>
          <a:p>
            <a:pPr lvl="1"/>
            <a:r>
              <a:rPr lang="es-ES" noProof="0" dirty="0"/>
              <a:t>Fertilización orgánica</a:t>
            </a:r>
          </a:p>
          <a:p>
            <a:pPr lvl="1"/>
            <a:r>
              <a:rPr lang="es-ES" noProof="0" dirty="0"/>
              <a:t>Rotaciones con fijadores de nitrógeno</a:t>
            </a:r>
          </a:p>
          <a:p>
            <a:pPr lvl="1"/>
            <a:r>
              <a:rPr lang="es-ES" noProof="0" dirty="0"/>
              <a:t>Incremento de residuos dejados tras cosecha</a:t>
            </a:r>
          </a:p>
          <a:p>
            <a:pPr lvl="1"/>
            <a:r>
              <a:rPr lang="es-ES" noProof="0" dirty="0"/>
              <a:t>Abono verde</a:t>
            </a:r>
          </a:p>
          <a:p>
            <a:pPr lvl="1"/>
            <a:r>
              <a:rPr lang="es-ES" noProof="0" dirty="0"/>
              <a:t>Mejor dosificación en el tiempo y uso de inhibidores</a:t>
            </a:r>
          </a:p>
          <a:p>
            <a:r>
              <a:rPr lang="es-ES" noProof="0" dirty="0"/>
              <a:t>Nuevas tecnologías</a:t>
            </a:r>
          </a:p>
          <a:p>
            <a:pPr lvl="1"/>
            <a:r>
              <a:rPr lang="es-ES" noProof="0" dirty="0"/>
              <a:t>Nuevos productos fertilizantes (</a:t>
            </a:r>
            <a:r>
              <a:rPr lang="es-ES" noProof="0" dirty="0" err="1"/>
              <a:t>bioestimulantes</a:t>
            </a:r>
            <a:r>
              <a:rPr lang="es-ES" noProof="0" dirty="0"/>
              <a:t>)</a:t>
            </a:r>
          </a:p>
          <a:p>
            <a:pPr lvl="1"/>
            <a:r>
              <a:rPr lang="es-ES" noProof="0" dirty="0"/>
              <a:t>Aplicaciones que hacen balance de nutrientes: SATIVUM</a:t>
            </a:r>
          </a:p>
          <a:p>
            <a:pPr lvl="1"/>
            <a:r>
              <a:rPr lang="es-ES" noProof="0" dirty="0"/>
              <a:t>Agricultura de precisión</a:t>
            </a:r>
          </a:p>
          <a:p>
            <a:pPr lvl="1"/>
            <a:endParaRPr lang="es-ES" noProof="0" dirty="0"/>
          </a:p>
          <a:p>
            <a:endParaRPr lang="es-ES" noProof="0" dirty="0"/>
          </a:p>
        </p:txBody>
      </p:sp>
    </p:spTree>
    <p:extLst>
      <p:ext uri="{BB962C8B-B14F-4D97-AF65-F5344CB8AC3E}">
        <p14:creationId xmlns:p14="http://schemas.microsoft.com/office/powerpoint/2010/main" val="1684455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E3478E-1C77-4924-85CB-7FD21A3A971C}"/>
              </a:ext>
            </a:extLst>
          </p:cNvPr>
          <p:cNvSpPr>
            <a:spLocks noGrp="1"/>
          </p:cNvSpPr>
          <p:nvPr>
            <p:ph type="title"/>
          </p:nvPr>
        </p:nvSpPr>
        <p:spPr/>
        <p:txBody>
          <a:bodyPr/>
          <a:lstStyle/>
          <a:p>
            <a:r>
              <a:rPr lang="es-ES" noProof="0" dirty="0" err="1"/>
              <a:t>Bioestimulantes</a:t>
            </a:r>
            <a:endParaRPr lang="es-ES" noProof="0" dirty="0"/>
          </a:p>
        </p:txBody>
      </p:sp>
      <p:sp>
        <p:nvSpPr>
          <p:cNvPr id="4" name="Rectángulo 3">
            <a:extLst>
              <a:ext uri="{FF2B5EF4-FFF2-40B4-BE49-F238E27FC236}">
                <a16:creationId xmlns:a16="http://schemas.microsoft.com/office/drawing/2014/main" id="{255A11B6-84D6-43F0-AB5B-A5CD66AC7526}"/>
              </a:ext>
            </a:extLst>
          </p:cNvPr>
          <p:cNvSpPr/>
          <p:nvPr/>
        </p:nvSpPr>
        <p:spPr>
          <a:xfrm>
            <a:off x="838200" y="1762761"/>
            <a:ext cx="8910221" cy="3970318"/>
          </a:xfrm>
          <a:prstGeom prst="rect">
            <a:avLst/>
          </a:prstGeom>
        </p:spPr>
        <p:txBody>
          <a:bodyPr wrap="square">
            <a:spAutoFit/>
          </a:bodyPr>
          <a:lstStyle/>
          <a:p>
            <a:pPr>
              <a:buFont typeface="+mj-lt"/>
              <a:buAutoNum type="arabicPeriod"/>
            </a:pPr>
            <a:r>
              <a:rPr lang="es-ES" b="1" dirty="0" err="1">
                <a:solidFill>
                  <a:srgbClr val="111111"/>
                </a:solidFill>
                <a:latin typeface="-apple-system"/>
              </a:rPr>
              <a:t>Methylobacterium</a:t>
            </a:r>
            <a:r>
              <a:rPr lang="es-ES" b="1" dirty="0">
                <a:solidFill>
                  <a:srgbClr val="111111"/>
                </a:solidFill>
                <a:latin typeface="-apple-system"/>
              </a:rPr>
              <a:t> </a:t>
            </a:r>
            <a:r>
              <a:rPr lang="es-ES" b="1" dirty="0" err="1">
                <a:solidFill>
                  <a:srgbClr val="111111"/>
                </a:solidFill>
                <a:latin typeface="-apple-system"/>
              </a:rPr>
              <a:t>symbioticum</a:t>
            </a:r>
            <a:r>
              <a:rPr lang="es-ES" dirty="0">
                <a:solidFill>
                  <a:srgbClr val="111111"/>
                </a:solidFill>
                <a:latin typeface="-apple-system"/>
              </a:rPr>
              <a:t>:</a:t>
            </a:r>
          </a:p>
          <a:p>
            <a:pPr marL="742950" lvl="1" indent="-285750">
              <a:buFont typeface="+mj-lt"/>
              <a:buAutoNum type="arabicPeriod"/>
            </a:pPr>
            <a:r>
              <a:rPr lang="es-ES" b="1" dirty="0">
                <a:solidFill>
                  <a:srgbClr val="111111"/>
                </a:solidFill>
                <a:latin typeface="-apple-system"/>
              </a:rPr>
              <a:t>Fijación de Nitrógeno</a:t>
            </a:r>
            <a:r>
              <a:rPr lang="es-ES" dirty="0">
                <a:solidFill>
                  <a:srgbClr val="111111"/>
                </a:solidFill>
                <a:latin typeface="-apple-system"/>
              </a:rPr>
              <a:t>: Es una bacteria endófita y fotosintética que fija nitrógeno atmosférico. </a:t>
            </a:r>
            <a:r>
              <a:rPr lang="es-ES" dirty="0">
                <a:solidFill>
                  <a:srgbClr val="111111"/>
                </a:solidFill>
                <a:latin typeface="-apple-system"/>
                <a:hlinkClick r:id="rId2"/>
              </a:rPr>
              <a:t>Coloniza la </a:t>
            </a:r>
            <a:r>
              <a:rPr lang="es-ES" dirty="0" err="1">
                <a:solidFill>
                  <a:srgbClr val="111111"/>
                </a:solidFill>
                <a:latin typeface="-apple-system"/>
                <a:hlinkClick r:id="rId2"/>
              </a:rPr>
              <a:t>filosfera</a:t>
            </a:r>
            <a:r>
              <a:rPr lang="es-ES" dirty="0">
                <a:solidFill>
                  <a:srgbClr val="111111"/>
                </a:solidFill>
                <a:latin typeface="-apple-system"/>
                <a:hlinkClick r:id="rId2"/>
              </a:rPr>
              <a:t> de la planta y proporciona nitrógeno de manera natural a través del complejo nitrogenasa</a:t>
            </a:r>
            <a:r>
              <a:rPr lang="es-ES" baseline="30000" dirty="0">
                <a:solidFill>
                  <a:srgbClr val="111111"/>
                </a:solidFill>
                <a:latin typeface="-apple-system"/>
                <a:hlinkClick r:id="rId2"/>
              </a:rPr>
              <a:t>1</a:t>
            </a:r>
            <a:r>
              <a:rPr lang="es-ES" dirty="0">
                <a:solidFill>
                  <a:srgbClr val="111111"/>
                </a:solidFill>
                <a:latin typeface="-apple-system"/>
              </a:rPr>
              <a:t>.</a:t>
            </a:r>
          </a:p>
          <a:p>
            <a:pPr marL="742950" lvl="1" indent="-285750">
              <a:buFont typeface="+mj-lt"/>
              <a:buAutoNum type="arabicPeriod"/>
            </a:pPr>
            <a:r>
              <a:rPr lang="es-ES" b="1" dirty="0">
                <a:solidFill>
                  <a:srgbClr val="111111"/>
                </a:solidFill>
                <a:latin typeface="-apple-system"/>
              </a:rPr>
              <a:t>Beneficios</a:t>
            </a:r>
            <a:r>
              <a:rPr lang="es-ES" dirty="0">
                <a:solidFill>
                  <a:srgbClr val="111111"/>
                </a:solidFill>
                <a:latin typeface="-apple-system"/>
              </a:rPr>
              <a:t>: Además de la fijación de nitrógeno, prolonga el periodo fotosintético y ralentiza el envejecimiento celular. </a:t>
            </a:r>
            <a:r>
              <a:rPr lang="es-ES" dirty="0">
                <a:solidFill>
                  <a:srgbClr val="111111"/>
                </a:solidFill>
                <a:latin typeface="-apple-system"/>
                <a:hlinkClick r:id="rId2"/>
              </a:rPr>
              <a:t>Se utiliza en el biofertilizante </a:t>
            </a:r>
            <a:r>
              <a:rPr lang="es-ES" dirty="0" err="1">
                <a:solidFill>
                  <a:srgbClr val="111111"/>
                </a:solidFill>
                <a:latin typeface="-apple-system"/>
                <a:hlinkClick r:id="rId2"/>
              </a:rPr>
              <a:t>BlueN</a:t>
            </a:r>
            <a:r>
              <a:rPr lang="es-ES" dirty="0">
                <a:solidFill>
                  <a:srgbClr val="111111"/>
                </a:solidFill>
                <a:latin typeface="-apple-system"/>
                <a:hlinkClick r:id="rId2"/>
              </a:rPr>
              <a:t> para mejorar la eficiencia del uso del nitrógeno en cultivos</a:t>
            </a:r>
            <a:r>
              <a:rPr lang="es-ES" baseline="30000" dirty="0">
                <a:solidFill>
                  <a:srgbClr val="111111"/>
                </a:solidFill>
                <a:latin typeface="-apple-system"/>
                <a:hlinkClick r:id="rId2"/>
              </a:rPr>
              <a:t>1</a:t>
            </a:r>
            <a:r>
              <a:rPr lang="es-ES" baseline="30000" dirty="0">
                <a:solidFill>
                  <a:srgbClr val="111111"/>
                </a:solidFill>
                <a:latin typeface="-apple-system"/>
                <a:hlinkClick r:id="rId3"/>
              </a:rPr>
              <a:t>2</a:t>
            </a:r>
            <a:r>
              <a:rPr lang="es-ES" dirty="0">
                <a:solidFill>
                  <a:srgbClr val="111111"/>
                </a:solidFill>
                <a:latin typeface="-apple-system"/>
              </a:rPr>
              <a:t>.</a:t>
            </a:r>
          </a:p>
          <a:p>
            <a:pPr>
              <a:buFont typeface="+mj-lt"/>
              <a:buAutoNum type="arabicPeriod"/>
            </a:pPr>
            <a:r>
              <a:rPr lang="es-ES" b="1" dirty="0" err="1">
                <a:solidFill>
                  <a:srgbClr val="111111"/>
                </a:solidFill>
                <a:latin typeface="-apple-system"/>
              </a:rPr>
              <a:t>Azotobacter</a:t>
            </a:r>
            <a:r>
              <a:rPr lang="es-ES" dirty="0">
                <a:solidFill>
                  <a:srgbClr val="111111"/>
                </a:solidFill>
                <a:latin typeface="-apple-system"/>
              </a:rPr>
              <a:t>:</a:t>
            </a:r>
          </a:p>
          <a:p>
            <a:pPr marL="742950" lvl="1" indent="-285750">
              <a:buFont typeface="+mj-lt"/>
              <a:buAutoNum type="arabicPeriod"/>
            </a:pPr>
            <a:r>
              <a:rPr lang="es-ES" b="1" dirty="0">
                <a:solidFill>
                  <a:srgbClr val="111111"/>
                </a:solidFill>
                <a:latin typeface="-apple-system"/>
              </a:rPr>
              <a:t>Fijación de Nitrógeno</a:t>
            </a:r>
            <a:r>
              <a:rPr lang="es-ES" dirty="0">
                <a:solidFill>
                  <a:srgbClr val="111111"/>
                </a:solidFill>
                <a:latin typeface="-apple-system"/>
              </a:rPr>
              <a:t>: Es un género de bacterias de vida libre que también fijan nitrógeno atmosférico. </a:t>
            </a:r>
            <a:r>
              <a:rPr lang="es-ES" dirty="0">
                <a:solidFill>
                  <a:srgbClr val="111111"/>
                </a:solidFill>
                <a:latin typeface="-apple-system"/>
                <a:hlinkClick r:id="rId4"/>
              </a:rPr>
              <a:t>Pueden producir grandes cantidades de baba capsular y tienen aplicaciones biotecnológicas</a:t>
            </a:r>
            <a:r>
              <a:rPr lang="es-ES" baseline="30000" dirty="0">
                <a:solidFill>
                  <a:srgbClr val="111111"/>
                </a:solidFill>
                <a:latin typeface="-apple-system"/>
                <a:hlinkClick r:id="rId4"/>
              </a:rPr>
              <a:t>3</a:t>
            </a:r>
            <a:r>
              <a:rPr lang="es-ES" dirty="0">
                <a:solidFill>
                  <a:srgbClr val="111111"/>
                </a:solidFill>
                <a:latin typeface="-apple-system"/>
              </a:rPr>
              <a:t>.</a:t>
            </a:r>
          </a:p>
          <a:p>
            <a:pPr marL="742950" lvl="1" indent="-285750">
              <a:buFont typeface="+mj-lt"/>
              <a:buAutoNum type="arabicPeriod"/>
            </a:pPr>
            <a:r>
              <a:rPr lang="es-ES" b="1" dirty="0">
                <a:solidFill>
                  <a:srgbClr val="111111"/>
                </a:solidFill>
                <a:latin typeface="-apple-system"/>
              </a:rPr>
              <a:t>Morfología</a:t>
            </a:r>
            <a:r>
              <a:rPr lang="es-ES" dirty="0">
                <a:solidFill>
                  <a:srgbClr val="111111"/>
                </a:solidFill>
                <a:latin typeface="-apple-system"/>
              </a:rPr>
              <a:t>: Las células de </a:t>
            </a:r>
            <a:r>
              <a:rPr lang="es-ES" dirty="0" err="1">
                <a:solidFill>
                  <a:srgbClr val="111111"/>
                </a:solidFill>
                <a:latin typeface="-apple-system"/>
              </a:rPr>
              <a:t>Azotobacter</a:t>
            </a:r>
            <a:r>
              <a:rPr lang="es-ES" dirty="0">
                <a:solidFill>
                  <a:srgbClr val="111111"/>
                </a:solidFill>
                <a:latin typeface="-apple-system"/>
              </a:rPr>
              <a:t> son relativamente grandes, ovales o esféricas, y pueden formar quistes de pared gruesa. </a:t>
            </a:r>
            <a:r>
              <a:rPr lang="es-ES" dirty="0">
                <a:solidFill>
                  <a:srgbClr val="111111"/>
                </a:solidFill>
                <a:latin typeface="-apple-system"/>
                <a:hlinkClick r:id="rId4"/>
              </a:rPr>
              <a:t>Pierden movilidad y producen una cápsula celular</a:t>
            </a:r>
            <a:r>
              <a:rPr lang="es-ES" baseline="30000" dirty="0">
                <a:solidFill>
                  <a:srgbClr val="111111"/>
                </a:solidFill>
                <a:latin typeface="-apple-system"/>
                <a:hlinkClick r:id="rId4"/>
              </a:rPr>
              <a:t>3</a:t>
            </a:r>
            <a:r>
              <a:rPr lang="es-ES" dirty="0">
                <a:solidFill>
                  <a:srgbClr val="111111"/>
                </a:solidFill>
                <a:latin typeface="-apple-system"/>
              </a:rPr>
              <a:t>.</a:t>
            </a:r>
            <a:endParaRPr lang="es-ES" b="0" i="0" dirty="0">
              <a:solidFill>
                <a:srgbClr val="111111"/>
              </a:solidFill>
              <a:effectLst/>
              <a:latin typeface="-apple-system"/>
            </a:endParaRPr>
          </a:p>
        </p:txBody>
      </p:sp>
      <p:sp>
        <p:nvSpPr>
          <p:cNvPr id="5" name="Rectángulo 4">
            <a:extLst>
              <a:ext uri="{FF2B5EF4-FFF2-40B4-BE49-F238E27FC236}">
                <a16:creationId xmlns:a16="http://schemas.microsoft.com/office/drawing/2014/main" id="{A147F39F-D74B-405B-8005-DC09DA7C33C0}"/>
              </a:ext>
            </a:extLst>
          </p:cNvPr>
          <p:cNvSpPr/>
          <p:nvPr/>
        </p:nvSpPr>
        <p:spPr>
          <a:xfrm>
            <a:off x="8021218" y="249397"/>
            <a:ext cx="3792705" cy="2585323"/>
          </a:xfrm>
          <a:prstGeom prst="rect">
            <a:avLst/>
          </a:prstGeom>
        </p:spPr>
        <p:txBody>
          <a:bodyPr wrap="none">
            <a:spAutoFit/>
          </a:bodyPr>
          <a:lstStyle/>
          <a:p>
            <a:r>
              <a:rPr lang="es-ES" dirty="0">
                <a:solidFill>
                  <a:srgbClr val="666666"/>
                </a:solidFill>
                <a:latin typeface="Raleway"/>
              </a:rPr>
              <a:t> Micorrizas (</a:t>
            </a:r>
            <a:r>
              <a:rPr lang="es-ES" dirty="0" err="1">
                <a:solidFill>
                  <a:srgbClr val="666666"/>
                </a:solidFill>
                <a:latin typeface="Raleway"/>
              </a:rPr>
              <a:t>Rhizoglomus</a:t>
            </a:r>
            <a:r>
              <a:rPr lang="es-ES" dirty="0">
                <a:solidFill>
                  <a:srgbClr val="666666"/>
                </a:solidFill>
                <a:latin typeface="Raleway"/>
              </a:rPr>
              <a:t> </a:t>
            </a:r>
            <a:r>
              <a:rPr lang="es-ES" dirty="0" err="1">
                <a:solidFill>
                  <a:srgbClr val="666666"/>
                </a:solidFill>
                <a:latin typeface="Raleway"/>
              </a:rPr>
              <a:t>sp</a:t>
            </a:r>
            <a:r>
              <a:rPr lang="es-ES" dirty="0">
                <a:solidFill>
                  <a:srgbClr val="666666"/>
                </a:solidFill>
                <a:latin typeface="Raleway"/>
              </a:rPr>
              <a:t>.)</a:t>
            </a:r>
          </a:p>
          <a:p>
            <a:r>
              <a:rPr lang="es-ES" i="1" dirty="0"/>
              <a:t>Cianobacterias del género </a:t>
            </a:r>
            <a:r>
              <a:rPr lang="es-ES" i="1" dirty="0" err="1"/>
              <a:t>Calothrix</a:t>
            </a:r>
            <a:endParaRPr lang="es-ES" i="1" dirty="0"/>
          </a:p>
          <a:p>
            <a:r>
              <a:rPr lang="es-ES" dirty="0" err="1"/>
              <a:t>Wickerhamomyces</a:t>
            </a:r>
            <a:r>
              <a:rPr lang="es-ES" dirty="0"/>
              <a:t> </a:t>
            </a:r>
            <a:r>
              <a:rPr lang="es-ES" dirty="0" err="1"/>
              <a:t>anomalus</a:t>
            </a:r>
            <a:endParaRPr lang="es-ES" dirty="0"/>
          </a:p>
          <a:p>
            <a:r>
              <a:rPr lang="es-ES" dirty="0" err="1"/>
              <a:t>Azotobacter</a:t>
            </a:r>
            <a:r>
              <a:rPr lang="es-ES" dirty="0"/>
              <a:t> (</a:t>
            </a:r>
            <a:r>
              <a:rPr lang="es-ES" dirty="0" err="1"/>
              <a:t>salinestris</a:t>
            </a:r>
            <a:r>
              <a:rPr lang="es-ES" dirty="0"/>
              <a:t>, </a:t>
            </a:r>
            <a:r>
              <a:rPr lang="es-ES" i="1" dirty="0" err="1"/>
              <a:t>chroococcum</a:t>
            </a:r>
            <a:r>
              <a:rPr lang="es-ES" i="1" dirty="0"/>
              <a:t>)</a:t>
            </a:r>
          </a:p>
          <a:p>
            <a:r>
              <a:rPr lang="es-ES" b="1" dirty="0" err="1">
                <a:solidFill>
                  <a:srgbClr val="111111"/>
                </a:solidFill>
                <a:latin typeface="-apple-system"/>
              </a:rPr>
              <a:t>Methylobacterium</a:t>
            </a:r>
            <a:r>
              <a:rPr lang="es-ES" b="1" dirty="0">
                <a:solidFill>
                  <a:srgbClr val="111111"/>
                </a:solidFill>
                <a:latin typeface="-apple-system"/>
              </a:rPr>
              <a:t> </a:t>
            </a:r>
            <a:r>
              <a:rPr lang="es-ES" b="1" dirty="0" err="1">
                <a:solidFill>
                  <a:srgbClr val="111111"/>
                </a:solidFill>
                <a:latin typeface="-apple-system"/>
              </a:rPr>
              <a:t>symbioticum</a:t>
            </a:r>
            <a:endParaRPr lang="es-ES" b="1" dirty="0">
              <a:solidFill>
                <a:srgbClr val="111111"/>
              </a:solidFill>
              <a:latin typeface="-apple-system"/>
            </a:endParaRPr>
          </a:p>
          <a:p>
            <a:r>
              <a:rPr lang="es-ES" dirty="0"/>
              <a:t>AZOSPIRILLUM BRASILENSE</a:t>
            </a:r>
          </a:p>
          <a:p>
            <a:r>
              <a:rPr lang="es-ES" dirty="0"/>
              <a:t>BACILLUS MEGATERIUM</a:t>
            </a:r>
          </a:p>
          <a:p>
            <a:r>
              <a:rPr lang="es-ES" dirty="0"/>
              <a:t>RHIZOBIUM LOTI</a:t>
            </a:r>
          </a:p>
          <a:p>
            <a:endParaRPr lang="en-GB" dirty="0"/>
          </a:p>
        </p:txBody>
      </p:sp>
    </p:spTree>
    <p:extLst>
      <p:ext uri="{BB962C8B-B14F-4D97-AF65-F5344CB8AC3E}">
        <p14:creationId xmlns:p14="http://schemas.microsoft.com/office/powerpoint/2010/main" val="10014642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07CA4CC-7061-4F61-9D1A-FB09914DDC4E}"/>
              </a:ext>
            </a:extLst>
          </p:cNvPr>
          <p:cNvSpPr/>
          <p:nvPr/>
        </p:nvSpPr>
        <p:spPr>
          <a:xfrm>
            <a:off x="3268889" y="179592"/>
            <a:ext cx="8713562" cy="6124754"/>
          </a:xfrm>
          <a:prstGeom prst="rect">
            <a:avLst/>
          </a:prstGeom>
        </p:spPr>
        <p:txBody>
          <a:bodyPr wrap="square">
            <a:spAutoFit/>
          </a:bodyPr>
          <a:lstStyle/>
          <a:p>
            <a:pPr>
              <a:buFont typeface="+mj-lt"/>
              <a:buAutoNum type="arabicPeriod"/>
            </a:pPr>
            <a:r>
              <a:rPr lang="es-ES" sz="1400" b="1" dirty="0">
                <a:solidFill>
                  <a:srgbClr val="111111"/>
                </a:solidFill>
                <a:latin typeface="-apple-system"/>
              </a:rPr>
              <a:t>Micorrizas (</a:t>
            </a:r>
            <a:r>
              <a:rPr lang="es-ES" sz="1400" b="1" dirty="0" err="1">
                <a:solidFill>
                  <a:srgbClr val="111111"/>
                </a:solidFill>
                <a:latin typeface="-apple-system"/>
              </a:rPr>
              <a:t>Rhizoglomus</a:t>
            </a:r>
            <a:r>
              <a:rPr lang="es-ES" sz="1400" b="1" dirty="0">
                <a:solidFill>
                  <a:srgbClr val="111111"/>
                </a:solidFill>
                <a:latin typeface="-apple-system"/>
              </a:rPr>
              <a:t> </a:t>
            </a:r>
            <a:r>
              <a:rPr lang="es-ES" sz="1400" b="1" dirty="0" err="1">
                <a:solidFill>
                  <a:srgbClr val="111111"/>
                </a:solidFill>
                <a:latin typeface="-apple-system"/>
              </a:rPr>
              <a:t>sp</a:t>
            </a:r>
            <a:r>
              <a:rPr lang="es-ES" sz="1400" b="1" dirty="0">
                <a:solidFill>
                  <a:srgbClr val="111111"/>
                </a:solidFill>
                <a:latin typeface="-apple-system"/>
              </a:rPr>
              <a:t>.)</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Clasificación</a:t>
            </a:r>
            <a:r>
              <a:rPr lang="es-ES" sz="1400" dirty="0">
                <a:solidFill>
                  <a:srgbClr val="111111"/>
                </a:solidFill>
                <a:latin typeface="-apple-system"/>
              </a:rPr>
              <a:t>: Son hongos simbióticos.</a:t>
            </a:r>
          </a:p>
          <a:p>
            <a:pPr marL="742950" lvl="1" indent="-285750">
              <a:buFont typeface="+mj-lt"/>
              <a:buAutoNum type="arabicPeriod"/>
            </a:pPr>
            <a:r>
              <a:rPr lang="es-ES" sz="1400" b="1" dirty="0">
                <a:solidFill>
                  <a:srgbClr val="111111"/>
                </a:solidFill>
                <a:latin typeface="-apple-system"/>
              </a:rPr>
              <a:t>Función</a:t>
            </a:r>
            <a:r>
              <a:rPr lang="es-ES" sz="1400" dirty="0">
                <a:solidFill>
                  <a:srgbClr val="111111"/>
                </a:solidFill>
                <a:latin typeface="-apple-system"/>
              </a:rPr>
              <a:t>: Establecen relaciones mutualistas con las raíces de las plantas, mejorando la absorción de nutrientes, especialmente fósforo.</a:t>
            </a:r>
          </a:p>
          <a:p>
            <a:pPr marL="742950" lvl="1" indent="-285750">
              <a:buFont typeface="+mj-lt"/>
              <a:buAutoNum type="arabicPeriod"/>
            </a:pPr>
            <a:r>
              <a:rPr lang="es-ES" sz="1400" b="1" dirty="0">
                <a:solidFill>
                  <a:srgbClr val="111111"/>
                </a:solidFill>
                <a:latin typeface="-apple-system"/>
              </a:rPr>
              <a:t>Beneficios</a:t>
            </a:r>
            <a:r>
              <a:rPr lang="es-ES" sz="1400" dirty="0">
                <a:solidFill>
                  <a:srgbClr val="111111"/>
                </a:solidFill>
                <a:latin typeface="-apple-system"/>
              </a:rPr>
              <a:t>: Aumentan la resistencia al estrés y mejoran el crecimiento de las plantas.</a:t>
            </a:r>
          </a:p>
          <a:p>
            <a:pPr>
              <a:buFont typeface="+mj-lt"/>
              <a:buAutoNum type="arabicPeriod"/>
            </a:pPr>
            <a:r>
              <a:rPr lang="es-ES" sz="1400" b="1" dirty="0">
                <a:solidFill>
                  <a:srgbClr val="111111"/>
                </a:solidFill>
                <a:latin typeface="-apple-system"/>
              </a:rPr>
              <a:t>Cianobacterias del género </a:t>
            </a:r>
            <a:r>
              <a:rPr lang="es-ES" sz="1400" b="1" dirty="0" err="1">
                <a:solidFill>
                  <a:srgbClr val="111111"/>
                </a:solidFill>
                <a:latin typeface="-apple-system"/>
              </a:rPr>
              <a:t>Calothrix</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Rol</a:t>
            </a:r>
            <a:r>
              <a:rPr lang="es-ES" sz="1400" dirty="0">
                <a:solidFill>
                  <a:srgbClr val="111111"/>
                </a:solidFill>
                <a:latin typeface="-apple-system"/>
              </a:rPr>
              <a:t>: Son cianobacterias fotosintéticas.</a:t>
            </a:r>
          </a:p>
          <a:p>
            <a:pPr marL="742950" lvl="1" indent="-285750">
              <a:buFont typeface="+mj-lt"/>
              <a:buAutoNum type="arabicPeriod"/>
            </a:pPr>
            <a:r>
              <a:rPr lang="es-ES" sz="1400" b="1" dirty="0">
                <a:solidFill>
                  <a:srgbClr val="111111"/>
                </a:solidFill>
                <a:latin typeface="-apple-system"/>
              </a:rPr>
              <a:t>Función</a:t>
            </a:r>
            <a:r>
              <a:rPr lang="es-ES" sz="1400" dirty="0">
                <a:solidFill>
                  <a:srgbClr val="111111"/>
                </a:solidFill>
                <a:latin typeface="-apple-system"/>
              </a:rPr>
              <a:t>: Realizan fotosíntesis y pueden fijar nitrógeno atmosférico.</a:t>
            </a:r>
          </a:p>
          <a:p>
            <a:pPr marL="742950" lvl="1" indent="-285750">
              <a:buFont typeface="+mj-lt"/>
              <a:buAutoNum type="arabicPeriod"/>
            </a:pPr>
            <a:r>
              <a:rPr lang="es-ES" sz="1400" b="1" dirty="0">
                <a:solidFill>
                  <a:srgbClr val="111111"/>
                </a:solidFill>
                <a:latin typeface="-apple-system"/>
              </a:rPr>
              <a:t>Importancia</a:t>
            </a:r>
            <a:r>
              <a:rPr lang="es-ES" sz="1400" dirty="0">
                <a:solidFill>
                  <a:srgbClr val="111111"/>
                </a:solidFill>
                <a:latin typeface="-apple-system"/>
              </a:rPr>
              <a:t>: Contribuyen a la fertilidad del suelo y la salud de los ecosistemas acuáticos.</a:t>
            </a:r>
          </a:p>
          <a:p>
            <a:pPr>
              <a:buFont typeface="+mj-lt"/>
              <a:buAutoNum type="arabicPeriod"/>
            </a:pPr>
            <a:r>
              <a:rPr lang="es-ES" sz="1400" b="1" dirty="0" err="1">
                <a:solidFill>
                  <a:srgbClr val="111111"/>
                </a:solidFill>
                <a:latin typeface="-apple-system"/>
              </a:rPr>
              <a:t>Wickerhamomyces</a:t>
            </a:r>
            <a:r>
              <a:rPr lang="es-ES" sz="1400" b="1" dirty="0">
                <a:solidFill>
                  <a:srgbClr val="111111"/>
                </a:solidFill>
                <a:latin typeface="-apple-system"/>
              </a:rPr>
              <a:t> </a:t>
            </a:r>
            <a:r>
              <a:rPr lang="es-ES" sz="1400" b="1" dirty="0" err="1">
                <a:solidFill>
                  <a:srgbClr val="111111"/>
                </a:solidFill>
                <a:latin typeface="-apple-system"/>
              </a:rPr>
              <a:t>anomalus</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Tipo</a:t>
            </a:r>
            <a:r>
              <a:rPr lang="es-ES" sz="1400" dirty="0">
                <a:solidFill>
                  <a:srgbClr val="111111"/>
                </a:solidFill>
                <a:latin typeface="-apple-system"/>
              </a:rPr>
              <a:t>: Es una levadura.</a:t>
            </a:r>
          </a:p>
          <a:p>
            <a:pPr marL="742950" lvl="1" indent="-285750">
              <a:buFont typeface="+mj-lt"/>
              <a:buAutoNum type="arabicPeriod"/>
            </a:pPr>
            <a:r>
              <a:rPr lang="es-ES" sz="1400" b="1" dirty="0">
                <a:solidFill>
                  <a:srgbClr val="111111"/>
                </a:solidFill>
                <a:latin typeface="-apple-system"/>
              </a:rPr>
              <a:t>Función</a:t>
            </a:r>
            <a:r>
              <a:rPr lang="es-ES" sz="1400" dirty="0">
                <a:solidFill>
                  <a:srgbClr val="111111"/>
                </a:solidFill>
                <a:latin typeface="-apple-system"/>
              </a:rPr>
              <a:t>: Puede inhibir el crecimiento de hongos patógenos en el suelo y proteger las plantas.</a:t>
            </a:r>
          </a:p>
          <a:p>
            <a:pPr>
              <a:buFont typeface="+mj-lt"/>
              <a:buAutoNum type="arabicPeriod"/>
            </a:pPr>
            <a:r>
              <a:rPr lang="es-ES" sz="1400" b="1" dirty="0" err="1">
                <a:solidFill>
                  <a:srgbClr val="111111"/>
                </a:solidFill>
                <a:latin typeface="-apple-system"/>
              </a:rPr>
              <a:t>Azotobacter</a:t>
            </a:r>
            <a:r>
              <a:rPr lang="es-ES" sz="1400" b="1" dirty="0">
                <a:solidFill>
                  <a:srgbClr val="111111"/>
                </a:solidFill>
                <a:latin typeface="-apple-system"/>
              </a:rPr>
              <a:t> (</a:t>
            </a:r>
            <a:r>
              <a:rPr lang="es-ES" sz="1400" b="1" dirty="0" err="1">
                <a:solidFill>
                  <a:srgbClr val="111111"/>
                </a:solidFill>
                <a:latin typeface="-apple-system"/>
              </a:rPr>
              <a:t>salinestris</a:t>
            </a:r>
            <a:r>
              <a:rPr lang="es-ES" sz="1400" b="1" dirty="0">
                <a:solidFill>
                  <a:srgbClr val="111111"/>
                </a:solidFill>
                <a:latin typeface="-apple-system"/>
              </a:rPr>
              <a:t>, </a:t>
            </a:r>
            <a:r>
              <a:rPr lang="es-ES" sz="1400" b="1" dirty="0" err="1">
                <a:solidFill>
                  <a:srgbClr val="111111"/>
                </a:solidFill>
                <a:latin typeface="-apple-system"/>
              </a:rPr>
              <a:t>chroococcum</a:t>
            </a:r>
            <a:r>
              <a:rPr lang="es-ES" sz="1400" b="1" dirty="0">
                <a:solidFill>
                  <a:srgbClr val="111111"/>
                </a:solidFill>
                <a:latin typeface="-apple-system"/>
              </a:rPr>
              <a:t>)</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Clasificación</a:t>
            </a:r>
            <a:r>
              <a:rPr lang="es-ES" sz="1400" dirty="0">
                <a:solidFill>
                  <a:srgbClr val="111111"/>
                </a:solidFill>
                <a:latin typeface="-apple-system"/>
              </a:rPr>
              <a:t>: Son bacterias de vida libre.</a:t>
            </a:r>
          </a:p>
          <a:p>
            <a:pPr marL="742950" lvl="1" indent="-285750">
              <a:buFont typeface="+mj-lt"/>
              <a:buAutoNum type="arabicPeriod"/>
            </a:pPr>
            <a:r>
              <a:rPr lang="es-ES" sz="1400" b="1" dirty="0">
                <a:solidFill>
                  <a:srgbClr val="111111"/>
                </a:solidFill>
                <a:latin typeface="-apple-system"/>
              </a:rPr>
              <a:t>Fijación de Nitrógeno</a:t>
            </a:r>
            <a:r>
              <a:rPr lang="es-ES" sz="1400" dirty="0">
                <a:solidFill>
                  <a:srgbClr val="111111"/>
                </a:solidFill>
                <a:latin typeface="-apple-system"/>
              </a:rPr>
              <a:t>: Pueden fijar nitrógeno atmosférico en el suelo.</a:t>
            </a:r>
          </a:p>
          <a:p>
            <a:pPr>
              <a:buFont typeface="+mj-lt"/>
              <a:buAutoNum type="arabicPeriod"/>
            </a:pPr>
            <a:r>
              <a:rPr lang="es-ES" sz="1400" b="1" dirty="0" err="1">
                <a:solidFill>
                  <a:srgbClr val="111111"/>
                </a:solidFill>
                <a:latin typeface="-apple-system"/>
              </a:rPr>
              <a:t>Methylobacterium</a:t>
            </a:r>
            <a:r>
              <a:rPr lang="es-ES" sz="1400" b="1" dirty="0">
                <a:solidFill>
                  <a:srgbClr val="111111"/>
                </a:solidFill>
                <a:latin typeface="-apple-system"/>
              </a:rPr>
              <a:t> </a:t>
            </a:r>
            <a:r>
              <a:rPr lang="es-ES" sz="1400" b="1" dirty="0" err="1">
                <a:solidFill>
                  <a:srgbClr val="111111"/>
                </a:solidFill>
                <a:latin typeface="-apple-system"/>
              </a:rPr>
              <a:t>symbioticum</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Rol</a:t>
            </a:r>
            <a:r>
              <a:rPr lang="es-ES" sz="1400" dirty="0">
                <a:solidFill>
                  <a:srgbClr val="111111"/>
                </a:solidFill>
                <a:latin typeface="-apple-system"/>
              </a:rPr>
              <a:t>: Es una bacteria endófita y fotosintética.</a:t>
            </a:r>
          </a:p>
          <a:p>
            <a:pPr marL="742950" lvl="1" indent="-285750">
              <a:buFont typeface="+mj-lt"/>
              <a:buAutoNum type="arabicPeriod"/>
            </a:pPr>
            <a:r>
              <a:rPr lang="es-ES" sz="1400" b="1" dirty="0">
                <a:solidFill>
                  <a:srgbClr val="111111"/>
                </a:solidFill>
                <a:latin typeface="-apple-system"/>
              </a:rPr>
              <a:t>Fijación de Nitrógeno</a:t>
            </a:r>
            <a:r>
              <a:rPr lang="es-ES" sz="1400" dirty="0">
                <a:solidFill>
                  <a:srgbClr val="111111"/>
                </a:solidFill>
                <a:latin typeface="-apple-system"/>
              </a:rPr>
              <a:t>: Contribuye a la fijación simbiótica de nitrógeno en las plantas.</a:t>
            </a:r>
          </a:p>
          <a:p>
            <a:pPr>
              <a:buFont typeface="+mj-lt"/>
              <a:buAutoNum type="arabicPeriod"/>
            </a:pPr>
            <a:r>
              <a:rPr lang="es-ES" sz="1400" b="1" dirty="0" err="1">
                <a:solidFill>
                  <a:srgbClr val="111111"/>
                </a:solidFill>
                <a:latin typeface="-apple-system"/>
              </a:rPr>
              <a:t>Azospirillum</a:t>
            </a:r>
            <a:r>
              <a:rPr lang="es-ES" sz="1400" b="1" dirty="0">
                <a:solidFill>
                  <a:srgbClr val="111111"/>
                </a:solidFill>
                <a:latin typeface="-apple-system"/>
              </a:rPr>
              <a:t> </a:t>
            </a:r>
            <a:r>
              <a:rPr lang="es-ES" sz="1400" b="1" dirty="0" err="1">
                <a:solidFill>
                  <a:srgbClr val="111111"/>
                </a:solidFill>
                <a:latin typeface="-apple-system"/>
              </a:rPr>
              <a:t>brasiliens</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Función</a:t>
            </a:r>
            <a:r>
              <a:rPr lang="es-ES" sz="1400" dirty="0">
                <a:solidFill>
                  <a:srgbClr val="111111"/>
                </a:solidFill>
                <a:latin typeface="-apple-system"/>
              </a:rPr>
              <a:t>: Es una bacteria promotora del crecimiento vegetal.</a:t>
            </a:r>
          </a:p>
          <a:p>
            <a:pPr marL="742950" lvl="1" indent="-285750">
              <a:buFont typeface="+mj-lt"/>
              <a:buAutoNum type="arabicPeriod"/>
            </a:pPr>
            <a:r>
              <a:rPr lang="es-ES" sz="1400" b="1" dirty="0">
                <a:solidFill>
                  <a:srgbClr val="111111"/>
                </a:solidFill>
                <a:latin typeface="-apple-system"/>
              </a:rPr>
              <a:t>Beneficios</a:t>
            </a:r>
            <a:r>
              <a:rPr lang="es-ES" sz="1400" dirty="0">
                <a:solidFill>
                  <a:srgbClr val="111111"/>
                </a:solidFill>
                <a:latin typeface="-apple-system"/>
              </a:rPr>
              <a:t>: Mejora la absorción de nutrientes y el desarrollo de las raíces.</a:t>
            </a:r>
          </a:p>
          <a:p>
            <a:pPr>
              <a:buFont typeface="+mj-lt"/>
              <a:buAutoNum type="arabicPeriod"/>
            </a:pPr>
            <a:r>
              <a:rPr lang="es-ES" sz="1400" b="1" dirty="0" err="1">
                <a:solidFill>
                  <a:srgbClr val="111111"/>
                </a:solidFill>
                <a:latin typeface="-apple-system"/>
              </a:rPr>
              <a:t>Bacillus</a:t>
            </a:r>
            <a:r>
              <a:rPr lang="es-ES" sz="1400" b="1" dirty="0">
                <a:solidFill>
                  <a:srgbClr val="111111"/>
                </a:solidFill>
                <a:latin typeface="-apple-system"/>
              </a:rPr>
              <a:t> </a:t>
            </a:r>
            <a:r>
              <a:rPr lang="es-ES" sz="1400" b="1" dirty="0" err="1">
                <a:solidFill>
                  <a:srgbClr val="111111"/>
                </a:solidFill>
                <a:latin typeface="-apple-system"/>
              </a:rPr>
              <a:t>megaterium</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Rol</a:t>
            </a:r>
            <a:r>
              <a:rPr lang="es-ES" sz="1400" dirty="0">
                <a:solidFill>
                  <a:srgbClr val="111111"/>
                </a:solidFill>
                <a:latin typeface="-apple-system"/>
              </a:rPr>
              <a:t>: Es una bacteria del suelo.</a:t>
            </a:r>
          </a:p>
          <a:p>
            <a:pPr marL="742950" lvl="1" indent="-285750">
              <a:buFont typeface="+mj-lt"/>
              <a:buAutoNum type="arabicPeriod"/>
            </a:pPr>
            <a:r>
              <a:rPr lang="es-ES" sz="1400" b="1" dirty="0">
                <a:solidFill>
                  <a:srgbClr val="111111"/>
                </a:solidFill>
                <a:latin typeface="-apple-system"/>
              </a:rPr>
              <a:t>Función</a:t>
            </a:r>
            <a:r>
              <a:rPr lang="es-ES" sz="1400" dirty="0">
                <a:solidFill>
                  <a:srgbClr val="111111"/>
                </a:solidFill>
                <a:latin typeface="-apple-system"/>
              </a:rPr>
              <a:t>: Produce enzimas y hormonas que benefician el crecimiento de las plantas.</a:t>
            </a:r>
          </a:p>
          <a:p>
            <a:pPr>
              <a:buFont typeface="+mj-lt"/>
              <a:buAutoNum type="arabicPeriod"/>
            </a:pPr>
            <a:r>
              <a:rPr lang="es-ES" sz="1400" b="1" dirty="0" err="1">
                <a:solidFill>
                  <a:srgbClr val="111111"/>
                </a:solidFill>
                <a:latin typeface="-apple-system"/>
              </a:rPr>
              <a:t>Rhizobium</a:t>
            </a:r>
            <a:r>
              <a:rPr lang="es-ES" sz="1400" b="1" dirty="0">
                <a:solidFill>
                  <a:srgbClr val="111111"/>
                </a:solidFill>
                <a:latin typeface="-apple-system"/>
              </a:rPr>
              <a:t> loti</a:t>
            </a:r>
            <a:r>
              <a:rPr lang="es-ES" sz="1400" dirty="0">
                <a:solidFill>
                  <a:srgbClr val="111111"/>
                </a:solidFill>
                <a:latin typeface="-apple-system"/>
              </a:rPr>
              <a:t>:</a:t>
            </a:r>
          </a:p>
          <a:p>
            <a:pPr marL="742950" lvl="1" indent="-285750">
              <a:buFont typeface="+mj-lt"/>
              <a:buAutoNum type="arabicPeriod"/>
            </a:pPr>
            <a:r>
              <a:rPr lang="es-ES" sz="1400" b="1" dirty="0">
                <a:solidFill>
                  <a:srgbClr val="111111"/>
                </a:solidFill>
                <a:latin typeface="-apple-system"/>
              </a:rPr>
              <a:t>Asociación simbiótica</a:t>
            </a:r>
            <a:r>
              <a:rPr lang="es-ES" sz="1400" dirty="0">
                <a:solidFill>
                  <a:srgbClr val="111111"/>
                </a:solidFill>
                <a:latin typeface="-apple-system"/>
              </a:rPr>
              <a:t>: Forma nódulos en las raíces de leguminosas.</a:t>
            </a:r>
          </a:p>
          <a:p>
            <a:pPr marL="742950" lvl="1" indent="-285750">
              <a:buFont typeface="+mj-lt"/>
              <a:buAutoNum type="arabicPeriod"/>
            </a:pPr>
            <a:r>
              <a:rPr lang="es-ES" sz="1400" b="1" dirty="0">
                <a:solidFill>
                  <a:srgbClr val="111111"/>
                </a:solidFill>
                <a:latin typeface="-apple-system"/>
              </a:rPr>
              <a:t>Fijación de Nitrógeno</a:t>
            </a:r>
            <a:r>
              <a:rPr lang="es-ES" sz="1400" dirty="0">
                <a:solidFill>
                  <a:srgbClr val="111111"/>
                </a:solidFill>
                <a:latin typeface="-apple-system"/>
              </a:rPr>
              <a:t>: Ayuda a convertir el nitrógeno atmosférico en formas utilizables por las plantas.</a:t>
            </a:r>
          </a:p>
          <a:p>
            <a:r>
              <a:rPr lang="es-ES" sz="1400" dirty="0">
                <a:solidFill>
                  <a:srgbClr val="111111"/>
                </a:solidFill>
                <a:latin typeface="-apple-system"/>
                <a:hlinkClick r:id="rId2"/>
              </a:rPr>
              <a:t> </a:t>
            </a:r>
            <a:r>
              <a:rPr lang="es-ES" sz="1400" baseline="30000" dirty="0">
                <a:solidFill>
                  <a:srgbClr val="111111"/>
                </a:solidFill>
                <a:latin typeface="-apple-system"/>
                <a:hlinkClick r:id="rId2"/>
              </a:rPr>
              <a:t>1</a:t>
            </a:r>
            <a:r>
              <a:rPr lang="es-ES" sz="1400" baseline="30000" dirty="0">
                <a:solidFill>
                  <a:srgbClr val="111111"/>
                </a:solidFill>
                <a:latin typeface="-apple-system"/>
                <a:hlinkClick r:id="rId3"/>
              </a:rPr>
              <a:t>2</a:t>
            </a:r>
            <a:r>
              <a:rPr lang="es-ES" sz="1400" baseline="30000" dirty="0">
                <a:solidFill>
                  <a:srgbClr val="111111"/>
                </a:solidFill>
                <a:latin typeface="-apple-system"/>
                <a:hlinkClick r:id="rId4"/>
              </a:rPr>
              <a:t>3</a:t>
            </a:r>
            <a:r>
              <a:rPr lang="es-ES" sz="1400" baseline="30000" dirty="0">
                <a:solidFill>
                  <a:srgbClr val="111111"/>
                </a:solidFill>
                <a:latin typeface="-apple-system"/>
                <a:hlinkClick r:id="rId5"/>
              </a:rPr>
              <a:t>4</a:t>
            </a:r>
            <a:r>
              <a:rPr lang="es-ES" sz="1400" baseline="30000" dirty="0">
                <a:solidFill>
                  <a:srgbClr val="111111"/>
                </a:solidFill>
                <a:latin typeface="-apple-system"/>
                <a:hlinkClick r:id="rId6"/>
              </a:rPr>
              <a:t>5</a:t>
            </a:r>
            <a:r>
              <a:rPr lang="es-ES" sz="1400" baseline="30000" dirty="0">
                <a:solidFill>
                  <a:srgbClr val="111111"/>
                </a:solidFill>
                <a:latin typeface="-apple-system"/>
                <a:hlinkClick r:id="rId7"/>
              </a:rPr>
              <a:t>6</a:t>
            </a:r>
            <a:r>
              <a:rPr lang="es-ES" sz="1400" baseline="30000" dirty="0">
                <a:solidFill>
                  <a:srgbClr val="111111"/>
                </a:solidFill>
                <a:latin typeface="-apple-system"/>
                <a:hlinkClick r:id="rId8"/>
              </a:rPr>
              <a:t>7</a:t>
            </a:r>
            <a:r>
              <a:rPr lang="es-ES" sz="1400" baseline="30000" dirty="0">
                <a:solidFill>
                  <a:srgbClr val="111111"/>
                </a:solidFill>
                <a:latin typeface="-apple-system"/>
                <a:hlinkClick r:id="rId9"/>
              </a:rPr>
              <a:t>8</a:t>
            </a:r>
            <a:endParaRPr lang="es-ES" sz="1400" b="0" i="0" dirty="0">
              <a:solidFill>
                <a:srgbClr val="111111"/>
              </a:solidFill>
              <a:effectLst/>
              <a:latin typeface="-apple-system"/>
            </a:endParaRPr>
          </a:p>
        </p:txBody>
      </p:sp>
      <p:sp>
        <p:nvSpPr>
          <p:cNvPr id="5" name="Título 1">
            <a:extLst>
              <a:ext uri="{FF2B5EF4-FFF2-40B4-BE49-F238E27FC236}">
                <a16:creationId xmlns:a16="http://schemas.microsoft.com/office/drawing/2014/main" id="{598C1F23-5030-4178-8EE9-4C0E276333E9}"/>
              </a:ext>
            </a:extLst>
          </p:cNvPr>
          <p:cNvSpPr>
            <a:spLocks noGrp="1"/>
          </p:cNvSpPr>
          <p:nvPr>
            <p:ph type="title"/>
          </p:nvPr>
        </p:nvSpPr>
        <p:spPr>
          <a:xfrm rot="16200000">
            <a:off x="-664764" y="2802334"/>
            <a:ext cx="3990974" cy="843755"/>
          </a:xfrm>
        </p:spPr>
        <p:style>
          <a:lnRef idx="2">
            <a:schemeClr val="accent2">
              <a:shade val="50000"/>
            </a:schemeClr>
          </a:lnRef>
          <a:fillRef idx="1">
            <a:schemeClr val="accent2"/>
          </a:fillRef>
          <a:effectRef idx="0">
            <a:schemeClr val="accent2"/>
          </a:effectRef>
          <a:fontRef idx="minor">
            <a:schemeClr val="lt1"/>
          </a:fontRef>
        </p:style>
        <p:txBody>
          <a:bodyPr/>
          <a:lstStyle/>
          <a:p>
            <a:r>
              <a:rPr lang="es-ES" noProof="0" dirty="0" err="1"/>
              <a:t>Bioestimulantes</a:t>
            </a:r>
            <a:endParaRPr lang="es-ES" noProof="0" dirty="0"/>
          </a:p>
        </p:txBody>
      </p:sp>
    </p:spTree>
    <p:extLst>
      <p:ext uri="{BB962C8B-B14F-4D97-AF65-F5344CB8AC3E}">
        <p14:creationId xmlns:p14="http://schemas.microsoft.com/office/powerpoint/2010/main" val="3008672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Gráfico 4">
            <a:extLst>
              <a:ext uri="{FF2B5EF4-FFF2-40B4-BE49-F238E27FC236}">
                <a16:creationId xmlns:a16="http://schemas.microsoft.com/office/drawing/2014/main" id="{B84672B6-18E5-440F-AAC3-A4EB95055802}"/>
              </a:ext>
            </a:extLst>
          </p:cNvPr>
          <p:cNvGraphicFramePr>
            <a:graphicFrameLocks/>
          </p:cNvGraphicFramePr>
          <p:nvPr/>
        </p:nvGraphicFramePr>
        <p:xfrm>
          <a:off x="219534" y="706582"/>
          <a:ext cx="11470240" cy="46471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Marcador de contenido 3">
            <a:extLst>
              <a:ext uri="{FF2B5EF4-FFF2-40B4-BE49-F238E27FC236}">
                <a16:creationId xmlns:a16="http://schemas.microsoft.com/office/drawing/2014/main" id="{DB8F429A-2657-412A-A015-21651EF91E3B}"/>
              </a:ext>
            </a:extLst>
          </p:cNvPr>
          <p:cNvGraphicFramePr>
            <a:graphicFrameLocks noGrp="1"/>
          </p:cNvGraphicFramePr>
          <p:nvPr>
            <p:ph idx="1"/>
          </p:nvPr>
        </p:nvGraphicFramePr>
        <p:xfrm>
          <a:off x="557645" y="5703087"/>
          <a:ext cx="11076709" cy="789788"/>
        </p:xfrm>
        <a:graphic>
          <a:graphicData uri="http://schemas.openxmlformats.org/drawingml/2006/table">
            <a:tbl>
              <a:tblPr>
                <a:tableStyleId>{5C22544A-7EE6-4342-B048-85BDC9FD1C3A}</a:tableStyleId>
              </a:tblPr>
              <a:tblGrid>
                <a:gridCol w="11076709">
                  <a:extLst>
                    <a:ext uri="{9D8B030D-6E8A-4147-A177-3AD203B41FA5}">
                      <a16:colId xmlns:a16="http://schemas.microsoft.com/office/drawing/2014/main" val="3587495346"/>
                    </a:ext>
                  </a:extLst>
                </a:gridCol>
              </a:tblGrid>
              <a:tr h="311512">
                <a:tc>
                  <a:txBody>
                    <a:bodyPr/>
                    <a:lstStyle/>
                    <a:p>
                      <a:pPr algn="l" fontAlgn="ctr"/>
                      <a:r>
                        <a:rPr lang="en-US" sz="1300" u="none" strike="noStrike" dirty="0">
                          <a:effectLst/>
                        </a:rPr>
                        <a:t>World Bank Commodity Price Data (The Pink Sheet) https://thedocs.worldbank.org/en/doc/5d903e848db1d1b83e0ec8f744e55570-0350012021/related/CMO-Historical-Data-Monthly.xlsx</a:t>
                      </a:r>
                      <a:endParaRPr lang="en-US" sz="1300" b="1" i="0" u="none" strike="noStrike" dirty="0">
                        <a:effectLst/>
                        <a:latin typeface="Arial" panose="020B0604020202020204" pitchFamily="34" charset="0"/>
                      </a:endParaRPr>
                    </a:p>
                  </a:txBody>
                  <a:tcPr marL="6947" marR="6947" marT="6947" marB="0" anchor="ctr"/>
                </a:tc>
                <a:extLst>
                  <a:ext uri="{0D108BD9-81ED-4DB2-BD59-A6C34878D82A}">
                    <a16:rowId xmlns:a16="http://schemas.microsoft.com/office/drawing/2014/main" val="2937655827"/>
                  </a:ext>
                </a:extLst>
              </a:tr>
              <a:tr h="132721">
                <a:tc>
                  <a:txBody>
                    <a:bodyPr/>
                    <a:lstStyle/>
                    <a:p>
                      <a:pPr algn="l" fontAlgn="b"/>
                      <a:r>
                        <a:rPr lang="en-US" sz="900" u="none" strike="noStrike">
                          <a:effectLst/>
                        </a:rPr>
                        <a:t>monthly prices in nominal US dollars, 1960 to present</a:t>
                      </a:r>
                      <a:endParaRPr lang="en-US" sz="900" b="1" i="0" u="none" strike="noStrike">
                        <a:effectLst/>
                        <a:latin typeface="Arial" panose="020B0604020202020204" pitchFamily="34" charset="0"/>
                      </a:endParaRPr>
                    </a:p>
                  </a:txBody>
                  <a:tcPr marL="6947" marR="6947" marT="6947" marB="0" anchor="b"/>
                </a:tc>
                <a:extLst>
                  <a:ext uri="{0D108BD9-81ED-4DB2-BD59-A6C34878D82A}">
                    <a16:rowId xmlns:a16="http://schemas.microsoft.com/office/drawing/2014/main" val="1610587508"/>
                  </a:ext>
                </a:extLst>
              </a:tr>
              <a:tr h="121743">
                <a:tc>
                  <a:txBody>
                    <a:bodyPr/>
                    <a:lstStyle/>
                    <a:p>
                      <a:pPr algn="l" fontAlgn="b"/>
                      <a:r>
                        <a:rPr lang="en-US" sz="800" u="none" strike="noStrike">
                          <a:effectLst/>
                        </a:rPr>
                        <a:t>(monthly series are available only in nominal US dollars)</a:t>
                      </a:r>
                      <a:endParaRPr lang="en-US" sz="800" b="1" i="0" u="none" strike="noStrike">
                        <a:effectLst/>
                        <a:latin typeface="Arial" panose="020B0604020202020204" pitchFamily="34" charset="0"/>
                      </a:endParaRPr>
                    </a:p>
                  </a:txBody>
                  <a:tcPr marL="6947" marR="6947" marT="6947" marB="0" anchor="b"/>
                </a:tc>
                <a:extLst>
                  <a:ext uri="{0D108BD9-81ED-4DB2-BD59-A6C34878D82A}">
                    <a16:rowId xmlns:a16="http://schemas.microsoft.com/office/drawing/2014/main" val="2156072288"/>
                  </a:ext>
                </a:extLst>
              </a:tr>
              <a:tr h="57791">
                <a:tc>
                  <a:txBody>
                    <a:bodyPr/>
                    <a:lstStyle/>
                    <a:p>
                      <a:pPr algn="l" fontAlgn="b"/>
                      <a:r>
                        <a:rPr lang="en-US" sz="700" u="none" strike="noStrike" dirty="0">
                          <a:effectLst/>
                        </a:rPr>
                        <a:t>Updated on May 02, 2024</a:t>
                      </a:r>
                      <a:endParaRPr lang="en-US" sz="700" b="0" i="0" u="none" strike="noStrike" dirty="0">
                        <a:effectLst/>
                        <a:latin typeface="Arial" panose="020B0604020202020204" pitchFamily="34" charset="0"/>
                      </a:endParaRPr>
                    </a:p>
                  </a:txBody>
                  <a:tcPr marL="6947" marR="6947" marT="6947" marB="0" anchor="b"/>
                </a:tc>
                <a:extLst>
                  <a:ext uri="{0D108BD9-81ED-4DB2-BD59-A6C34878D82A}">
                    <a16:rowId xmlns:a16="http://schemas.microsoft.com/office/drawing/2014/main" val="2007602214"/>
                  </a:ext>
                </a:extLst>
              </a:tr>
            </a:tbl>
          </a:graphicData>
        </a:graphic>
      </p:graphicFrame>
      <p:sp>
        <p:nvSpPr>
          <p:cNvPr id="7" name="CuadroTexto 6">
            <a:extLst>
              <a:ext uri="{FF2B5EF4-FFF2-40B4-BE49-F238E27FC236}">
                <a16:creationId xmlns:a16="http://schemas.microsoft.com/office/drawing/2014/main" id="{C591B749-CCBC-4020-8B43-ADD27B658749}"/>
              </a:ext>
            </a:extLst>
          </p:cNvPr>
          <p:cNvSpPr txBox="1"/>
          <p:nvPr/>
        </p:nvSpPr>
        <p:spPr>
          <a:xfrm>
            <a:off x="426028" y="5353688"/>
            <a:ext cx="3034357" cy="369332"/>
          </a:xfrm>
          <a:prstGeom prst="rect">
            <a:avLst/>
          </a:prstGeom>
          <a:noFill/>
        </p:spPr>
        <p:txBody>
          <a:bodyPr wrap="none" rtlCol="0">
            <a:spAutoFit/>
          </a:bodyPr>
          <a:lstStyle/>
          <a:p>
            <a:r>
              <a:rPr lang="en-GB" dirty="0" err="1"/>
              <a:t>Elaboración</a:t>
            </a:r>
            <a:r>
              <a:rPr lang="en-GB" dirty="0"/>
              <a:t> </a:t>
            </a:r>
            <a:r>
              <a:rPr lang="en-GB" dirty="0" err="1"/>
              <a:t>propia</a:t>
            </a:r>
            <a:r>
              <a:rPr lang="en-GB" dirty="0"/>
              <a:t> a </a:t>
            </a:r>
            <a:r>
              <a:rPr lang="en-GB" dirty="0" err="1"/>
              <a:t>partir</a:t>
            </a:r>
            <a:r>
              <a:rPr lang="en-GB" dirty="0"/>
              <a:t> de:</a:t>
            </a:r>
          </a:p>
        </p:txBody>
      </p:sp>
    </p:spTree>
    <p:extLst>
      <p:ext uri="{BB962C8B-B14F-4D97-AF65-F5344CB8AC3E}">
        <p14:creationId xmlns:p14="http://schemas.microsoft.com/office/powerpoint/2010/main" val="23270850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2AD2010-F617-44A0-B240-4483117878DB}"/>
              </a:ext>
            </a:extLst>
          </p:cNvPr>
          <p:cNvPicPr>
            <a:picLocks noChangeAspect="1"/>
          </p:cNvPicPr>
          <p:nvPr/>
        </p:nvPicPr>
        <p:blipFill>
          <a:blip r:embed="rId2"/>
          <a:stretch>
            <a:fillRect/>
          </a:stretch>
        </p:blipFill>
        <p:spPr>
          <a:xfrm>
            <a:off x="3215680" y="4591042"/>
            <a:ext cx="4175116" cy="2266958"/>
          </a:xfrm>
          <a:prstGeom prst="rect">
            <a:avLst/>
          </a:prstGeom>
        </p:spPr>
      </p:pic>
      <p:sp>
        <p:nvSpPr>
          <p:cNvPr id="4" name="Título 2"/>
          <p:cNvSpPr>
            <a:spLocks noGrp="1"/>
          </p:cNvSpPr>
          <p:nvPr>
            <p:ph type="title"/>
          </p:nvPr>
        </p:nvSpPr>
        <p:spPr>
          <a:xfrm>
            <a:off x="228600" y="135667"/>
            <a:ext cx="8750807" cy="1226408"/>
          </a:xfr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t">
            <a:normAutofit fontScale="90000"/>
          </a:bodyPr>
          <a:lstStyle/>
          <a:p>
            <a:r>
              <a:rPr lang="es-ES" noProof="0" dirty="0"/>
              <a:t>Ejemplos de ahorros por la implantación de técnicas de Agricultura de Precisión</a:t>
            </a:r>
            <a:endParaRPr lang="es-ES" sz="4000" b="1" noProof="0" dirty="0">
              <a:ln>
                <a:solidFill>
                  <a:prstClr val="black"/>
                </a:solidFill>
              </a:ln>
              <a:solidFill>
                <a:srgbClr val="FFC000"/>
              </a:solidFill>
              <a:effectLst>
                <a:outerShdw blurRad="38100" dist="38100" dir="2700000" algn="tl">
                  <a:srgbClr val="000000">
                    <a:alpha val="43137"/>
                  </a:srgbClr>
                </a:outerShdw>
              </a:effectLst>
              <a:latin typeface="+mn-lt"/>
              <a:ea typeface="+mn-ea"/>
              <a:cs typeface="+mn-cs"/>
            </a:endParaRPr>
          </a:p>
        </p:txBody>
      </p:sp>
      <p:sp>
        <p:nvSpPr>
          <p:cNvPr id="3" name="Marcador de contenido 2"/>
          <p:cNvSpPr>
            <a:spLocks noGrp="1"/>
          </p:cNvSpPr>
          <p:nvPr>
            <p:ph idx="1"/>
          </p:nvPr>
        </p:nvSpPr>
        <p:spPr>
          <a:xfrm>
            <a:off x="623392" y="2393092"/>
            <a:ext cx="8596668" cy="3880773"/>
          </a:xfrm>
        </p:spPr>
        <p:txBody>
          <a:bodyPr>
            <a:normAutofit/>
          </a:bodyPr>
          <a:lstStyle/>
          <a:p>
            <a:pPr>
              <a:buClr>
                <a:schemeClr val="accent3">
                  <a:lumMod val="50000"/>
                </a:schemeClr>
              </a:buClr>
              <a:buSzPct val="116000"/>
              <a:buFont typeface="+mj-lt"/>
              <a:buAutoNum type="arabicPeriod"/>
            </a:pPr>
            <a:r>
              <a:rPr lang="es-ES" sz="2800" noProof="0" dirty="0"/>
              <a:t>Guiados y </a:t>
            </a:r>
            <a:r>
              <a:rPr lang="es-ES" sz="2800" noProof="0" dirty="0" err="1"/>
              <a:t>autoguiados</a:t>
            </a:r>
            <a:r>
              <a:rPr lang="es-ES" sz="2800" noProof="0" dirty="0"/>
              <a:t> de máquinas</a:t>
            </a:r>
          </a:p>
          <a:p>
            <a:pPr>
              <a:buClr>
                <a:schemeClr val="accent3">
                  <a:lumMod val="50000"/>
                </a:schemeClr>
              </a:buClr>
              <a:buSzPct val="116000"/>
              <a:buFont typeface="+mj-lt"/>
              <a:buAutoNum type="arabicPeriod"/>
            </a:pPr>
            <a:r>
              <a:rPr lang="es-ES" sz="2800" noProof="0" dirty="0"/>
              <a:t>Control de secciones en máquinas</a:t>
            </a:r>
          </a:p>
          <a:p>
            <a:pPr>
              <a:buClr>
                <a:schemeClr val="accent3">
                  <a:lumMod val="50000"/>
                </a:schemeClr>
              </a:buClr>
              <a:buSzPct val="116000"/>
              <a:buFont typeface="+mj-lt"/>
              <a:buAutoNum type="arabicPeriod"/>
            </a:pPr>
            <a:r>
              <a:rPr lang="es-ES" sz="2800" noProof="0" dirty="0"/>
              <a:t>Sistemas de tráfico controlado</a:t>
            </a:r>
          </a:p>
          <a:p>
            <a:pPr>
              <a:buClr>
                <a:schemeClr val="accent3">
                  <a:lumMod val="50000"/>
                </a:schemeClr>
              </a:buClr>
              <a:buSzPct val="116000"/>
              <a:buFont typeface="+mj-lt"/>
              <a:buAutoNum type="arabicPeriod"/>
            </a:pPr>
            <a:r>
              <a:rPr lang="es-ES" sz="2800" noProof="0" dirty="0"/>
              <a:t>Dosificación variable de inputs y monitorización</a:t>
            </a:r>
          </a:p>
        </p:txBody>
      </p:sp>
      <p:sp>
        <p:nvSpPr>
          <p:cNvPr id="2" name="CuadroTexto 1">
            <a:extLst>
              <a:ext uri="{FF2B5EF4-FFF2-40B4-BE49-F238E27FC236}">
                <a16:creationId xmlns:a16="http://schemas.microsoft.com/office/drawing/2014/main" id="{1BDA9B04-9676-4CA3-97F4-7EB2BD1CB934}"/>
              </a:ext>
            </a:extLst>
          </p:cNvPr>
          <p:cNvSpPr txBox="1"/>
          <p:nvPr/>
        </p:nvSpPr>
        <p:spPr>
          <a:xfrm>
            <a:off x="6658129" y="2102841"/>
            <a:ext cx="4176464"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5% de ahorro en insumos, MO y reparaciones</a:t>
            </a:r>
          </a:p>
        </p:txBody>
      </p:sp>
      <p:sp>
        <p:nvSpPr>
          <p:cNvPr id="5" name="CuadroTexto 4">
            <a:extLst>
              <a:ext uri="{FF2B5EF4-FFF2-40B4-BE49-F238E27FC236}">
                <a16:creationId xmlns:a16="http://schemas.microsoft.com/office/drawing/2014/main" id="{C9A932B4-CF5F-4A92-A4B5-CB443DD58818}"/>
              </a:ext>
            </a:extLst>
          </p:cNvPr>
          <p:cNvSpPr txBox="1"/>
          <p:nvPr/>
        </p:nvSpPr>
        <p:spPr>
          <a:xfrm>
            <a:off x="6275113" y="2933271"/>
            <a:ext cx="277230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10% de ahorro en insumos</a:t>
            </a:r>
          </a:p>
        </p:txBody>
      </p:sp>
      <p:sp>
        <p:nvSpPr>
          <p:cNvPr id="6" name="CuadroTexto 5">
            <a:extLst>
              <a:ext uri="{FF2B5EF4-FFF2-40B4-BE49-F238E27FC236}">
                <a16:creationId xmlns:a16="http://schemas.microsoft.com/office/drawing/2014/main" id="{0577B144-8B28-48E1-BD2A-E600A082AD78}"/>
              </a:ext>
            </a:extLst>
          </p:cNvPr>
          <p:cNvSpPr txBox="1"/>
          <p:nvPr/>
        </p:nvSpPr>
        <p:spPr>
          <a:xfrm>
            <a:off x="5573035" y="3386552"/>
            <a:ext cx="2088232"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10% de mejora de rendimientos</a:t>
            </a:r>
          </a:p>
        </p:txBody>
      </p:sp>
      <p:sp>
        <p:nvSpPr>
          <p:cNvPr id="8" name="CuadroTexto 7">
            <a:extLst>
              <a:ext uri="{FF2B5EF4-FFF2-40B4-BE49-F238E27FC236}">
                <a16:creationId xmlns:a16="http://schemas.microsoft.com/office/drawing/2014/main" id="{1C727B21-66D7-45E3-9EB6-682091E762C3}"/>
              </a:ext>
            </a:extLst>
          </p:cNvPr>
          <p:cNvSpPr txBox="1"/>
          <p:nvPr/>
        </p:nvSpPr>
        <p:spPr>
          <a:xfrm>
            <a:off x="8038868" y="3944711"/>
            <a:ext cx="1944216"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s-ES" dirty="0"/>
              <a:t>15% de ahorro en insumos</a:t>
            </a:r>
          </a:p>
        </p:txBody>
      </p:sp>
    </p:spTree>
    <p:extLst>
      <p:ext uri="{BB962C8B-B14F-4D97-AF65-F5344CB8AC3E}">
        <p14:creationId xmlns:p14="http://schemas.microsoft.com/office/powerpoint/2010/main" val="3047740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FF4F34-3F3D-4160-9DC9-91016E4108AE}"/>
              </a:ext>
            </a:extLst>
          </p:cNvPr>
          <p:cNvSpPr>
            <a:spLocks noGrp="1"/>
          </p:cNvSpPr>
          <p:nvPr>
            <p:ph type="title"/>
          </p:nvPr>
        </p:nvSpPr>
        <p:spPr/>
        <p:txBody>
          <a:bodyPr>
            <a:normAutofit/>
          </a:bodyPr>
          <a:lstStyle/>
          <a:p>
            <a:r>
              <a:rPr lang="es-ES" noProof="0" dirty="0"/>
              <a:t>Estudio ahorro </a:t>
            </a:r>
            <a:r>
              <a:rPr lang="es-ES" noProof="0" dirty="0" err="1"/>
              <a:t>autoguiado</a:t>
            </a:r>
            <a:r>
              <a:rPr lang="es-ES" noProof="0" dirty="0"/>
              <a:t> en CyL en cultivos de secano con RTK en 2020</a:t>
            </a:r>
          </a:p>
        </p:txBody>
      </p:sp>
      <p:sp>
        <p:nvSpPr>
          <p:cNvPr id="4" name="Rectángulo 3">
            <a:extLst>
              <a:ext uri="{FF2B5EF4-FFF2-40B4-BE49-F238E27FC236}">
                <a16:creationId xmlns:a16="http://schemas.microsoft.com/office/drawing/2014/main" id="{D02037FD-2075-4366-AD0A-8DC25B131D2C}"/>
              </a:ext>
            </a:extLst>
          </p:cNvPr>
          <p:cNvSpPr/>
          <p:nvPr/>
        </p:nvSpPr>
        <p:spPr>
          <a:xfrm>
            <a:off x="1096091" y="5404207"/>
            <a:ext cx="7716922" cy="646331"/>
          </a:xfrm>
          <a:prstGeom prst="rect">
            <a:avLst/>
          </a:prstGeom>
        </p:spPr>
        <p:txBody>
          <a:bodyPr wrap="square">
            <a:spAutoFit/>
          </a:bodyPr>
          <a:lstStyle/>
          <a:p>
            <a:r>
              <a:rPr lang="es-ES" sz="1200" dirty="0"/>
              <a:t>FUENTE: Trabajo práctico Asignatura “Nuevas Tecnologías” en  Grado de Ingeniería Agrícola y Agroambiental (INEA) Plan de adaptación de una explotación de secano de 325ha en Villanueva del campo (Zamora) a agricultura de precisión (Alejandro Alonso Villafáfila, Borja Díaz Herrero, Sergio Sobrino Arévalo) año 2020</a:t>
            </a:r>
          </a:p>
        </p:txBody>
      </p:sp>
      <p:pic>
        <p:nvPicPr>
          <p:cNvPr id="1026" name="Picture 2" descr="https://www.inea.org/templates/inea/images/logo-comillas.png">
            <a:extLst>
              <a:ext uri="{FF2B5EF4-FFF2-40B4-BE49-F238E27FC236}">
                <a16:creationId xmlns:a16="http://schemas.microsoft.com/office/drawing/2014/main" id="{EAD54782-8866-4CFA-A485-59536977E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227" y="4287513"/>
            <a:ext cx="1214437" cy="1214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inea.org/templates/inea/images/logo-INEA-color-RGB.png">
            <a:extLst>
              <a:ext uri="{FF2B5EF4-FFF2-40B4-BE49-F238E27FC236}">
                <a16:creationId xmlns:a16="http://schemas.microsoft.com/office/drawing/2014/main" id="{28096885-9E6F-4C79-B8E6-E04076AD36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0433" y="4327889"/>
            <a:ext cx="1197301" cy="11973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Gráfico 6">
            <a:extLst>
              <a:ext uri="{FF2B5EF4-FFF2-40B4-BE49-F238E27FC236}">
                <a16:creationId xmlns:a16="http://schemas.microsoft.com/office/drawing/2014/main" id="{ADF31AAB-4383-419A-A1F9-7738B7B4E926}"/>
              </a:ext>
            </a:extLst>
          </p:cNvPr>
          <p:cNvGraphicFramePr>
            <a:graphicFrameLocks/>
          </p:cNvGraphicFramePr>
          <p:nvPr>
            <p:extLst>
              <p:ext uri="{D42A27DB-BD31-4B8C-83A1-F6EECF244321}">
                <p14:modId xmlns:p14="http://schemas.microsoft.com/office/powerpoint/2010/main" val="3590199774"/>
              </p:ext>
            </p:extLst>
          </p:nvPr>
        </p:nvGraphicFramePr>
        <p:xfrm>
          <a:off x="1171254" y="2204864"/>
          <a:ext cx="7805066" cy="31993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47644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D71C4F-8271-4EFA-9C0F-0BB21CD9D38C}"/>
              </a:ext>
            </a:extLst>
          </p:cNvPr>
          <p:cNvSpPr>
            <a:spLocks noGrp="1"/>
          </p:cNvSpPr>
          <p:nvPr>
            <p:ph type="title"/>
          </p:nvPr>
        </p:nvSpPr>
        <p:spPr>
          <a:xfrm>
            <a:off x="838200" y="365125"/>
            <a:ext cx="8668657" cy="1325563"/>
          </a:xfrm>
        </p:spPr>
        <p:txBody>
          <a:bodyPr>
            <a:normAutofit fontScale="90000"/>
          </a:bodyPr>
          <a:lstStyle/>
          <a:p>
            <a:r>
              <a:rPr lang="es-ES" noProof="0" dirty="0"/>
              <a:t>Grado de reducción de producto en pulverizadores con control de secciones por solapes</a:t>
            </a:r>
          </a:p>
        </p:txBody>
      </p:sp>
      <p:pic>
        <p:nvPicPr>
          <p:cNvPr id="4" name="Imagen 3">
            <a:extLst>
              <a:ext uri="{FF2B5EF4-FFF2-40B4-BE49-F238E27FC236}">
                <a16:creationId xmlns:a16="http://schemas.microsoft.com/office/drawing/2014/main" id="{DD978449-954C-4C66-8474-161B7F2DCB36}"/>
              </a:ext>
            </a:extLst>
          </p:cNvPr>
          <p:cNvPicPr>
            <a:picLocks noChangeAspect="1"/>
          </p:cNvPicPr>
          <p:nvPr/>
        </p:nvPicPr>
        <p:blipFill>
          <a:blip r:embed="rId2"/>
          <a:stretch>
            <a:fillRect/>
          </a:stretch>
        </p:blipFill>
        <p:spPr>
          <a:xfrm>
            <a:off x="577850" y="2148114"/>
            <a:ext cx="5143500" cy="4419600"/>
          </a:xfrm>
          <a:prstGeom prst="rect">
            <a:avLst/>
          </a:prstGeom>
        </p:spPr>
      </p:pic>
      <p:sp>
        <p:nvSpPr>
          <p:cNvPr id="5" name="Rectángulo 4">
            <a:extLst>
              <a:ext uri="{FF2B5EF4-FFF2-40B4-BE49-F238E27FC236}">
                <a16:creationId xmlns:a16="http://schemas.microsoft.com/office/drawing/2014/main" id="{9B372D6C-B099-43BA-9EF6-5BB38204307D}"/>
              </a:ext>
            </a:extLst>
          </p:cNvPr>
          <p:cNvSpPr/>
          <p:nvPr/>
        </p:nvSpPr>
        <p:spPr>
          <a:xfrm>
            <a:off x="7230836" y="5934670"/>
            <a:ext cx="496116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Trebuchet MS" panose="020B0603020202020204"/>
                <a:ea typeface="+mn-ea"/>
                <a:cs typeface="+mn-cs"/>
              </a:rPr>
              <a:t>Fuente: http://www2.ca.uky.edu/agcomm/pubs/aen/aen102/aen102.pdf</a:t>
            </a:r>
          </a:p>
        </p:txBody>
      </p:sp>
      <p:sp>
        <p:nvSpPr>
          <p:cNvPr id="6" name="Flecha: arriba y abajo 5">
            <a:extLst>
              <a:ext uri="{FF2B5EF4-FFF2-40B4-BE49-F238E27FC236}">
                <a16:creationId xmlns:a16="http://schemas.microsoft.com/office/drawing/2014/main" id="{C4FC86F8-83A8-4608-86CA-B02068BB82DA}"/>
              </a:ext>
            </a:extLst>
          </p:cNvPr>
          <p:cNvSpPr/>
          <p:nvPr/>
        </p:nvSpPr>
        <p:spPr>
          <a:xfrm>
            <a:off x="5109030" y="3672114"/>
            <a:ext cx="246742" cy="1828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Imagen 6">
            <a:extLst>
              <a:ext uri="{FF2B5EF4-FFF2-40B4-BE49-F238E27FC236}">
                <a16:creationId xmlns:a16="http://schemas.microsoft.com/office/drawing/2014/main" id="{7AC59767-AE6C-414B-917E-CC83363DC270}"/>
              </a:ext>
            </a:extLst>
          </p:cNvPr>
          <p:cNvPicPr>
            <a:picLocks noChangeAspect="1"/>
          </p:cNvPicPr>
          <p:nvPr/>
        </p:nvPicPr>
        <p:blipFill>
          <a:blip r:embed="rId3"/>
          <a:stretch>
            <a:fillRect/>
          </a:stretch>
        </p:blipFill>
        <p:spPr>
          <a:xfrm>
            <a:off x="6245678" y="2141528"/>
            <a:ext cx="5368472" cy="3061171"/>
          </a:xfrm>
          <a:prstGeom prst="rect">
            <a:avLst/>
          </a:prstGeom>
        </p:spPr>
      </p:pic>
      <p:sp>
        <p:nvSpPr>
          <p:cNvPr id="3" name="CuadroTexto 2">
            <a:extLst>
              <a:ext uri="{FF2B5EF4-FFF2-40B4-BE49-F238E27FC236}">
                <a16:creationId xmlns:a16="http://schemas.microsoft.com/office/drawing/2014/main" id="{99579529-E0D3-4D2D-93C7-35BF15326418}"/>
              </a:ext>
            </a:extLst>
          </p:cNvPr>
          <p:cNvSpPr txBox="1"/>
          <p:nvPr/>
        </p:nvSpPr>
        <p:spPr>
          <a:xfrm>
            <a:off x="3215680" y="3940183"/>
            <a:ext cx="1026243"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ES" dirty="0"/>
              <a:t>Anchura</a:t>
            </a:r>
          </a:p>
          <a:p>
            <a:pPr algn="ctr"/>
            <a:r>
              <a:rPr lang="es-ES" dirty="0"/>
              <a:t>25 m</a:t>
            </a:r>
          </a:p>
        </p:txBody>
      </p:sp>
      <p:sp>
        <p:nvSpPr>
          <p:cNvPr id="8" name="Cerrar llave 7">
            <a:extLst>
              <a:ext uri="{FF2B5EF4-FFF2-40B4-BE49-F238E27FC236}">
                <a16:creationId xmlns:a16="http://schemas.microsoft.com/office/drawing/2014/main" id="{CAEFF7EC-325E-407B-B02E-1DFC17F35AC4}"/>
              </a:ext>
            </a:extLst>
          </p:cNvPr>
          <p:cNvSpPr/>
          <p:nvPr/>
        </p:nvSpPr>
        <p:spPr>
          <a:xfrm>
            <a:off x="2999656" y="3573016"/>
            <a:ext cx="210096" cy="1440160"/>
          </a:xfrm>
          <a:prstGeom prst="righ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s-ES"/>
          </a:p>
        </p:txBody>
      </p:sp>
      <p:sp>
        <p:nvSpPr>
          <p:cNvPr id="9" name="CuadroTexto 8">
            <a:extLst>
              <a:ext uri="{FF2B5EF4-FFF2-40B4-BE49-F238E27FC236}">
                <a16:creationId xmlns:a16="http://schemas.microsoft.com/office/drawing/2014/main" id="{CC908261-B43B-4A52-A459-EED1A706FF3B}"/>
              </a:ext>
            </a:extLst>
          </p:cNvPr>
          <p:cNvSpPr txBox="1"/>
          <p:nvPr/>
        </p:nvSpPr>
        <p:spPr>
          <a:xfrm>
            <a:off x="3440490" y="5207782"/>
            <a:ext cx="68961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s-ES" dirty="0"/>
              <a:t>30 m</a:t>
            </a:r>
          </a:p>
        </p:txBody>
      </p:sp>
      <p:sp>
        <p:nvSpPr>
          <p:cNvPr id="10" name="Elipse 9">
            <a:extLst>
              <a:ext uri="{FF2B5EF4-FFF2-40B4-BE49-F238E27FC236}">
                <a16:creationId xmlns:a16="http://schemas.microsoft.com/office/drawing/2014/main" id="{BCA1C270-B744-4DB1-9F5D-7269360E1626}"/>
              </a:ext>
            </a:extLst>
          </p:cNvPr>
          <p:cNvSpPr/>
          <p:nvPr/>
        </p:nvSpPr>
        <p:spPr>
          <a:xfrm>
            <a:off x="4373972" y="3972623"/>
            <a:ext cx="648072" cy="5814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4B156C32-F14B-4E62-B2AE-534930CF5B9C}"/>
              </a:ext>
            </a:extLst>
          </p:cNvPr>
          <p:cNvPicPr>
            <a:picLocks noChangeAspect="1"/>
          </p:cNvPicPr>
          <p:nvPr/>
        </p:nvPicPr>
        <p:blipFill>
          <a:blip r:embed="rId4"/>
          <a:stretch>
            <a:fillRect/>
          </a:stretch>
        </p:blipFill>
        <p:spPr>
          <a:xfrm>
            <a:off x="9711418" y="488600"/>
            <a:ext cx="2021054" cy="1078612"/>
          </a:xfrm>
          <a:prstGeom prst="rect">
            <a:avLst/>
          </a:prstGeom>
        </p:spPr>
      </p:pic>
    </p:spTree>
    <p:extLst>
      <p:ext uri="{BB962C8B-B14F-4D97-AF65-F5344CB8AC3E}">
        <p14:creationId xmlns:p14="http://schemas.microsoft.com/office/powerpoint/2010/main" val="1624508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C86B28-E719-3C47-0669-63EE93F1CA78}"/>
              </a:ext>
            </a:extLst>
          </p:cNvPr>
          <p:cNvSpPr>
            <a:spLocks noGrp="1"/>
          </p:cNvSpPr>
          <p:nvPr>
            <p:ph type="title"/>
          </p:nvPr>
        </p:nvSpPr>
        <p:spPr>
          <a:xfrm>
            <a:off x="838200" y="365125"/>
            <a:ext cx="7142825" cy="1325563"/>
          </a:xfrm>
        </p:spPr>
        <p:txBody>
          <a:bodyPr/>
          <a:lstStyle/>
          <a:p>
            <a:r>
              <a:rPr lang="es-ES" noProof="0" dirty="0"/>
              <a:t>En qué se emite CO2 en agricultura</a:t>
            </a:r>
          </a:p>
        </p:txBody>
      </p:sp>
      <p:pic>
        <p:nvPicPr>
          <p:cNvPr id="3" name="Imagen 3" descr="Tabla&#10;&#10;Descripción generada automáticamente">
            <a:extLst>
              <a:ext uri="{FF2B5EF4-FFF2-40B4-BE49-F238E27FC236}">
                <a16:creationId xmlns:a16="http://schemas.microsoft.com/office/drawing/2014/main" id="{961293A8-6E19-05EE-8ABD-C9EC2EE15A26}"/>
              </a:ext>
            </a:extLst>
          </p:cNvPr>
          <p:cNvPicPr>
            <a:picLocks noChangeAspect="1"/>
          </p:cNvPicPr>
          <p:nvPr/>
        </p:nvPicPr>
        <p:blipFill>
          <a:blip r:embed="rId3"/>
          <a:stretch>
            <a:fillRect/>
          </a:stretch>
        </p:blipFill>
        <p:spPr>
          <a:xfrm>
            <a:off x="7365417" y="144276"/>
            <a:ext cx="4666785" cy="1896463"/>
          </a:xfrm>
          <a:prstGeom prst="rect">
            <a:avLst/>
          </a:prstGeom>
        </p:spPr>
      </p:pic>
      <p:sp>
        <p:nvSpPr>
          <p:cNvPr id="7" name="CuadroTexto 6">
            <a:extLst>
              <a:ext uri="{FF2B5EF4-FFF2-40B4-BE49-F238E27FC236}">
                <a16:creationId xmlns:a16="http://schemas.microsoft.com/office/drawing/2014/main" id="{FA94C85A-9390-08D4-4009-5945125A2915}"/>
              </a:ext>
            </a:extLst>
          </p:cNvPr>
          <p:cNvSpPr txBox="1"/>
          <p:nvPr/>
        </p:nvSpPr>
        <p:spPr>
          <a:xfrm>
            <a:off x="7365417" y="1936016"/>
            <a:ext cx="45880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dirty="0"/>
              <a:t>Fuente: Consumos energéticos en las operaciones agrícolas en España (IDAE) 2005</a:t>
            </a:r>
          </a:p>
        </p:txBody>
      </p:sp>
      <p:sp>
        <p:nvSpPr>
          <p:cNvPr id="8" name="CuadroTexto 7">
            <a:extLst>
              <a:ext uri="{FF2B5EF4-FFF2-40B4-BE49-F238E27FC236}">
                <a16:creationId xmlns:a16="http://schemas.microsoft.com/office/drawing/2014/main" id="{3A22B6DB-3ED3-229B-571E-61C58C982ADA}"/>
              </a:ext>
            </a:extLst>
          </p:cNvPr>
          <p:cNvSpPr txBox="1"/>
          <p:nvPr/>
        </p:nvSpPr>
        <p:spPr>
          <a:xfrm>
            <a:off x="0" y="6585834"/>
            <a:ext cx="977438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t>https://www.idae.es/uploads/documentos/documentos_10255_Consumos_energeticos_operaciones_agricolas_Espana_05_d94c1676.pdf</a:t>
            </a:r>
          </a:p>
        </p:txBody>
      </p:sp>
      <p:sp>
        <p:nvSpPr>
          <p:cNvPr id="9" name="TextBox 8">
            <a:extLst>
              <a:ext uri="{FF2B5EF4-FFF2-40B4-BE49-F238E27FC236}">
                <a16:creationId xmlns:a16="http://schemas.microsoft.com/office/drawing/2014/main" id="{AE4E3CBE-B4BB-7BAA-7E98-0788BDD06B95}"/>
              </a:ext>
            </a:extLst>
          </p:cNvPr>
          <p:cNvSpPr txBox="1"/>
          <p:nvPr/>
        </p:nvSpPr>
        <p:spPr>
          <a:xfrm>
            <a:off x="939195" y="2166167"/>
            <a:ext cx="580339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dirty="0" err="1"/>
              <a:t>Pase</a:t>
            </a:r>
            <a:r>
              <a:rPr lang="en-GB" dirty="0"/>
              <a:t> de </a:t>
            </a:r>
            <a:r>
              <a:rPr lang="en-GB" dirty="0" err="1"/>
              <a:t>vertedera</a:t>
            </a:r>
            <a:r>
              <a:rPr lang="en-GB" dirty="0"/>
              <a:t>: 25 l/ha * 2,64 kg CO2/ha = </a:t>
            </a:r>
            <a:r>
              <a:rPr lang="en-GB" b="1" dirty="0">
                <a:solidFill>
                  <a:schemeClr val="tx1"/>
                </a:solidFill>
              </a:rPr>
              <a:t>66 kg CO2/ha</a:t>
            </a:r>
          </a:p>
        </p:txBody>
      </p:sp>
      <p:sp>
        <p:nvSpPr>
          <p:cNvPr id="10" name="TextBox 9">
            <a:extLst>
              <a:ext uri="{FF2B5EF4-FFF2-40B4-BE49-F238E27FC236}">
                <a16:creationId xmlns:a16="http://schemas.microsoft.com/office/drawing/2014/main" id="{EED128BC-F090-F4EA-EE70-A36570309A0F}"/>
              </a:ext>
            </a:extLst>
          </p:cNvPr>
          <p:cNvSpPr txBox="1"/>
          <p:nvPr/>
        </p:nvSpPr>
        <p:spPr>
          <a:xfrm>
            <a:off x="939195" y="5027896"/>
            <a:ext cx="5803391"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GB" dirty="0"/>
              <a:t>100 UFN </a:t>
            </a:r>
            <a:r>
              <a:rPr lang="en-GB" dirty="0" err="1"/>
              <a:t>Nitrato</a:t>
            </a:r>
            <a:r>
              <a:rPr lang="en-GB" dirty="0"/>
              <a:t> </a:t>
            </a:r>
            <a:r>
              <a:rPr lang="en-GB" dirty="0" err="1"/>
              <a:t>amónico</a:t>
            </a:r>
            <a:r>
              <a:rPr lang="en-GB" dirty="0"/>
              <a:t>: 100 UFN/ha *5,6 kg CO2/UFN = </a:t>
            </a:r>
            <a:r>
              <a:rPr lang="en-GB" b="1" dirty="0">
                <a:solidFill>
                  <a:schemeClr val="tx1"/>
                </a:solidFill>
              </a:rPr>
              <a:t>560 kg CO2/ha</a:t>
            </a:r>
          </a:p>
        </p:txBody>
      </p:sp>
      <p:sp>
        <p:nvSpPr>
          <p:cNvPr id="12" name="TextBox 11">
            <a:extLst>
              <a:ext uri="{FF2B5EF4-FFF2-40B4-BE49-F238E27FC236}">
                <a16:creationId xmlns:a16="http://schemas.microsoft.com/office/drawing/2014/main" id="{5FFBA354-FE62-8324-7226-E968DBA0B432}"/>
              </a:ext>
            </a:extLst>
          </p:cNvPr>
          <p:cNvSpPr txBox="1"/>
          <p:nvPr/>
        </p:nvSpPr>
        <p:spPr>
          <a:xfrm>
            <a:off x="7726125" y="6492875"/>
            <a:ext cx="4465875" cy="307777"/>
          </a:xfrm>
          <a:prstGeom prst="rect">
            <a:avLst/>
          </a:prstGeom>
          <a:noFill/>
        </p:spPr>
        <p:txBody>
          <a:bodyPr wrap="square">
            <a:spAutoFit/>
          </a:bodyPr>
          <a:lstStyle/>
          <a:p>
            <a:r>
              <a:rPr lang="en-GB" sz="700" dirty="0"/>
              <a:t>https://www.yara.es/nutricion-vegetal/medio-ambiente/reduciendo-huella-carbono/ciclo-vida-fertilizantes/nitrato-amonio/#:~:text=Cuando%20se%20operan%20las%20f%C3%A1bricas,kg%20CO2%20por%20kg%20N.</a:t>
            </a:r>
          </a:p>
        </p:txBody>
      </p:sp>
      <p:sp>
        <p:nvSpPr>
          <p:cNvPr id="13" name="TextBox 8">
            <a:extLst>
              <a:ext uri="{FF2B5EF4-FFF2-40B4-BE49-F238E27FC236}">
                <a16:creationId xmlns:a16="http://schemas.microsoft.com/office/drawing/2014/main" id="{F4AD78EC-69CC-414C-91C6-CEFCB1099129}"/>
              </a:ext>
            </a:extLst>
          </p:cNvPr>
          <p:cNvSpPr txBox="1"/>
          <p:nvPr/>
        </p:nvSpPr>
        <p:spPr>
          <a:xfrm>
            <a:off x="939195" y="3710523"/>
            <a:ext cx="5803391"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dirty="0" err="1"/>
              <a:t>Riego</a:t>
            </a:r>
            <a:r>
              <a:rPr lang="en-GB" dirty="0"/>
              <a:t> </a:t>
            </a:r>
            <a:r>
              <a:rPr lang="en-GB" dirty="0" err="1"/>
              <a:t>eléctrico</a:t>
            </a:r>
            <a:r>
              <a:rPr lang="en-GB" dirty="0"/>
              <a:t> 5000 m3/ha a 60m.c.a = 961 kWh/ha * 0,26 kg CO2/kWh = </a:t>
            </a:r>
            <a:r>
              <a:rPr lang="en-GB" b="1" dirty="0">
                <a:solidFill>
                  <a:schemeClr val="tx1"/>
                </a:solidFill>
              </a:rPr>
              <a:t>250 kg CO2/ha</a:t>
            </a:r>
          </a:p>
        </p:txBody>
      </p:sp>
      <p:pic>
        <p:nvPicPr>
          <p:cNvPr id="14" name="Marcador de contenido 4">
            <a:extLst>
              <a:ext uri="{FF2B5EF4-FFF2-40B4-BE49-F238E27FC236}">
                <a16:creationId xmlns:a16="http://schemas.microsoft.com/office/drawing/2014/main" id="{5CEAE798-F175-44EA-95DD-8B8585374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750" y="2514221"/>
            <a:ext cx="4465875" cy="3721562"/>
          </a:xfrm>
          <a:prstGeom prst="rect">
            <a:avLst/>
          </a:prstGeom>
        </p:spPr>
      </p:pic>
    </p:spTree>
    <p:extLst>
      <p:ext uri="{BB962C8B-B14F-4D97-AF65-F5344CB8AC3E}">
        <p14:creationId xmlns:p14="http://schemas.microsoft.com/office/powerpoint/2010/main" val="2983546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B8FFF8E-D598-4D80-8742-91C0510ADABB}"/>
              </a:ext>
            </a:extLst>
          </p:cNvPr>
          <p:cNvSpPr>
            <a:spLocks noGrp="1"/>
          </p:cNvSpPr>
          <p:nvPr>
            <p:ph type="title"/>
          </p:nvPr>
        </p:nvSpPr>
        <p:spPr/>
        <p:txBody>
          <a:bodyPr/>
          <a:lstStyle/>
          <a:p>
            <a:r>
              <a:rPr lang="es-ES" noProof="0" dirty="0"/>
              <a:t>¿Qué mueve a la legislación en materia de nutrición de cultivos?</a:t>
            </a:r>
          </a:p>
        </p:txBody>
      </p:sp>
      <p:pic>
        <p:nvPicPr>
          <p:cNvPr id="6" name="Imagen 4">
            <a:extLst>
              <a:ext uri="{FF2B5EF4-FFF2-40B4-BE49-F238E27FC236}">
                <a16:creationId xmlns:a16="http://schemas.microsoft.com/office/drawing/2014/main" id="{1BFC4EFF-2EDB-47FB-A3CF-E2C55794F64B}"/>
              </a:ext>
            </a:extLst>
          </p:cNvPr>
          <p:cNvPicPr>
            <a:picLocks noChangeAspect="1"/>
          </p:cNvPicPr>
          <p:nvPr/>
        </p:nvPicPr>
        <p:blipFill rotWithShape="1">
          <a:blip r:embed="rId2"/>
          <a:srcRect t="9195"/>
          <a:stretch/>
        </p:blipFill>
        <p:spPr>
          <a:xfrm>
            <a:off x="1115735" y="1764401"/>
            <a:ext cx="9565809" cy="4971433"/>
          </a:xfrm>
          <a:prstGeom prst="rect">
            <a:avLst/>
          </a:prstGeom>
        </p:spPr>
      </p:pic>
    </p:spTree>
    <p:extLst>
      <p:ext uri="{BB962C8B-B14F-4D97-AF65-F5344CB8AC3E}">
        <p14:creationId xmlns:p14="http://schemas.microsoft.com/office/powerpoint/2010/main" val="2198833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759B0C-555A-4C9F-985A-530504F3D62A}"/>
              </a:ext>
            </a:extLst>
          </p:cNvPr>
          <p:cNvSpPr>
            <a:spLocks noGrp="1"/>
          </p:cNvSpPr>
          <p:nvPr>
            <p:ph type="title"/>
          </p:nvPr>
        </p:nvSpPr>
        <p:spPr/>
        <p:txBody>
          <a:bodyPr/>
          <a:lstStyle/>
          <a:p>
            <a:endParaRPr lang="es-ES" noProof="0" dirty="0"/>
          </a:p>
        </p:txBody>
      </p:sp>
      <p:sp>
        <p:nvSpPr>
          <p:cNvPr id="3" name="Marcador de texto 2">
            <a:extLst>
              <a:ext uri="{FF2B5EF4-FFF2-40B4-BE49-F238E27FC236}">
                <a16:creationId xmlns:a16="http://schemas.microsoft.com/office/drawing/2014/main" id="{F270C816-3A1B-452C-8C64-92AD3848C2B1}"/>
              </a:ext>
            </a:extLst>
          </p:cNvPr>
          <p:cNvSpPr>
            <a:spLocks noGrp="1"/>
          </p:cNvSpPr>
          <p:nvPr>
            <p:ph type="body" idx="1"/>
          </p:nvPr>
        </p:nvSpPr>
        <p:spPr/>
        <p:txBody>
          <a:bodyPr/>
          <a:lstStyle/>
          <a:p>
            <a:endParaRPr lang="en-GB"/>
          </a:p>
        </p:txBody>
      </p:sp>
      <p:grpSp>
        <p:nvGrpSpPr>
          <p:cNvPr id="6" name="Grupo 5">
            <a:extLst>
              <a:ext uri="{FF2B5EF4-FFF2-40B4-BE49-F238E27FC236}">
                <a16:creationId xmlns:a16="http://schemas.microsoft.com/office/drawing/2014/main" id="{2807DEEA-D9BA-4349-9DFE-1E7C58CD260D}"/>
              </a:ext>
            </a:extLst>
          </p:cNvPr>
          <p:cNvGrpSpPr/>
          <p:nvPr/>
        </p:nvGrpSpPr>
        <p:grpSpPr>
          <a:xfrm>
            <a:off x="1124125" y="671120"/>
            <a:ext cx="9487948" cy="5754847"/>
            <a:chOff x="2391196" y="2022742"/>
            <a:chExt cx="6492746" cy="3658496"/>
          </a:xfrm>
        </p:grpSpPr>
        <p:pic>
          <p:nvPicPr>
            <p:cNvPr id="4" name="Imagen 3">
              <a:extLst>
                <a:ext uri="{FF2B5EF4-FFF2-40B4-BE49-F238E27FC236}">
                  <a16:creationId xmlns:a16="http://schemas.microsoft.com/office/drawing/2014/main" id="{916281DC-6FFE-4DB9-B1C6-EF04B5B8BCAC}"/>
                </a:ext>
              </a:extLst>
            </p:cNvPr>
            <p:cNvPicPr>
              <a:picLocks noChangeAspect="1"/>
            </p:cNvPicPr>
            <p:nvPr/>
          </p:nvPicPr>
          <p:blipFill>
            <a:blip r:embed="rId2"/>
            <a:stretch>
              <a:fillRect/>
            </a:stretch>
          </p:blipFill>
          <p:spPr>
            <a:xfrm>
              <a:off x="2391196" y="2022742"/>
              <a:ext cx="6492746" cy="3658496"/>
            </a:xfrm>
            <a:prstGeom prst="rect">
              <a:avLst/>
            </a:prstGeom>
          </p:spPr>
        </p:pic>
        <p:sp>
          <p:nvSpPr>
            <p:cNvPr id="5" name="Elipse 4">
              <a:extLst>
                <a:ext uri="{FF2B5EF4-FFF2-40B4-BE49-F238E27FC236}">
                  <a16:creationId xmlns:a16="http://schemas.microsoft.com/office/drawing/2014/main" id="{E922476A-ABD5-4290-9D73-E0ECA2BE03A1}"/>
                </a:ext>
              </a:extLst>
            </p:cNvPr>
            <p:cNvSpPr/>
            <p:nvPr/>
          </p:nvSpPr>
          <p:spPr>
            <a:xfrm>
              <a:off x="3984771" y="2583809"/>
              <a:ext cx="1853967" cy="27767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96131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0821458-E097-4660-A9F9-3EE93B60766A}"/>
              </a:ext>
            </a:extLst>
          </p:cNvPr>
          <p:cNvSpPr>
            <a:spLocks noGrp="1"/>
          </p:cNvSpPr>
          <p:nvPr>
            <p:ph type="title"/>
          </p:nvPr>
        </p:nvSpPr>
        <p:spPr/>
        <p:txBody>
          <a:bodyPr/>
          <a:lstStyle/>
          <a:p>
            <a:r>
              <a:rPr lang="es-ES" noProof="0" dirty="0"/>
              <a:t>El problema de las emisiones de amoniaco</a:t>
            </a:r>
          </a:p>
        </p:txBody>
      </p:sp>
      <p:sp>
        <p:nvSpPr>
          <p:cNvPr id="6" name="Marcador de contenido 5">
            <a:extLst>
              <a:ext uri="{FF2B5EF4-FFF2-40B4-BE49-F238E27FC236}">
                <a16:creationId xmlns:a16="http://schemas.microsoft.com/office/drawing/2014/main" id="{2343EBCF-60CB-484D-96FB-2F2A0AF2C32F}"/>
              </a:ext>
            </a:extLst>
          </p:cNvPr>
          <p:cNvSpPr>
            <a:spLocks noGrp="1"/>
          </p:cNvSpPr>
          <p:nvPr>
            <p:ph idx="1"/>
          </p:nvPr>
        </p:nvSpPr>
        <p:spPr/>
        <p:txBody>
          <a:bodyPr/>
          <a:lstStyle/>
          <a:p>
            <a:endParaRPr lang="en-GB"/>
          </a:p>
        </p:txBody>
      </p:sp>
      <p:pic>
        <p:nvPicPr>
          <p:cNvPr id="7" name="Imagen 6">
            <a:extLst>
              <a:ext uri="{FF2B5EF4-FFF2-40B4-BE49-F238E27FC236}">
                <a16:creationId xmlns:a16="http://schemas.microsoft.com/office/drawing/2014/main" id="{42644A8E-445E-4DA6-B5D0-A41096E510A1}"/>
              </a:ext>
            </a:extLst>
          </p:cNvPr>
          <p:cNvPicPr>
            <a:picLocks noChangeAspect="1"/>
          </p:cNvPicPr>
          <p:nvPr/>
        </p:nvPicPr>
        <p:blipFill>
          <a:blip r:embed="rId2"/>
          <a:stretch>
            <a:fillRect/>
          </a:stretch>
        </p:blipFill>
        <p:spPr>
          <a:xfrm>
            <a:off x="5753347" y="4720664"/>
            <a:ext cx="6060317" cy="1796817"/>
          </a:xfrm>
          <a:prstGeom prst="rect">
            <a:avLst/>
          </a:prstGeom>
        </p:spPr>
      </p:pic>
      <p:pic>
        <p:nvPicPr>
          <p:cNvPr id="1026" name="Picture 2" descr="Ammonia emissions on dairy farms | AHDB">
            <a:extLst>
              <a:ext uri="{FF2B5EF4-FFF2-40B4-BE49-F238E27FC236}">
                <a16:creationId xmlns:a16="http://schemas.microsoft.com/office/drawing/2014/main" id="{C678ACE8-00DF-4AF7-A1C2-E8B3AD0E4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8120"/>
            <a:ext cx="5453528" cy="554988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58C8CACF-9E1B-4622-8A1A-F571B5BF4658}"/>
              </a:ext>
            </a:extLst>
          </p:cNvPr>
          <p:cNvPicPr>
            <a:picLocks noChangeAspect="1"/>
          </p:cNvPicPr>
          <p:nvPr/>
        </p:nvPicPr>
        <p:blipFill>
          <a:blip r:embed="rId4"/>
          <a:stretch>
            <a:fillRect/>
          </a:stretch>
        </p:blipFill>
        <p:spPr>
          <a:xfrm>
            <a:off x="6738474" y="1846496"/>
            <a:ext cx="3714750" cy="2533650"/>
          </a:xfrm>
          <a:prstGeom prst="rect">
            <a:avLst/>
          </a:prstGeom>
        </p:spPr>
      </p:pic>
    </p:spTree>
    <p:extLst>
      <p:ext uri="{BB962C8B-B14F-4D97-AF65-F5344CB8AC3E}">
        <p14:creationId xmlns:p14="http://schemas.microsoft.com/office/powerpoint/2010/main" val="39274342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1713</TotalTime>
  <Words>5086</Words>
  <Application>Microsoft Office PowerPoint</Application>
  <PresentationFormat>Panorámica</PresentationFormat>
  <Paragraphs>620</Paragraphs>
  <Slides>52</Slides>
  <Notes>4</Notes>
  <HiddenSlides>18</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52</vt:i4>
      </vt:variant>
    </vt:vector>
  </HeadingPairs>
  <TitlesOfParts>
    <vt:vector size="65" baseType="lpstr">
      <vt:lpstr>-apple-system</vt:lpstr>
      <vt:lpstr>Arial</vt:lpstr>
      <vt:lpstr>Calibri</vt:lpstr>
      <vt:lpstr>Calibri Light</vt:lpstr>
      <vt:lpstr>ElsevierGulliver</vt:lpstr>
      <vt:lpstr>Gadugi</vt:lpstr>
      <vt:lpstr>Nunito sans</vt:lpstr>
      <vt:lpstr>Raleway</vt:lpstr>
      <vt:lpstr>roboto_condensedregular</vt:lpstr>
      <vt:lpstr>Times New Roman</vt:lpstr>
      <vt:lpstr>Trebuchet MS</vt:lpstr>
      <vt:lpstr>verdana</vt:lpstr>
      <vt:lpstr>Tema de Office</vt:lpstr>
      <vt:lpstr>Planes de nutrientes y cuaderno digital</vt:lpstr>
      <vt:lpstr>Objetivos para impulsar la realización de planes de nutrientes</vt:lpstr>
      <vt:lpstr>Consumo energético en agricultura</vt:lpstr>
      <vt:lpstr>Presentación de PowerPoint</vt:lpstr>
      <vt:lpstr>Presentación de PowerPoint</vt:lpstr>
      <vt:lpstr>En qué se emite CO2 en agricultura</vt:lpstr>
      <vt:lpstr>¿Qué mueve a la legislación en materia de nutrición de cultivos?</vt:lpstr>
      <vt:lpstr>Presentación de PowerPoint</vt:lpstr>
      <vt:lpstr>El problema de las emisiones de amoniaco</vt:lpstr>
      <vt:lpstr>Presentación de PowerPoint</vt:lpstr>
      <vt:lpstr>El problema de los nitratos en aguas</vt:lpstr>
      <vt:lpstr>Presentación de PowerPoint</vt:lpstr>
      <vt:lpstr>Finalidad del RD de nutrición sostenible </vt:lpstr>
      <vt:lpstr>Nuevo escenario normativo</vt:lpstr>
      <vt:lpstr>Presentación de PowerPoint</vt:lpstr>
      <vt:lpstr>Periodos de prohibición de aplicación de fertilizantes</vt:lpstr>
      <vt:lpstr>Los planes de abonado en el contexto de RD 1051/2022 de nutrición sostenible</vt:lpstr>
      <vt:lpstr>Los planes de abonado en el contexto de RD 1051/2022 de nutrición sostenible</vt:lpstr>
      <vt:lpstr>Asesoramiento en fertilización</vt:lpstr>
      <vt:lpstr>Herramientas digitales como sustituto del asesor en fertilización</vt:lpstr>
      <vt:lpstr>RD 47/2022 Planes de actuación Zonas vulnerables a nitratos </vt:lpstr>
      <vt:lpstr>Orden MAV/398/2022, Programa de actuación de las ZV nitratos  (BOCyL nº 85 de 05-05-2022)</vt:lpstr>
      <vt:lpstr>Orden MAV/398/2022, Programa de actuación de las ZV nitratos  (BOCyL nº 85 de 05-05-2022)</vt:lpstr>
      <vt:lpstr>La herramienta en los planes de actuación de zonas vulnerables</vt:lpstr>
      <vt:lpstr>La herramienta dentro de un Cuaderno de explotación</vt:lpstr>
      <vt:lpstr>Voluntariedad del cuaderno digital</vt:lpstr>
      <vt:lpstr>Voluntariedad del cuaderno digital</vt:lpstr>
      <vt:lpstr>La obligación europea para 2026</vt:lpstr>
      <vt:lpstr>Conclusiones cuaderno de campo</vt:lpstr>
      <vt:lpstr>Herramienta de sostenibilidad de nutrientes: FAST</vt:lpstr>
      <vt:lpstr>Presentación de PowerPoint</vt:lpstr>
      <vt:lpstr>Presentación de PowerPoint</vt:lpstr>
      <vt:lpstr>Presentación de PowerPoint</vt:lpstr>
      <vt:lpstr>Presentación de PowerPoint</vt:lpstr>
      <vt:lpstr>Presentación de PowerPoint</vt:lpstr>
      <vt:lpstr>Herramienta de acceso público</vt:lpstr>
      <vt:lpstr>Datos de referencia en API</vt:lpstr>
      <vt:lpstr>Puntos&gt; Digital Soil Mapping &gt; API</vt:lpstr>
      <vt:lpstr>N-NO3 en aguas subterráneas</vt:lpstr>
      <vt:lpstr>Portal desarrollador</vt:lpstr>
      <vt:lpstr>Presentación de PowerPoint</vt:lpstr>
      <vt:lpstr>Presentación de PowerPoint</vt:lpstr>
      <vt:lpstr>Presentación de PowerPoint</vt:lpstr>
      <vt:lpstr>Presentación de PowerPoint</vt:lpstr>
      <vt:lpstr>Otras herramientas</vt:lpstr>
      <vt:lpstr>Presentación de PowerPoint</vt:lpstr>
      <vt:lpstr>Herramientas para mejorar las sostenibilidad</vt:lpstr>
      <vt:lpstr>Bioestimulantes</vt:lpstr>
      <vt:lpstr>Bioestimulantes</vt:lpstr>
      <vt:lpstr>Ejemplos de ahorros por la implantación de técnicas de Agricultura de Precisión</vt:lpstr>
      <vt:lpstr>Estudio ahorro autoguiado en CyL en cultivos de secano con RTK en 2020</vt:lpstr>
      <vt:lpstr>Grado de reducción de producto en pulverizadores con control de secciones por solapes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ASESORES DE EXPLOTACIONES AGRARIAS</dc:title>
  <dc:creator>Microlan Informática y Comunicaciones</dc:creator>
  <cp:lastModifiedBy>David A Nafría García</cp:lastModifiedBy>
  <cp:revision>44</cp:revision>
  <dcterms:created xsi:type="dcterms:W3CDTF">2024-05-10T11:14:48Z</dcterms:created>
  <dcterms:modified xsi:type="dcterms:W3CDTF">2025-02-03T16:37:05Z</dcterms:modified>
</cp:coreProperties>
</file>