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omments/comment1.xml" ContentType="application/vnd.openxmlformats-officedocument.presentationml.comment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Lst>
  <p:notesMasterIdLst>
    <p:notesMasterId r:id="rId106"/>
  </p:notesMasterIdLst>
  <p:sldIdLst>
    <p:sldId id="732" r:id="rId6"/>
    <p:sldId id="728" r:id="rId7"/>
    <p:sldId id="269" r:id="rId8"/>
    <p:sldId id="661" r:id="rId9"/>
    <p:sldId id="727" r:id="rId10"/>
    <p:sldId id="310" r:id="rId11"/>
    <p:sldId id="306" r:id="rId12"/>
    <p:sldId id="258" r:id="rId13"/>
    <p:sldId id="260" r:id="rId14"/>
    <p:sldId id="286" r:id="rId15"/>
    <p:sldId id="308" r:id="rId16"/>
    <p:sldId id="345" r:id="rId17"/>
    <p:sldId id="347" r:id="rId18"/>
    <p:sldId id="349" r:id="rId19"/>
    <p:sldId id="350" r:id="rId20"/>
    <p:sldId id="300" r:id="rId21"/>
    <p:sldId id="309" r:id="rId22"/>
    <p:sldId id="302" r:id="rId23"/>
    <p:sldId id="738" r:id="rId24"/>
    <p:sldId id="739" r:id="rId25"/>
    <p:sldId id="322" r:id="rId26"/>
    <p:sldId id="651" r:id="rId27"/>
    <p:sldId id="717" r:id="rId28"/>
    <p:sldId id="729" r:id="rId29"/>
    <p:sldId id="724" r:id="rId30"/>
    <p:sldId id="326" r:id="rId31"/>
    <p:sldId id="362" r:id="rId32"/>
    <p:sldId id="712" r:id="rId33"/>
    <p:sldId id="332" r:id="rId34"/>
    <p:sldId id="367" r:id="rId35"/>
    <p:sldId id="366" r:id="rId36"/>
    <p:sldId id="722" r:id="rId37"/>
    <p:sldId id="363" r:id="rId38"/>
    <p:sldId id="721" r:id="rId39"/>
    <p:sldId id="314" r:id="rId40"/>
    <p:sldId id="315" r:id="rId41"/>
    <p:sldId id="327" r:id="rId42"/>
    <p:sldId id="329" r:id="rId43"/>
    <p:sldId id="647" r:id="rId44"/>
    <p:sldId id="637" r:id="rId45"/>
    <p:sldId id="378" r:id="rId46"/>
    <p:sldId id="383" r:id="rId47"/>
    <p:sldId id="379" r:id="rId48"/>
    <p:sldId id="380" r:id="rId49"/>
    <p:sldId id="381" r:id="rId50"/>
    <p:sldId id="382" r:id="rId51"/>
    <p:sldId id="650" r:id="rId52"/>
    <p:sldId id="730" r:id="rId53"/>
    <p:sldId id="723" r:id="rId54"/>
    <p:sldId id="339" r:id="rId55"/>
    <p:sldId id="638" r:id="rId56"/>
    <p:sldId id="646" r:id="rId57"/>
    <p:sldId id="640" r:id="rId58"/>
    <p:sldId id="652" r:id="rId59"/>
    <p:sldId id="643" r:id="rId60"/>
    <p:sldId id="645" r:id="rId61"/>
    <p:sldId id="325" r:id="rId62"/>
    <p:sldId id="338" r:id="rId63"/>
    <p:sldId id="369" r:id="rId64"/>
    <p:sldId id="371" r:id="rId65"/>
    <p:sldId id="718" r:id="rId66"/>
    <p:sldId id="386" r:id="rId67"/>
    <p:sldId id="388" r:id="rId68"/>
    <p:sldId id="368" r:id="rId69"/>
    <p:sldId id="334" r:id="rId70"/>
    <p:sldId id="365" r:id="rId71"/>
    <p:sldId id="391" r:id="rId72"/>
    <p:sldId id="351" r:id="rId73"/>
    <p:sldId id="389" r:id="rId74"/>
    <p:sldId id="337" r:id="rId75"/>
    <p:sldId id="394" r:id="rId76"/>
    <p:sldId id="398" r:id="rId77"/>
    <p:sldId id="393" r:id="rId78"/>
    <p:sldId id="390" r:id="rId79"/>
    <p:sldId id="364" r:id="rId80"/>
    <p:sldId id="358" r:id="rId81"/>
    <p:sldId id="395" r:id="rId82"/>
    <p:sldId id="735" r:id="rId83"/>
    <p:sldId id="743" r:id="rId84"/>
    <p:sldId id="744" r:id="rId85"/>
    <p:sldId id="745" r:id="rId86"/>
    <p:sldId id="408" r:id="rId87"/>
    <p:sldId id="407" r:id="rId88"/>
    <p:sldId id="409" r:id="rId89"/>
    <p:sldId id="740" r:id="rId90"/>
    <p:sldId id="741" r:id="rId91"/>
    <p:sldId id="742" r:id="rId92"/>
    <p:sldId id="396" r:id="rId93"/>
    <p:sldId id="747" r:id="rId94"/>
    <p:sldId id="748" r:id="rId95"/>
    <p:sldId id="749" r:id="rId96"/>
    <p:sldId id="750" r:id="rId97"/>
    <p:sldId id="746" r:id="rId98"/>
    <p:sldId id="736" r:id="rId99"/>
    <p:sldId id="335" r:id="rId100"/>
    <p:sldId id="737" r:id="rId101"/>
    <p:sldId id="731" r:id="rId102"/>
    <p:sldId id="751" r:id="rId103"/>
    <p:sldId id="397" r:id="rId104"/>
    <p:sldId id="406" r:id="rId10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David Alfonso Nafría García" initials="DANG" lastIdx="1" clrIdx="0">
    <p:extLst>
      <p:ext uri="{19B8F6BF-5375-455C-9EA6-DF929625EA0E}">
        <p15:presenceInfo xmlns:p15="http://schemas.microsoft.com/office/powerpoint/2012/main" userId="S-1-5-21-217838727-779646833-3878702524-1286" providerId="AD"/>
      </p:ext>
    </p:extLst>
  </p:cmAuthor>
  <p:cmAuthor id="3" name="David David" initials="DD" lastIdx="2" clrIdx="1">
    <p:extLst>
      <p:ext uri="{19B8F6BF-5375-455C-9EA6-DF929625EA0E}">
        <p15:presenceInfo xmlns:p15="http://schemas.microsoft.com/office/powerpoint/2012/main" userId="08c212a62a8ebb6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552F01-7D58-4B37-A1C8-04E601EC577E}" v="8" dt="2023-01-31T13:41:37.60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027" autoAdjust="0"/>
  </p:normalViewPr>
  <p:slideViewPr>
    <p:cSldViewPr snapToGrid="0">
      <p:cViewPr>
        <p:scale>
          <a:sx n="75" d="100"/>
          <a:sy n="75" d="100"/>
        </p:scale>
        <p:origin x="1950" y="816"/>
      </p:cViewPr>
      <p:guideLst/>
    </p:cSldViewPr>
  </p:slideViewPr>
  <p:notesTextViewPr>
    <p:cViewPr>
      <p:scale>
        <a:sx n="1" d="1"/>
        <a:sy n="1" d="1"/>
      </p:scale>
      <p:origin x="0" y="0"/>
    </p:cViewPr>
  </p:notesTextViewPr>
  <p:notesViewPr>
    <p:cSldViewPr snapToGrid="0">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microsoft.com/office/2015/10/relationships/revisionInfo" Target="revisionInfo.xml"/><Relationship Id="rId16" Type="http://schemas.openxmlformats.org/officeDocument/2006/relationships/slide" Target="slides/slide11.xml"/><Relationship Id="rId107" Type="http://schemas.openxmlformats.org/officeDocument/2006/relationships/commentAuthors" Target="commentAuthor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presProps" Target="pres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viewProps" Target="view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itanetapp4\gis_exp$\Software%20y%20Manuales\Topograf&#237;a%20y%20Geodesia\Red%20GNSS%20ITACYL\Estadisticas_Usuarios\GraficosConexi&#243;n_RedGnss.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[GraficosConexión_RedGnss.xlsx]Nº Usuarios!Tabla dinámica1</c:name>
    <c:fmtId val="6"/>
  </c:pivotSource>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s-ES" sz="1800" b="1" i="0" baseline="0" dirty="0" err="1">
                <a:effectLst/>
              </a:rPr>
              <a:t>Nº</a:t>
            </a:r>
            <a:r>
              <a:rPr lang="es-ES" sz="1800" b="1" i="0" baseline="0" dirty="0">
                <a:effectLst/>
              </a:rPr>
              <a:t> Usuarios diarios conectados Red GNSS de Castilla y León</a:t>
            </a:r>
            <a:endParaRPr lang="es-ES" dirty="0">
              <a:effectLst/>
            </a:endParaRPr>
          </a:p>
        </c:rich>
      </c:tx>
      <c:overlay val="0"/>
    </c:title>
    <c:autoTitleDeleted val="0"/>
    <c:pivotFmts>
      <c:pivotFmt>
        <c:idx val="0"/>
        <c:spPr>
          <a:ln w="6350"/>
        </c:spPr>
        <c:marker>
          <c:symbol val="none"/>
        </c:marker>
      </c:pivotFmt>
      <c:pivotFmt>
        <c:idx val="1"/>
        <c:spPr>
          <a:ln w="6350"/>
        </c:spPr>
        <c:marker>
          <c:symbol val="none"/>
        </c:marker>
      </c:pivotFmt>
      <c:pivotFmt>
        <c:idx val="2"/>
        <c:spPr>
          <a:ln w="6350"/>
        </c:spPr>
        <c:marker>
          <c:symbol val="none"/>
        </c:marker>
      </c:pivotFmt>
    </c:pivotFmts>
    <c:plotArea>
      <c:layout>
        <c:manualLayout>
          <c:layoutTarget val="inner"/>
          <c:xMode val="edge"/>
          <c:yMode val="edge"/>
          <c:x val="3.1063483033293232E-2"/>
          <c:y val="0.14418901308665089"/>
          <c:w val="0.9487154146219553"/>
          <c:h val="0.665408108951416"/>
        </c:manualLayout>
      </c:layout>
      <c:lineChart>
        <c:grouping val="standard"/>
        <c:varyColors val="0"/>
        <c:ser>
          <c:idx val="0"/>
          <c:order val="0"/>
          <c:tx>
            <c:strRef>
              <c:f>'Nº Usuarios'!$B$1</c:f>
              <c:strCache>
                <c:ptCount val="1"/>
                <c:pt idx="0">
                  <c:v>Total</c:v>
                </c:pt>
              </c:strCache>
            </c:strRef>
          </c:tx>
          <c:spPr>
            <a:ln w="6350"/>
          </c:spPr>
          <c:marker>
            <c:symbol val="none"/>
          </c:marker>
          <c:trendline>
            <c:spPr>
              <a:ln w="19050">
                <a:solidFill>
                  <a:srgbClr val="FF0000"/>
                </a:solidFill>
              </a:ln>
            </c:spPr>
            <c:trendlineType val="movingAvg"/>
            <c:period val="7"/>
            <c:dispRSqr val="0"/>
            <c:dispEq val="0"/>
          </c:trendline>
          <c:cat>
            <c:multiLvlStrRef>
              <c:f>'Nº Usuarios'!$A$2:$A$4731</c:f>
              <c:multiLvlStrCache>
                <c:ptCount val="4715"/>
                <c:lvl>
                  <c:pt idx="0">
                    <c:v>15-nov</c:v>
                  </c:pt>
                  <c:pt idx="1">
                    <c:v>16-nov</c:v>
                  </c:pt>
                  <c:pt idx="2">
                    <c:v>17-nov</c:v>
                  </c:pt>
                  <c:pt idx="3">
                    <c:v>18-nov</c:v>
                  </c:pt>
                  <c:pt idx="4">
                    <c:v>19-nov</c:v>
                  </c:pt>
                  <c:pt idx="5">
                    <c:v>20-nov</c:v>
                  </c:pt>
                  <c:pt idx="6">
                    <c:v>21-nov</c:v>
                  </c:pt>
                  <c:pt idx="7">
                    <c:v>22-nov</c:v>
                  </c:pt>
                  <c:pt idx="8">
                    <c:v>23-nov</c:v>
                  </c:pt>
                  <c:pt idx="9">
                    <c:v>24-nov</c:v>
                  </c:pt>
                  <c:pt idx="10">
                    <c:v>25-nov</c:v>
                  </c:pt>
                  <c:pt idx="11">
                    <c:v>26-nov</c:v>
                  </c:pt>
                  <c:pt idx="12">
                    <c:v>27-nov</c:v>
                  </c:pt>
                  <c:pt idx="13">
                    <c:v>28-nov</c:v>
                  </c:pt>
                  <c:pt idx="14">
                    <c:v>29-nov</c:v>
                  </c:pt>
                  <c:pt idx="15">
                    <c:v>30-nov</c:v>
                  </c:pt>
                  <c:pt idx="16">
                    <c:v>01-dic</c:v>
                  </c:pt>
                  <c:pt idx="17">
                    <c:v>02-dic</c:v>
                  </c:pt>
                  <c:pt idx="18">
                    <c:v>03-dic</c:v>
                  </c:pt>
                  <c:pt idx="19">
                    <c:v>04-dic</c:v>
                  </c:pt>
                  <c:pt idx="20">
                    <c:v>05-dic</c:v>
                  </c:pt>
                  <c:pt idx="21">
                    <c:v>06-dic</c:v>
                  </c:pt>
                  <c:pt idx="22">
                    <c:v>07-dic</c:v>
                  </c:pt>
                  <c:pt idx="23">
                    <c:v>08-dic</c:v>
                  </c:pt>
                  <c:pt idx="24">
                    <c:v>09-dic</c:v>
                  </c:pt>
                  <c:pt idx="25">
                    <c:v>10-dic</c:v>
                  </c:pt>
                  <c:pt idx="26">
                    <c:v>11-dic</c:v>
                  </c:pt>
                  <c:pt idx="27">
                    <c:v>12-dic</c:v>
                  </c:pt>
                  <c:pt idx="28">
                    <c:v>13-dic</c:v>
                  </c:pt>
                  <c:pt idx="29">
                    <c:v>14-dic</c:v>
                  </c:pt>
                  <c:pt idx="30">
                    <c:v>15-dic</c:v>
                  </c:pt>
                  <c:pt idx="31">
                    <c:v>16-dic</c:v>
                  </c:pt>
                  <c:pt idx="32">
                    <c:v>17-dic</c:v>
                  </c:pt>
                  <c:pt idx="33">
                    <c:v>18-dic</c:v>
                  </c:pt>
                  <c:pt idx="34">
                    <c:v>19-dic</c:v>
                  </c:pt>
                  <c:pt idx="35">
                    <c:v>20-dic</c:v>
                  </c:pt>
                  <c:pt idx="36">
                    <c:v>21-dic</c:v>
                  </c:pt>
                  <c:pt idx="37">
                    <c:v>22-dic</c:v>
                  </c:pt>
                  <c:pt idx="38">
                    <c:v>23-dic</c:v>
                  </c:pt>
                  <c:pt idx="39">
                    <c:v>24-dic</c:v>
                  </c:pt>
                  <c:pt idx="40">
                    <c:v>25-dic</c:v>
                  </c:pt>
                  <c:pt idx="41">
                    <c:v>26-dic</c:v>
                  </c:pt>
                  <c:pt idx="42">
                    <c:v>27-dic</c:v>
                  </c:pt>
                  <c:pt idx="43">
                    <c:v>28-dic</c:v>
                  </c:pt>
                  <c:pt idx="44">
                    <c:v>29-dic</c:v>
                  </c:pt>
                  <c:pt idx="45">
                    <c:v>30-dic</c:v>
                  </c:pt>
                  <c:pt idx="46">
                    <c:v>31-dic</c:v>
                  </c:pt>
                  <c:pt idx="47">
                    <c:v>01-ene</c:v>
                  </c:pt>
                  <c:pt idx="48">
                    <c:v>02-ene</c:v>
                  </c:pt>
                  <c:pt idx="49">
                    <c:v>03-ene</c:v>
                  </c:pt>
                  <c:pt idx="50">
                    <c:v>04-ene</c:v>
                  </c:pt>
                  <c:pt idx="51">
                    <c:v>05-ene</c:v>
                  </c:pt>
                  <c:pt idx="52">
                    <c:v>06-ene</c:v>
                  </c:pt>
                  <c:pt idx="53">
                    <c:v>07-ene</c:v>
                  </c:pt>
                  <c:pt idx="54">
                    <c:v>08-ene</c:v>
                  </c:pt>
                  <c:pt idx="55">
                    <c:v>09-ene</c:v>
                  </c:pt>
                  <c:pt idx="56">
                    <c:v>10-ene</c:v>
                  </c:pt>
                  <c:pt idx="57">
                    <c:v>11-ene</c:v>
                  </c:pt>
                  <c:pt idx="58">
                    <c:v>12-ene</c:v>
                  </c:pt>
                  <c:pt idx="59">
                    <c:v>13-ene</c:v>
                  </c:pt>
                  <c:pt idx="60">
                    <c:v>14-ene</c:v>
                  </c:pt>
                  <c:pt idx="61">
                    <c:v>15-ene</c:v>
                  </c:pt>
                  <c:pt idx="62">
                    <c:v>16-ene</c:v>
                  </c:pt>
                  <c:pt idx="63">
                    <c:v>17-ene</c:v>
                  </c:pt>
                  <c:pt idx="64">
                    <c:v>18-ene</c:v>
                  </c:pt>
                  <c:pt idx="65">
                    <c:v>19-ene</c:v>
                  </c:pt>
                  <c:pt idx="66">
                    <c:v>20-ene</c:v>
                  </c:pt>
                  <c:pt idx="67">
                    <c:v>21-ene</c:v>
                  </c:pt>
                  <c:pt idx="68">
                    <c:v>22-ene</c:v>
                  </c:pt>
                  <c:pt idx="69">
                    <c:v>23-ene</c:v>
                  </c:pt>
                  <c:pt idx="70">
                    <c:v>24-ene</c:v>
                  </c:pt>
                  <c:pt idx="71">
                    <c:v>25-ene</c:v>
                  </c:pt>
                  <c:pt idx="72">
                    <c:v>26-ene</c:v>
                  </c:pt>
                  <c:pt idx="73">
                    <c:v>27-ene</c:v>
                  </c:pt>
                  <c:pt idx="74">
                    <c:v>28-ene</c:v>
                  </c:pt>
                  <c:pt idx="75">
                    <c:v>29-ene</c:v>
                  </c:pt>
                  <c:pt idx="76">
                    <c:v>30-ene</c:v>
                  </c:pt>
                  <c:pt idx="77">
                    <c:v>31-ene</c:v>
                  </c:pt>
                  <c:pt idx="78">
                    <c:v>01-feb</c:v>
                  </c:pt>
                  <c:pt idx="79">
                    <c:v>02-feb</c:v>
                  </c:pt>
                  <c:pt idx="80">
                    <c:v>03-feb</c:v>
                  </c:pt>
                  <c:pt idx="81">
                    <c:v>04-feb</c:v>
                  </c:pt>
                  <c:pt idx="82">
                    <c:v>05-feb</c:v>
                  </c:pt>
                  <c:pt idx="83">
                    <c:v>06-feb</c:v>
                  </c:pt>
                  <c:pt idx="84">
                    <c:v>07-feb</c:v>
                  </c:pt>
                  <c:pt idx="85">
                    <c:v>08-feb</c:v>
                  </c:pt>
                  <c:pt idx="86">
                    <c:v>09-feb</c:v>
                  </c:pt>
                  <c:pt idx="87">
                    <c:v>10-feb</c:v>
                  </c:pt>
                  <c:pt idx="88">
                    <c:v>11-feb</c:v>
                  </c:pt>
                  <c:pt idx="89">
                    <c:v>12-feb</c:v>
                  </c:pt>
                  <c:pt idx="90">
                    <c:v>13-feb</c:v>
                  </c:pt>
                  <c:pt idx="91">
                    <c:v>14-feb</c:v>
                  </c:pt>
                  <c:pt idx="92">
                    <c:v>15-feb</c:v>
                  </c:pt>
                  <c:pt idx="93">
                    <c:v>16-feb</c:v>
                  </c:pt>
                  <c:pt idx="94">
                    <c:v>17-feb</c:v>
                  </c:pt>
                  <c:pt idx="95">
                    <c:v>18-feb</c:v>
                  </c:pt>
                  <c:pt idx="96">
                    <c:v>19-feb</c:v>
                  </c:pt>
                  <c:pt idx="97">
                    <c:v>20-feb</c:v>
                  </c:pt>
                  <c:pt idx="98">
                    <c:v>21-feb</c:v>
                  </c:pt>
                  <c:pt idx="99">
                    <c:v>22-feb</c:v>
                  </c:pt>
                  <c:pt idx="100">
                    <c:v>23-feb</c:v>
                  </c:pt>
                  <c:pt idx="101">
                    <c:v>24-feb</c:v>
                  </c:pt>
                  <c:pt idx="102">
                    <c:v>25-feb</c:v>
                  </c:pt>
                  <c:pt idx="103">
                    <c:v>26-feb</c:v>
                  </c:pt>
                  <c:pt idx="104">
                    <c:v>27-feb</c:v>
                  </c:pt>
                  <c:pt idx="105">
                    <c:v>28-feb</c:v>
                  </c:pt>
                  <c:pt idx="106">
                    <c:v>29-feb</c:v>
                  </c:pt>
                  <c:pt idx="107">
                    <c:v>01-mar</c:v>
                  </c:pt>
                  <c:pt idx="108">
                    <c:v>02-mar</c:v>
                  </c:pt>
                  <c:pt idx="109">
                    <c:v>03-mar</c:v>
                  </c:pt>
                  <c:pt idx="110">
                    <c:v>04-mar</c:v>
                  </c:pt>
                  <c:pt idx="111">
                    <c:v>05-mar</c:v>
                  </c:pt>
                  <c:pt idx="112">
                    <c:v>06-mar</c:v>
                  </c:pt>
                  <c:pt idx="113">
                    <c:v>07-mar</c:v>
                  </c:pt>
                  <c:pt idx="114">
                    <c:v>08-mar</c:v>
                  </c:pt>
                  <c:pt idx="115">
                    <c:v>09-mar</c:v>
                  </c:pt>
                  <c:pt idx="116">
                    <c:v>10-mar</c:v>
                  </c:pt>
                  <c:pt idx="117">
                    <c:v>11-mar</c:v>
                  </c:pt>
                  <c:pt idx="118">
                    <c:v>12-mar</c:v>
                  </c:pt>
                  <c:pt idx="119">
                    <c:v>13-mar</c:v>
                  </c:pt>
                  <c:pt idx="120">
                    <c:v>14-mar</c:v>
                  </c:pt>
                  <c:pt idx="121">
                    <c:v>15-mar</c:v>
                  </c:pt>
                  <c:pt idx="122">
                    <c:v>16-mar</c:v>
                  </c:pt>
                  <c:pt idx="123">
                    <c:v>17-mar</c:v>
                  </c:pt>
                  <c:pt idx="124">
                    <c:v>18-mar</c:v>
                  </c:pt>
                  <c:pt idx="125">
                    <c:v>19-mar</c:v>
                  </c:pt>
                  <c:pt idx="126">
                    <c:v>20-mar</c:v>
                  </c:pt>
                  <c:pt idx="127">
                    <c:v>21-mar</c:v>
                  </c:pt>
                  <c:pt idx="128">
                    <c:v>22-mar</c:v>
                  </c:pt>
                  <c:pt idx="129">
                    <c:v>23-mar</c:v>
                  </c:pt>
                  <c:pt idx="130">
                    <c:v>24-mar</c:v>
                  </c:pt>
                  <c:pt idx="131">
                    <c:v>25-mar</c:v>
                  </c:pt>
                  <c:pt idx="132">
                    <c:v>26-mar</c:v>
                  </c:pt>
                  <c:pt idx="133">
                    <c:v>27-mar</c:v>
                  </c:pt>
                  <c:pt idx="134">
                    <c:v>28-mar</c:v>
                  </c:pt>
                  <c:pt idx="135">
                    <c:v>29-mar</c:v>
                  </c:pt>
                  <c:pt idx="136">
                    <c:v>30-mar</c:v>
                  </c:pt>
                  <c:pt idx="137">
                    <c:v>31-mar</c:v>
                  </c:pt>
                  <c:pt idx="138">
                    <c:v>01-abr</c:v>
                  </c:pt>
                  <c:pt idx="139">
                    <c:v>02-abr</c:v>
                  </c:pt>
                  <c:pt idx="140">
                    <c:v>03-abr</c:v>
                  </c:pt>
                  <c:pt idx="141">
                    <c:v>04-abr</c:v>
                  </c:pt>
                  <c:pt idx="142">
                    <c:v>05-abr</c:v>
                  </c:pt>
                  <c:pt idx="143">
                    <c:v>06-abr</c:v>
                  </c:pt>
                  <c:pt idx="144">
                    <c:v>07-abr</c:v>
                  </c:pt>
                  <c:pt idx="145">
                    <c:v>08-abr</c:v>
                  </c:pt>
                  <c:pt idx="146">
                    <c:v>09-abr</c:v>
                  </c:pt>
                  <c:pt idx="147">
                    <c:v>10-abr</c:v>
                  </c:pt>
                  <c:pt idx="148">
                    <c:v>11-abr</c:v>
                  </c:pt>
                  <c:pt idx="149">
                    <c:v>12-abr</c:v>
                  </c:pt>
                  <c:pt idx="150">
                    <c:v>13-abr</c:v>
                  </c:pt>
                  <c:pt idx="151">
                    <c:v>14-abr</c:v>
                  </c:pt>
                  <c:pt idx="152">
                    <c:v>15-abr</c:v>
                  </c:pt>
                  <c:pt idx="153">
                    <c:v>16-abr</c:v>
                  </c:pt>
                  <c:pt idx="154">
                    <c:v>17-abr</c:v>
                  </c:pt>
                  <c:pt idx="155">
                    <c:v>18-abr</c:v>
                  </c:pt>
                  <c:pt idx="156">
                    <c:v>19-abr</c:v>
                  </c:pt>
                  <c:pt idx="157">
                    <c:v>20-abr</c:v>
                  </c:pt>
                  <c:pt idx="158">
                    <c:v>21-abr</c:v>
                  </c:pt>
                  <c:pt idx="159">
                    <c:v>22-abr</c:v>
                  </c:pt>
                  <c:pt idx="160">
                    <c:v>23-abr</c:v>
                  </c:pt>
                  <c:pt idx="161">
                    <c:v>24-abr</c:v>
                  </c:pt>
                  <c:pt idx="162">
                    <c:v>25-abr</c:v>
                  </c:pt>
                  <c:pt idx="163">
                    <c:v>26-abr</c:v>
                  </c:pt>
                  <c:pt idx="164">
                    <c:v>27-abr</c:v>
                  </c:pt>
                  <c:pt idx="165">
                    <c:v>28-abr</c:v>
                  </c:pt>
                  <c:pt idx="166">
                    <c:v>29-abr</c:v>
                  </c:pt>
                  <c:pt idx="167">
                    <c:v>30-abr</c:v>
                  </c:pt>
                  <c:pt idx="168">
                    <c:v>01-may</c:v>
                  </c:pt>
                  <c:pt idx="169">
                    <c:v>02-may</c:v>
                  </c:pt>
                  <c:pt idx="170">
                    <c:v>03-may</c:v>
                  </c:pt>
                  <c:pt idx="171">
                    <c:v>04-may</c:v>
                  </c:pt>
                  <c:pt idx="172">
                    <c:v>05-may</c:v>
                  </c:pt>
                  <c:pt idx="173">
                    <c:v>06-may</c:v>
                  </c:pt>
                  <c:pt idx="174">
                    <c:v>07-may</c:v>
                  </c:pt>
                  <c:pt idx="175">
                    <c:v>08-may</c:v>
                  </c:pt>
                  <c:pt idx="176">
                    <c:v>09-may</c:v>
                  </c:pt>
                  <c:pt idx="177">
                    <c:v>10-may</c:v>
                  </c:pt>
                  <c:pt idx="178">
                    <c:v>11-may</c:v>
                  </c:pt>
                  <c:pt idx="179">
                    <c:v>12-may</c:v>
                  </c:pt>
                  <c:pt idx="180">
                    <c:v>13-may</c:v>
                  </c:pt>
                  <c:pt idx="181">
                    <c:v>14-may</c:v>
                  </c:pt>
                  <c:pt idx="182">
                    <c:v>15-may</c:v>
                  </c:pt>
                  <c:pt idx="183">
                    <c:v>16-may</c:v>
                  </c:pt>
                  <c:pt idx="184">
                    <c:v>17-may</c:v>
                  </c:pt>
                  <c:pt idx="185">
                    <c:v>18-may</c:v>
                  </c:pt>
                  <c:pt idx="186">
                    <c:v>19-may</c:v>
                  </c:pt>
                  <c:pt idx="187">
                    <c:v>20-may</c:v>
                  </c:pt>
                  <c:pt idx="188">
                    <c:v>21-may</c:v>
                  </c:pt>
                  <c:pt idx="189">
                    <c:v>22-may</c:v>
                  </c:pt>
                  <c:pt idx="190">
                    <c:v>23-may</c:v>
                  </c:pt>
                  <c:pt idx="191">
                    <c:v>24-may</c:v>
                  </c:pt>
                  <c:pt idx="192">
                    <c:v>25-may</c:v>
                  </c:pt>
                  <c:pt idx="193">
                    <c:v>26-may</c:v>
                  </c:pt>
                  <c:pt idx="194">
                    <c:v>27-may</c:v>
                  </c:pt>
                  <c:pt idx="195">
                    <c:v>28-may</c:v>
                  </c:pt>
                  <c:pt idx="196">
                    <c:v>29-may</c:v>
                  </c:pt>
                  <c:pt idx="197">
                    <c:v>30-may</c:v>
                  </c:pt>
                  <c:pt idx="198">
                    <c:v>31-may</c:v>
                  </c:pt>
                  <c:pt idx="199">
                    <c:v>01-jun</c:v>
                  </c:pt>
                  <c:pt idx="200">
                    <c:v>02-jun</c:v>
                  </c:pt>
                  <c:pt idx="201">
                    <c:v>03-jun</c:v>
                  </c:pt>
                  <c:pt idx="202">
                    <c:v>04-jun</c:v>
                  </c:pt>
                  <c:pt idx="203">
                    <c:v>05-jun</c:v>
                  </c:pt>
                  <c:pt idx="204">
                    <c:v>06-jun</c:v>
                  </c:pt>
                  <c:pt idx="205">
                    <c:v>07-jun</c:v>
                  </c:pt>
                  <c:pt idx="206">
                    <c:v>08-jun</c:v>
                  </c:pt>
                  <c:pt idx="207">
                    <c:v>09-jun</c:v>
                  </c:pt>
                  <c:pt idx="208">
                    <c:v>10-jun</c:v>
                  </c:pt>
                  <c:pt idx="209">
                    <c:v>11-jun</c:v>
                  </c:pt>
                  <c:pt idx="210">
                    <c:v>12-jun</c:v>
                  </c:pt>
                  <c:pt idx="211">
                    <c:v>13-jun</c:v>
                  </c:pt>
                  <c:pt idx="212">
                    <c:v>14-jun</c:v>
                  </c:pt>
                  <c:pt idx="213">
                    <c:v>15-jun</c:v>
                  </c:pt>
                  <c:pt idx="214">
                    <c:v>16-jun</c:v>
                  </c:pt>
                  <c:pt idx="215">
                    <c:v>17-jun</c:v>
                  </c:pt>
                  <c:pt idx="216">
                    <c:v>18-jun</c:v>
                  </c:pt>
                  <c:pt idx="217">
                    <c:v>19-jun</c:v>
                  </c:pt>
                  <c:pt idx="218">
                    <c:v>20-jun</c:v>
                  </c:pt>
                  <c:pt idx="219">
                    <c:v>21-jun</c:v>
                  </c:pt>
                  <c:pt idx="220">
                    <c:v>22-jun</c:v>
                  </c:pt>
                  <c:pt idx="221">
                    <c:v>23-jun</c:v>
                  </c:pt>
                  <c:pt idx="222">
                    <c:v>24-jun</c:v>
                  </c:pt>
                  <c:pt idx="223">
                    <c:v>25-jun</c:v>
                  </c:pt>
                  <c:pt idx="224">
                    <c:v>26-jun</c:v>
                  </c:pt>
                  <c:pt idx="225">
                    <c:v>27-jun</c:v>
                  </c:pt>
                  <c:pt idx="226">
                    <c:v>28-jun</c:v>
                  </c:pt>
                  <c:pt idx="227">
                    <c:v>29-jun</c:v>
                  </c:pt>
                  <c:pt idx="228">
                    <c:v>30-jun</c:v>
                  </c:pt>
                  <c:pt idx="229">
                    <c:v>01-jul</c:v>
                  </c:pt>
                  <c:pt idx="230">
                    <c:v>02-jul</c:v>
                  </c:pt>
                  <c:pt idx="231">
                    <c:v>03-jul</c:v>
                  </c:pt>
                  <c:pt idx="232">
                    <c:v>04-jul</c:v>
                  </c:pt>
                  <c:pt idx="233">
                    <c:v>05-jul</c:v>
                  </c:pt>
                  <c:pt idx="234">
                    <c:v>06-jul</c:v>
                  </c:pt>
                  <c:pt idx="235">
                    <c:v>07-jul</c:v>
                  </c:pt>
                  <c:pt idx="236">
                    <c:v>08-jul</c:v>
                  </c:pt>
                  <c:pt idx="237">
                    <c:v>09-jul</c:v>
                  </c:pt>
                  <c:pt idx="238">
                    <c:v>10-jul</c:v>
                  </c:pt>
                  <c:pt idx="239">
                    <c:v>11-jul</c:v>
                  </c:pt>
                  <c:pt idx="240">
                    <c:v>12-jul</c:v>
                  </c:pt>
                  <c:pt idx="241">
                    <c:v>13-jul</c:v>
                  </c:pt>
                  <c:pt idx="242">
                    <c:v>14-jul</c:v>
                  </c:pt>
                  <c:pt idx="243">
                    <c:v>15-jul</c:v>
                  </c:pt>
                  <c:pt idx="244">
                    <c:v>16-jul</c:v>
                  </c:pt>
                  <c:pt idx="245">
                    <c:v>17-jul</c:v>
                  </c:pt>
                  <c:pt idx="246">
                    <c:v>18-jul</c:v>
                  </c:pt>
                  <c:pt idx="247">
                    <c:v>19-jul</c:v>
                  </c:pt>
                  <c:pt idx="248">
                    <c:v>20-jul</c:v>
                  </c:pt>
                  <c:pt idx="249">
                    <c:v>21-jul</c:v>
                  </c:pt>
                  <c:pt idx="250">
                    <c:v>22-jul</c:v>
                  </c:pt>
                  <c:pt idx="251">
                    <c:v>23-jul</c:v>
                  </c:pt>
                  <c:pt idx="252">
                    <c:v>24-jul</c:v>
                  </c:pt>
                  <c:pt idx="253">
                    <c:v>25-jul</c:v>
                  </c:pt>
                  <c:pt idx="254">
                    <c:v>26-jul</c:v>
                  </c:pt>
                  <c:pt idx="255">
                    <c:v>27-jul</c:v>
                  </c:pt>
                  <c:pt idx="256">
                    <c:v>28-jul</c:v>
                  </c:pt>
                  <c:pt idx="257">
                    <c:v>29-jul</c:v>
                  </c:pt>
                  <c:pt idx="258">
                    <c:v>30-jul</c:v>
                  </c:pt>
                  <c:pt idx="259">
                    <c:v>31-jul</c:v>
                  </c:pt>
                  <c:pt idx="260">
                    <c:v>01-ago</c:v>
                  </c:pt>
                  <c:pt idx="261">
                    <c:v>02-ago</c:v>
                  </c:pt>
                  <c:pt idx="262">
                    <c:v>03-ago</c:v>
                  </c:pt>
                  <c:pt idx="263">
                    <c:v>04-ago</c:v>
                  </c:pt>
                  <c:pt idx="264">
                    <c:v>05-ago</c:v>
                  </c:pt>
                  <c:pt idx="265">
                    <c:v>06-ago</c:v>
                  </c:pt>
                  <c:pt idx="266">
                    <c:v>07-ago</c:v>
                  </c:pt>
                  <c:pt idx="267">
                    <c:v>08-ago</c:v>
                  </c:pt>
                  <c:pt idx="268">
                    <c:v>09-ago</c:v>
                  </c:pt>
                  <c:pt idx="269">
                    <c:v>10-ago</c:v>
                  </c:pt>
                  <c:pt idx="270">
                    <c:v>11-ago</c:v>
                  </c:pt>
                  <c:pt idx="271">
                    <c:v>12-ago</c:v>
                  </c:pt>
                  <c:pt idx="272">
                    <c:v>13-ago</c:v>
                  </c:pt>
                  <c:pt idx="273">
                    <c:v>14-ago</c:v>
                  </c:pt>
                  <c:pt idx="274">
                    <c:v>15-ago</c:v>
                  </c:pt>
                  <c:pt idx="275">
                    <c:v>16-ago</c:v>
                  </c:pt>
                  <c:pt idx="276">
                    <c:v>17-ago</c:v>
                  </c:pt>
                  <c:pt idx="277">
                    <c:v>18-ago</c:v>
                  </c:pt>
                  <c:pt idx="278">
                    <c:v>19-ago</c:v>
                  </c:pt>
                  <c:pt idx="279">
                    <c:v>20-ago</c:v>
                  </c:pt>
                  <c:pt idx="280">
                    <c:v>21-ago</c:v>
                  </c:pt>
                  <c:pt idx="281">
                    <c:v>22-ago</c:v>
                  </c:pt>
                  <c:pt idx="282">
                    <c:v>23-ago</c:v>
                  </c:pt>
                  <c:pt idx="283">
                    <c:v>24-ago</c:v>
                  </c:pt>
                  <c:pt idx="284">
                    <c:v>25-ago</c:v>
                  </c:pt>
                  <c:pt idx="285">
                    <c:v>26-ago</c:v>
                  </c:pt>
                  <c:pt idx="286">
                    <c:v>27-ago</c:v>
                  </c:pt>
                  <c:pt idx="287">
                    <c:v>28-ago</c:v>
                  </c:pt>
                  <c:pt idx="288">
                    <c:v>29-ago</c:v>
                  </c:pt>
                  <c:pt idx="289">
                    <c:v>30-ago</c:v>
                  </c:pt>
                  <c:pt idx="290">
                    <c:v>31-ago</c:v>
                  </c:pt>
                  <c:pt idx="291">
                    <c:v>01-sep</c:v>
                  </c:pt>
                  <c:pt idx="292">
                    <c:v>02-sep</c:v>
                  </c:pt>
                  <c:pt idx="293">
                    <c:v>03-sep</c:v>
                  </c:pt>
                  <c:pt idx="294">
                    <c:v>04-sep</c:v>
                  </c:pt>
                  <c:pt idx="295">
                    <c:v>05-sep</c:v>
                  </c:pt>
                  <c:pt idx="296">
                    <c:v>06-sep</c:v>
                  </c:pt>
                  <c:pt idx="297">
                    <c:v>07-sep</c:v>
                  </c:pt>
                  <c:pt idx="298">
                    <c:v>08-sep</c:v>
                  </c:pt>
                  <c:pt idx="299">
                    <c:v>09-sep</c:v>
                  </c:pt>
                  <c:pt idx="300">
                    <c:v>10-sep</c:v>
                  </c:pt>
                  <c:pt idx="301">
                    <c:v>11-sep</c:v>
                  </c:pt>
                  <c:pt idx="302">
                    <c:v>12-sep</c:v>
                  </c:pt>
                  <c:pt idx="303">
                    <c:v>13-sep</c:v>
                  </c:pt>
                  <c:pt idx="304">
                    <c:v>14-sep</c:v>
                  </c:pt>
                  <c:pt idx="305">
                    <c:v>15-sep</c:v>
                  </c:pt>
                  <c:pt idx="306">
                    <c:v>16-sep</c:v>
                  </c:pt>
                  <c:pt idx="307">
                    <c:v>17-sep</c:v>
                  </c:pt>
                  <c:pt idx="308">
                    <c:v>18-sep</c:v>
                  </c:pt>
                  <c:pt idx="309">
                    <c:v>19-sep</c:v>
                  </c:pt>
                  <c:pt idx="310">
                    <c:v>20-sep</c:v>
                  </c:pt>
                  <c:pt idx="311">
                    <c:v>21-sep</c:v>
                  </c:pt>
                  <c:pt idx="312">
                    <c:v>22-sep</c:v>
                  </c:pt>
                  <c:pt idx="313">
                    <c:v>23-sep</c:v>
                  </c:pt>
                  <c:pt idx="314">
                    <c:v>24-sep</c:v>
                  </c:pt>
                  <c:pt idx="315">
                    <c:v>25-sep</c:v>
                  </c:pt>
                  <c:pt idx="316">
                    <c:v>26-sep</c:v>
                  </c:pt>
                  <c:pt idx="317">
                    <c:v>27-sep</c:v>
                  </c:pt>
                  <c:pt idx="318">
                    <c:v>28-sep</c:v>
                  </c:pt>
                  <c:pt idx="319">
                    <c:v>29-sep</c:v>
                  </c:pt>
                  <c:pt idx="320">
                    <c:v>30-sep</c:v>
                  </c:pt>
                  <c:pt idx="321">
                    <c:v>01-oct</c:v>
                  </c:pt>
                  <c:pt idx="322">
                    <c:v>02-oct</c:v>
                  </c:pt>
                  <c:pt idx="323">
                    <c:v>03-oct</c:v>
                  </c:pt>
                  <c:pt idx="324">
                    <c:v>04-oct</c:v>
                  </c:pt>
                  <c:pt idx="325">
                    <c:v>05-oct</c:v>
                  </c:pt>
                  <c:pt idx="326">
                    <c:v>06-oct</c:v>
                  </c:pt>
                  <c:pt idx="327">
                    <c:v>07-oct</c:v>
                  </c:pt>
                  <c:pt idx="328">
                    <c:v>08-oct</c:v>
                  </c:pt>
                  <c:pt idx="329">
                    <c:v>09-oct</c:v>
                  </c:pt>
                  <c:pt idx="330">
                    <c:v>10-oct</c:v>
                  </c:pt>
                  <c:pt idx="331">
                    <c:v>11-oct</c:v>
                  </c:pt>
                  <c:pt idx="332">
                    <c:v>12-oct</c:v>
                  </c:pt>
                  <c:pt idx="333">
                    <c:v>13-oct</c:v>
                  </c:pt>
                  <c:pt idx="334">
                    <c:v>14-oct</c:v>
                  </c:pt>
                  <c:pt idx="335">
                    <c:v>15-oct</c:v>
                  </c:pt>
                  <c:pt idx="336">
                    <c:v>16-oct</c:v>
                  </c:pt>
                  <c:pt idx="337">
                    <c:v>17-oct</c:v>
                  </c:pt>
                  <c:pt idx="338">
                    <c:v>18-oct</c:v>
                  </c:pt>
                  <c:pt idx="339">
                    <c:v>19-oct</c:v>
                  </c:pt>
                  <c:pt idx="340">
                    <c:v>20-oct</c:v>
                  </c:pt>
                  <c:pt idx="341">
                    <c:v>21-oct</c:v>
                  </c:pt>
                  <c:pt idx="342">
                    <c:v>22-oct</c:v>
                  </c:pt>
                  <c:pt idx="343">
                    <c:v>23-oct</c:v>
                  </c:pt>
                  <c:pt idx="344">
                    <c:v>24-oct</c:v>
                  </c:pt>
                  <c:pt idx="345">
                    <c:v>25-oct</c:v>
                  </c:pt>
                  <c:pt idx="346">
                    <c:v>26-oct</c:v>
                  </c:pt>
                  <c:pt idx="347">
                    <c:v>27-oct</c:v>
                  </c:pt>
                  <c:pt idx="348">
                    <c:v>28-oct</c:v>
                  </c:pt>
                  <c:pt idx="349">
                    <c:v>29-oct</c:v>
                  </c:pt>
                  <c:pt idx="350">
                    <c:v>30-oct</c:v>
                  </c:pt>
                  <c:pt idx="351">
                    <c:v>31-oct</c:v>
                  </c:pt>
                  <c:pt idx="352">
                    <c:v>01-nov</c:v>
                  </c:pt>
                  <c:pt idx="353">
                    <c:v>02-nov</c:v>
                  </c:pt>
                  <c:pt idx="354">
                    <c:v>03-nov</c:v>
                  </c:pt>
                  <c:pt idx="355">
                    <c:v>04-nov</c:v>
                  </c:pt>
                  <c:pt idx="356">
                    <c:v>05-nov</c:v>
                  </c:pt>
                  <c:pt idx="357">
                    <c:v>06-nov</c:v>
                  </c:pt>
                  <c:pt idx="358">
                    <c:v>07-nov</c:v>
                  </c:pt>
                  <c:pt idx="359">
                    <c:v>08-nov</c:v>
                  </c:pt>
                  <c:pt idx="360">
                    <c:v>09-nov</c:v>
                  </c:pt>
                  <c:pt idx="361">
                    <c:v>10-nov</c:v>
                  </c:pt>
                  <c:pt idx="362">
                    <c:v>11-nov</c:v>
                  </c:pt>
                  <c:pt idx="363">
                    <c:v>12-nov</c:v>
                  </c:pt>
                  <c:pt idx="364">
                    <c:v>13-nov</c:v>
                  </c:pt>
                  <c:pt idx="365">
                    <c:v>14-nov</c:v>
                  </c:pt>
                  <c:pt idx="366">
                    <c:v>15-nov</c:v>
                  </c:pt>
                  <c:pt idx="367">
                    <c:v>16-nov</c:v>
                  </c:pt>
                  <c:pt idx="368">
                    <c:v>17-nov</c:v>
                  </c:pt>
                  <c:pt idx="369">
                    <c:v>18-nov</c:v>
                  </c:pt>
                  <c:pt idx="370">
                    <c:v>19-nov</c:v>
                  </c:pt>
                  <c:pt idx="371">
                    <c:v>20-nov</c:v>
                  </c:pt>
                  <c:pt idx="372">
                    <c:v>21-nov</c:v>
                  </c:pt>
                  <c:pt idx="373">
                    <c:v>22-nov</c:v>
                  </c:pt>
                  <c:pt idx="374">
                    <c:v>23-nov</c:v>
                  </c:pt>
                  <c:pt idx="375">
                    <c:v>24-nov</c:v>
                  </c:pt>
                  <c:pt idx="376">
                    <c:v>25-nov</c:v>
                  </c:pt>
                  <c:pt idx="377">
                    <c:v>26-nov</c:v>
                  </c:pt>
                  <c:pt idx="378">
                    <c:v>27-nov</c:v>
                  </c:pt>
                  <c:pt idx="379">
                    <c:v>28-nov</c:v>
                  </c:pt>
                  <c:pt idx="380">
                    <c:v>29-nov</c:v>
                  </c:pt>
                  <c:pt idx="381">
                    <c:v>30-nov</c:v>
                  </c:pt>
                  <c:pt idx="382">
                    <c:v>01-dic</c:v>
                  </c:pt>
                  <c:pt idx="383">
                    <c:v>02-dic</c:v>
                  </c:pt>
                  <c:pt idx="384">
                    <c:v>03-dic</c:v>
                  </c:pt>
                  <c:pt idx="385">
                    <c:v>04-dic</c:v>
                  </c:pt>
                  <c:pt idx="386">
                    <c:v>05-dic</c:v>
                  </c:pt>
                  <c:pt idx="387">
                    <c:v>06-dic</c:v>
                  </c:pt>
                  <c:pt idx="388">
                    <c:v>07-dic</c:v>
                  </c:pt>
                  <c:pt idx="389">
                    <c:v>08-dic</c:v>
                  </c:pt>
                  <c:pt idx="390">
                    <c:v>09-dic</c:v>
                  </c:pt>
                  <c:pt idx="391">
                    <c:v>10-dic</c:v>
                  </c:pt>
                  <c:pt idx="392">
                    <c:v>11-dic</c:v>
                  </c:pt>
                  <c:pt idx="393">
                    <c:v>12-dic</c:v>
                  </c:pt>
                  <c:pt idx="394">
                    <c:v>13-dic</c:v>
                  </c:pt>
                  <c:pt idx="395">
                    <c:v>14-dic</c:v>
                  </c:pt>
                  <c:pt idx="396">
                    <c:v>15-dic</c:v>
                  </c:pt>
                  <c:pt idx="397">
                    <c:v>16-dic</c:v>
                  </c:pt>
                  <c:pt idx="398">
                    <c:v>17-dic</c:v>
                  </c:pt>
                  <c:pt idx="399">
                    <c:v>18-dic</c:v>
                  </c:pt>
                  <c:pt idx="400">
                    <c:v>19-dic</c:v>
                  </c:pt>
                  <c:pt idx="401">
                    <c:v>20-dic</c:v>
                  </c:pt>
                  <c:pt idx="402">
                    <c:v>21-dic</c:v>
                  </c:pt>
                  <c:pt idx="403">
                    <c:v>22-dic</c:v>
                  </c:pt>
                  <c:pt idx="404">
                    <c:v>23-dic</c:v>
                  </c:pt>
                  <c:pt idx="405">
                    <c:v>24-dic</c:v>
                  </c:pt>
                  <c:pt idx="406">
                    <c:v>25-dic</c:v>
                  </c:pt>
                  <c:pt idx="407">
                    <c:v>26-dic</c:v>
                  </c:pt>
                  <c:pt idx="408">
                    <c:v>27-dic</c:v>
                  </c:pt>
                  <c:pt idx="409">
                    <c:v>28-dic</c:v>
                  </c:pt>
                  <c:pt idx="410">
                    <c:v>29-dic</c:v>
                  </c:pt>
                  <c:pt idx="411">
                    <c:v>30-dic</c:v>
                  </c:pt>
                  <c:pt idx="412">
                    <c:v>31-dic</c:v>
                  </c:pt>
                  <c:pt idx="413">
                    <c:v>01-ene</c:v>
                  </c:pt>
                  <c:pt idx="414">
                    <c:v>02-ene</c:v>
                  </c:pt>
                  <c:pt idx="415">
                    <c:v>03-ene</c:v>
                  </c:pt>
                  <c:pt idx="416">
                    <c:v>04-ene</c:v>
                  </c:pt>
                  <c:pt idx="417">
                    <c:v>05-ene</c:v>
                  </c:pt>
                  <c:pt idx="418">
                    <c:v>06-ene</c:v>
                  </c:pt>
                  <c:pt idx="419">
                    <c:v>07-ene</c:v>
                  </c:pt>
                  <c:pt idx="420">
                    <c:v>08-ene</c:v>
                  </c:pt>
                  <c:pt idx="421">
                    <c:v>09-ene</c:v>
                  </c:pt>
                  <c:pt idx="422">
                    <c:v>10-ene</c:v>
                  </c:pt>
                  <c:pt idx="423">
                    <c:v>11-ene</c:v>
                  </c:pt>
                  <c:pt idx="424">
                    <c:v>12-ene</c:v>
                  </c:pt>
                  <c:pt idx="425">
                    <c:v>13-ene</c:v>
                  </c:pt>
                  <c:pt idx="426">
                    <c:v>14-ene</c:v>
                  </c:pt>
                  <c:pt idx="427">
                    <c:v>15-ene</c:v>
                  </c:pt>
                  <c:pt idx="428">
                    <c:v>16-ene</c:v>
                  </c:pt>
                  <c:pt idx="429">
                    <c:v>17-ene</c:v>
                  </c:pt>
                  <c:pt idx="430">
                    <c:v>18-ene</c:v>
                  </c:pt>
                  <c:pt idx="431">
                    <c:v>19-ene</c:v>
                  </c:pt>
                  <c:pt idx="432">
                    <c:v>20-ene</c:v>
                  </c:pt>
                  <c:pt idx="433">
                    <c:v>21-ene</c:v>
                  </c:pt>
                  <c:pt idx="434">
                    <c:v>22-ene</c:v>
                  </c:pt>
                  <c:pt idx="435">
                    <c:v>23-ene</c:v>
                  </c:pt>
                  <c:pt idx="436">
                    <c:v>24-ene</c:v>
                  </c:pt>
                  <c:pt idx="437">
                    <c:v>25-ene</c:v>
                  </c:pt>
                  <c:pt idx="438">
                    <c:v>26-ene</c:v>
                  </c:pt>
                  <c:pt idx="439">
                    <c:v>27-ene</c:v>
                  </c:pt>
                  <c:pt idx="440">
                    <c:v>28-ene</c:v>
                  </c:pt>
                  <c:pt idx="441">
                    <c:v>29-ene</c:v>
                  </c:pt>
                  <c:pt idx="442">
                    <c:v>30-ene</c:v>
                  </c:pt>
                  <c:pt idx="443">
                    <c:v>31-ene</c:v>
                  </c:pt>
                  <c:pt idx="444">
                    <c:v>01-feb</c:v>
                  </c:pt>
                  <c:pt idx="445">
                    <c:v>02-feb</c:v>
                  </c:pt>
                  <c:pt idx="446">
                    <c:v>03-feb</c:v>
                  </c:pt>
                  <c:pt idx="447">
                    <c:v>04-feb</c:v>
                  </c:pt>
                  <c:pt idx="448">
                    <c:v>05-feb</c:v>
                  </c:pt>
                  <c:pt idx="449">
                    <c:v>06-feb</c:v>
                  </c:pt>
                  <c:pt idx="450">
                    <c:v>07-feb</c:v>
                  </c:pt>
                  <c:pt idx="451">
                    <c:v>08-feb</c:v>
                  </c:pt>
                  <c:pt idx="452">
                    <c:v>09-feb</c:v>
                  </c:pt>
                  <c:pt idx="453">
                    <c:v>10-feb</c:v>
                  </c:pt>
                  <c:pt idx="454">
                    <c:v>11-feb</c:v>
                  </c:pt>
                  <c:pt idx="455">
                    <c:v>12-feb</c:v>
                  </c:pt>
                  <c:pt idx="456">
                    <c:v>13-feb</c:v>
                  </c:pt>
                  <c:pt idx="457">
                    <c:v>14-feb</c:v>
                  </c:pt>
                  <c:pt idx="458">
                    <c:v>15-feb</c:v>
                  </c:pt>
                  <c:pt idx="459">
                    <c:v>16-feb</c:v>
                  </c:pt>
                  <c:pt idx="460">
                    <c:v>17-feb</c:v>
                  </c:pt>
                  <c:pt idx="461">
                    <c:v>18-feb</c:v>
                  </c:pt>
                  <c:pt idx="462">
                    <c:v>19-feb</c:v>
                  </c:pt>
                  <c:pt idx="463">
                    <c:v>20-feb</c:v>
                  </c:pt>
                  <c:pt idx="464">
                    <c:v>21-feb</c:v>
                  </c:pt>
                  <c:pt idx="465">
                    <c:v>22-feb</c:v>
                  </c:pt>
                  <c:pt idx="466">
                    <c:v>23-feb</c:v>
                  </c:pt>
                  <c:pt idx="467">
                    <c:v>24-feb</c:v>
                  </c:pt>
                  <c:pt idx="468">
                    <c:v>25-feb</c:v>
                  </c:pt>
                  <c:pt idx="469">
                    <c:v>26-feb</c:v>
                  </c:pt>
                  <c:pt idx="470">
                    <c:v>27-feb</c:v>
                  </c:pt>
                  <c:pt idx="471">
                    <c:v>28-feb</c:v>
                  </c:pt>
                  <c:pt idx="472">
                    <c:v>01-mar</c:v>
                  </c:pt>
                  <c:pt idx="473">
                    <c:v>02-mar</c:v>
                  </c:pt>
                  <c:pt idx="474">
                    <c:v>03-mar</c:v>
                  </c:pt>
                  <c:pt idx="475">
                    <c:v>04-mar</c:v>
                  </c:pt>
                  <c:pt idx="476">
                    <c:v>05-mar</c:v>
                  </c:pt>
                  <c:pt idx="477">
                    <c:v>06-mar</c:v>
                  </c:pt>
                  <c:pt idx="478">
                    <c:v>07-mar</c:v>
                  </c:pt>
                  <c:pt idx="479">
                    <c:v>08-mar</c:v>
                  </c:pt>
                  <c:pt idx="480">
                    <c:v>09-mar</c:v>
                  </c:pt>
                  <c:pt idx="481">
                    <c:v>10-mar</c:v>
                  </c:pt>
                  <c:pt idx="482">
                    <c:v>11-mar</c:v>
                  </c:pt>
                  <c:pt idx="483">
                    <c:v>12-mar</c:v>
                  </c:pt>
                  <c:pt idx="484">
                    <c:v>13-mar</c:v>
                  </c:pt>
                  <c:pt idx="485">
                    <c:v>14-mar</c:v>
                  </c:pt>
                  <c:pt idx="486">
                    <c:v>15-mar</c:v>
                  </c:pt>
                  <c:pt idx="487">
                    <c:v>16-mar</c:v>
                  </c:pt>
                  <c:pt idx="488">
                    <c:v>17-mar</c:v>
                  </c:pt>
                  <c:pt idx="489">
                    <c:v>18-mar</c:v>
                  </c:pt>
                  <c:pt idx="490">
                    <c:v>19-mar</c:v>
                  </c:pt>
                  <c:pt idx="491">
                    <c:v>20-mar</c:v>
                  </c:pt>
                  <c:pt idx="492">
                    <c:v>21-mar</c:v>
                  </c:pt>
                  <c:pt idx="493">
                    <c:v>22-mar</c:v>
                  </c:pt>
                  <c:pt idx="494">
                    <c:v>23-mar</c:v>
                  </c:pt>
                  <c:pt idx="495">
                    <c:v>24-mar</c:v>
                  </c:pt>
                  <c:pt idx="496">
                    <c:v>25-mar</c:v>
                  </c:pt>
                  <c:pt idx="497">
                    <c:v>26-mar</c:v>
                  </c:pt>
                  <c:pt idx="498">
                    <c:v>27-mar</c:v>
                  </c:pt>
                  <c:pt idx="499">
                    <c:v>28-mar</c:v>
                  </c:pt>
                  <c:pt idx="500">
                    <c:v>29-mar</c:v>
                  </c:pt>
                  <c:pt idx="501">
                    <c:v>30-mar</c:v>
                  </c:pt>
                  <c:pt idx="502">
                    <c:v>31-mar</c:v>
                  </c:pt>
                  <c:pt idx="503">
                    <c:v>01-abr</c:v>
                  </c:pt>
                  <c:pt idx="504">
                    <c:v>02-abr</c:v>
                  </c:pt>
                  <c:pt idx="505">
                    <c:v>03-abr</c:v>
                  </c:pt>
                  <c:pt idx="506">
                    <c:v>04-abr</c:v>
                  </c:pt>
                  <c:pt idx="507">
                    <c:v>05-abr</c:v>
                  </c:pt>
                  <c:pt idx="508">
                    <c:v>06-abr</c:v>
                  </c:pt>
                  <c:pt idx="509">
                    <c:v>07-abr</c:v>
                  </c:pt>
                  <c:pt idx="510">
                    <c:v>08-abr</c:v>
                  </c:pt>
                  <c:pt idx="511">
                    <c:v>09-abr</c:v>
                  </c:pt>
                  <c:pt idx="512">
                    <c:v>10-abr</c:v>
                  </c:pt>
                  <c:pt idx="513">
                    <c:v>11-abr</c:v>
                  </c:pt>
                  <c:pt idx="514">
                    <c:v>12-abr</c:v>
                  </c:pt>
                  <c:pt idx="515">
                    <c:v>13-abr</c:v>
                  </c:pt>
                  <c:pt idx="516">
                    <c:v>14-abr</c:v>
                  </c:pt>
                  <c:pt idx="517">
                    <c:v>15-abr</c:v>
                  </c:pt>
                  <c:pt idx="518">
                    <c:v>16-abr</c:v>
                  </c:pt>
                  <c:pt idx="519">
                    <c:v>17-abr</c:v>
                  </c:pt>
                  <c:pt idx="520">
                    <c:v>18-abr</c:v>
                  </c:pt>
                  <c:pt idx="521">
                    <c:v>19-abr</c:v>
                  </c:pt>
                  <c:pt idx="522">
                    <c:v>20-abr</c:v>
                  </c:pt>
                  <c:pt idx="523">
                    <c:v>21-abr</c:v>
                  </c:pt>
                  <c:pt idx="524">
                    <c:v>22-abr</c:v>
                  </c:pt>
                  <c:pt idx="525">
                    <c:v>23-abr</c:v>
                  </c:pt>
                  <c:pt idx="526">
                    <c:v>24-abr</c:v>
                  </c:pt>
                  <c:pt idx="527">
                    <c:v>25-abr</c:v>
                  </c:pt>
                  <c:pt idx="528">
                    <c:v>26-abr</c:v>
                  </c:pt>
                  <c:pt idx="529">
                    <c:v>27-abr</c:v>
                  </c:pt>
                  <c:pt idx="530">
                    <c:v>28-abr</c:v>
                  </c:pt>
                  <c:pt idx="531">
                    <c:v>29-abr</c:v>
                  </c:pt>
                  <c:pt idx="532">
                    <c:v>30-abr</c:v>
                  </c:pt>
                  <c:pt idx="533">
                    <c:v>01-may</c:v>
                  </c:pt>
                  <c:pt idx="534">
                    <c:v>02-may</c:v>
                  </c:pt>
                  <c:pt idx="535">
                    <c:v>03-may</c:v>
                  </c:pt>
                  <c:pt idx="536">
                    <c:v>04-may</c:v>
                  </c:pt>
                  <c:pt idx="537">
                    <c:v>05-may</c:v>
                  </c:pt>
                  <c:pt idx="538">
                    <c:v>06-may</c:v>
                  </c:pt>
                  <c:pt idx="539">
                    <c:v>07-may</c:v>
                  </c:pt>
                  <c:pt idx="540">
                    <c:v>08-may</c:v>
                  </c:pt>
                  <c:pt idx="541">
                    <c:v>09-may</c:v>
                  </c:pt>
                  <c:pt idx="542">
                    <c:v>10-may</c:v>
                  </c:pt>
                  <c:pt idx="543">
                    <c:v>11-may</c:v>
                  </c:pt>
                  <c:pt idx="544">
                    <c:v>12-may</c:v>
                  </c:pt>
                  <c:pt idx="545">
                    <c:v>13-may</c:v>
                  </c:pt>
                  <c:pt idx="546">
                    <c:v>14-may</c:v>
                  </c:pt>
                  <c:pt idx="547">
                    <c:v>15-may</c:v>
                  </c:pt>
                  <c:pt idx="548">
                    <c:v>16-may</c:v>
                  </c:pt>
                  <c:pt idx="549">
                    <c:v>17-may</c:v>
                  </c:pt>
                  <c:pt idx="550">
                    <c:v>18-may</c:v>
                  </c:pt>
                  <c:pt idx="551">
                    <c:v>19-may</c:v>
                  </c:pt>
                  <c:pt idx="552">
                    <c:v>20-may</c:v>
                  </c:pt>
                  <c:pt idx="553">
                    <c:v>21-may</c:v>
                  </c:pt>
                  <c:pt idx="554">
                    <c:v>22-may</c:v>
                  </c:pt>
                  <c:pt idx="555">
                    <c:v>23-may</c:v>
                  </c:pt>
                  <c:pt idx="556">
                    <c:v>24-may</c:v>
                  </c:pt>
                  <c:pt idx="557">
                    <c:v>25-may</c:v>
                  </c:pt>
                  <c:pt idx="558">
                    <c:v>26-may</c:v>
                  </c:pt>
                  <c:pt idx="559">
                    <c:v>27-may</c:v>
                  </c:pt>
                  <c:pt idx="560">
                    <c:v>28-may</c:v>
                  </c:pt>
                  <c:pt idx="561">
                    <c:v>29-may</c:v>
                  </c:pt>
                  <c:pt idx="562">
                    <c:v>30-may</c:v>
                  </c:pt>
                  <c:pt idx="563">
                    <c:v>31-may</c:v>
                  </c:pt>
                  <c:pt idx="564">
                    <c:v>01-jun</c:v>
                  </c:pt>
                  <c:pt idx="565">
                    <c:v>02-jun</c:v>
                  </c:pt>
                  <c:pt idx="566">
                    <c:v>03-jun</c:v>
                  </c:pt>
                  <c:pt idx="567">
                    <c:v>04-jun</c:v>
                  </c:pt>
                  <c:pt idx="568">
                    <c:v>05-jun</c:v>
                  </c:pt>
                  <c:pt idx="569">
                    <c:v>06-jun</c:v>
                  </c:pt>
                  <c:pt idx="570">
                    <c:v>07-jun</c:v>
                  </c:pt>
                  <c:pt idx="571">
                    <c:v>08-jun</c:v>
                  </c:pt>
                  <c:pt idx="572">
                    <c:v>09-jun</c:v>
                  </c:pt>
                  <c:pt idx="573">
                    <c:v>10-jun</c:v>
                  </c:pt>
                  <c:pt idx="574">
                    <c:v>11-jun</c:v>
                  </c:pt>
                  <c:pt idx="575">
                    <c:v>12-jun</c:v>
                  </c:pt>
                  <c:pt idx="576">
                    <c:v>13-jun</c:v>
                  </c:pt>
                  <c:pt idx="577">
                    <c:v>14-jun</c:v>
                  </c:pt>
                  <c:pt idx="578">
                    <c:v>15-jun</c:v>
                  </c:pt>
                  <c:pt idx="579">
                    <c:v>16-jun</c:v>
                  </c:pt>
                  <c:pt idx="580">
                    <c:v>17-jun</c:v>
                  </c:pt>
                  <c:pt idx="581">
                    <c:v>18-jun</c:v>
                  </c:pt>
                  <c:pt idx="582">
                    <c:v>19-jun</c:v>
                  </c:pt>
                  <c:pt idx="583">
                    <c:v>20-jun</c:v>
                  </c:pt>
                  <c:pt idx="584">
                    <c:v>21-jun</c:v>
                  </c:pt>
                  <c:pt idx="585">
                    <c:v>22-jun</c:v>
                  </c:pt>
                  <c:pt idx="586">
                    <c:v>23-jun</c:v>
                  </c:pt>
                  <c:pt idx="587">
                    <c:v>24-jun</c:v>
                  </c:pt>
                  <c:pt idx="588">
                    <c:v>25-jun</c:v>
                  </c:pt>
                  <c:pt idx="589">
                    <c:v>26-jun</c:v>
                  </c:pt>
                  <c:pt idx="590">
                    <c:v>27-jun</c:v>
                  </c:pt>
                  <c:pt idx="591">
                    <c:v>28-jun</c:v>
                  </c:pt>
                  <c:pt idx="592">
                    <c:v>29-jun</c:v>
                  </c:pt>
                  <c:pt idx="593">
                    <c:v>30-jun</c:v>
                  </c:pt>
                  <c:pt idx="594">
                    <c:v>01-jul</c:v>
                  </c:pt>
                  <c:pt idx="595">
                    <c:v>02-jul</c:v>
                  </c:pt>
                  <c:pt idx="596">
                    <c:v>03-jul</c:v>
                  </c:pt>
                  <c:pt idx="597">
                    <c:v>04-jul</c:v>
                  </c:pt>
                  <c:pt idx="598">
                    <c:v>05-jul</c:v>
                  </c:pt>
                  <c:pt idx="599">
                    <c:v>06-jul</c:v>
                  </c:pt>
                  <c:pt idx="600">
                    <c:v>07-jul</c:v>
                  </c:pt>
                  <c:pt idx="601">
                    <c:v>08-jul</c:v>
                  </c:pt>
                  <c:pt idx="602">
                    <c:v>09-jul</c:v>
                  </c:pt>
                  <c:pt idx="603">
                    <c:v>10-jul</c:v>
                  </c:pt>
                  <c:pt idx="604">
                    <c:v>11-jul</c:v>
                  </c:pt>
                  <c:pt idx="605">
                    <c:v>12-jul</c:v>
                  </c:pt>
                  <c:pt idx="606">
                    <c:v>13-jul</c:v>
                  </c:pt>
                  <c:pt idx="607">
                    <c:v>14-jul</c:v>
                  </c:pt>
                  <c:pt idx="608">
                    <c:v>15-jul</c:v>
                  </c:pt>
                  <c:pt idx="609">
                    <c:v>16-jul</c:v>
                  </c:pt>
                  <c:pt idx="610">
                    <c:v>17-jul</c:v>
                  </c:pt>
                  <c:pt idx="611">
                    <c:v>18-jul</c:v>
                  </c:pt>
                  <c:pt idx="612">
                    <c:v>19-jul</c:v>
                  </c:pt>
                  <c:pt idx="613">
                    <c:v>20-jul</c:v>
                  </c:pt>
                  <c:pt idx="614">
                    <c:v>21-jul</c:v>
                  </c:pt>
                  <c:pt idx="615">
                    <c:v>22-jul</c:v>
                  </c:pt>
                  <c:pt idx="616">
                    <c:v>23-jul</c:v>
                  </c:pt>
                  <c:pt idx="617">
                    <c:v>24-jul</c:v>
                  </c:pt>
                  <c:pt idx="618">
                    <c:v>25-jul</c:v>
                  </c:pt>
                  <c:pt idx="619">
                    <c:v>26-jul</c:v>
                  </c:pt>
                  <c:pt idx="620">
                    <c:v>27-jul</c:v>
                  </c:pt>
                  <c:pt idx="621">
                    <c:v>28-jul</c:v>
                  </c:pt>
                  <c:pt idx="622">
                    <c:v>29-jul</c:v>
                  </c:pt>
                  <c:pt idx="623">
                    <c:v>30-jul</c:v>
                  </c:pt>
                  <c:pt idx="624">
                    <c:v>31-jul</c:v>
                  </c:pt>
                  <c:pt idx="625">
                    <c:v>01-ago</c:v>
                  </c:pt>
                  <c:pt idx="626">
                    <c:v>02-ago</c:v>
                  </c:pt>
                  <c:pt idx="627">
                    <c:v>03-ago</c:v>
                  </c:pt>
                  <c:pt idx="628">
                    <c:v>04-ago</c:v>
                  </c:pt>
                  <c:pt idx="629">
                    <c:v>05-ago</c:v>
                  </c:pt>
                  <c:pt idx="630">
                    <c:v>06-ago</c:v>
                  </c:pt>
                  <c:pt idx="631">
                    <c:v>07-ago</c:v>
                  </c:pt>
                  <c:pt idx="632">
                    <c:v>08-ago</c:v>
                  </c:pt>
                  <c:pt idx="633">
                    <c:v>09-ago</c:v>
                  </c:pt>
                  <c:pt idx="634">
                    <c:v>10-ago</c:v>
                  </c:pt>
                  <c:pt idx="635">
                    <c:v>11-ago</c:v>
                  </c:pt>
                  <c:pt idx="636">
                    <c:v>12-ago</c:v>
                  </c:pt>
                  <c:pt idx="637">
                    <c:v>13-ago</c:v>
                  </c:pt>
                  <c:pt idx="638">
                    <c:v>14-ago</c:v>
                  </c:pt>
                  <c:pt idx="639">
                    <c:v>15-ago</c:v>
                  </c:pt>
                  <c:pt idx="640">
                    <c:v>16-ago</c:v>
                  </c:pt>
                  <c:pt idx="641">
                    <c:v>17-ago</c:v>
                  </c:pt>
                  <c:pt idx="642">
                    <c:v>18-ago</c:v>
                  </c:pt>
                  <c:pt idx="643">
                    <c:v>19-ago</c:v>
                  </c:pt>
                  <c:pt idx="644">
                    <c:v>20-ago</c:v>
                  </c:pt>
                  <c:pt idx="645">
                    <c:v>21-ago</c:v>
                  </c:pt>
                  <c:pt idx="646">
                    <c:v>22-ago</c:v>
                  </c:pt>
                  <c:pt idx="647">
                    <c:v>23-ago</c:v>
                  </c:pt>
                  <c:pt idx="648">
                    <c:v>24-ago</c:v>
                  </c:pt>
                  <c:pt idx="649">
                    <c:v>25-ago</c:v>
                  </c:pt>
                  <c:pt idx="650">
                    <c:v>26-ago</c:v>
                  </c:pt>
                  <c:pt idx="651">
                    <c:v>27-ago</c:v>
                  </c:pt>
                  <c:pt idx="652">
                    <c:v>28-ago</c:v>
                  </c:pt>
                  <c:pt idx="653">
                    <c:v>29-ago</c:v>
                  </c:pt>
                  <c:pt idx="654">
                    <c:v>30-ago</c:v>
                  </c:pt>
                  <c:pt idx="655">
                    <c:v>31-ago</c:v>
                  </c:pt>
                  <c:pt idx="656">
                    <c:v>01-sep</c:v>
                  </c:pt>
                  <c:pt idx="657">
                    <c:v>02-sep</c:v>
                  </c:pt>
                  <c:pt idx="658">
                    <c:v>03-sep</c:v>
                  </c:pt>
                  <c:pt idx="659">
                    <c:v>04-sep</c:v>
                  </c:pt>
                  <c:pt idx="660">
                    <c:v>05-sep</c:v>
                  </c:pt>
                  <c:pt idx="661">
                    <c:v>06-sep</c:v>
                  </c:pt>
                  <c:pt idx="662">
                    <c:v>07-sep</c:v>
                  </c:pt>
                  <c:pt idx="663">
                    <c:v>08-sep</c:v>
                  </c:pt>
                  <c:pt idx="664">
                    <c:v>09-sep</c:v>
                  </c:pt>
                  <c:pt idx="665">
                    <c:v>10-sep</c:v>
                  </c:pt>
                  <c:pt idx="666">
                    <c:v>11-sep</c:v>
                  </c:pt>
                  <c:pt idx="667">
                    <c:v>12-sep</c:v>
                  </c:pt>
                  <c:pt idx="668">
                    <c:v>13-sep</c:v>
                  </c:pt>
                  <c:pt idx="669">
                    <c:v>14-sep</c:v>
                  </c:pt>
                  <c:pt idx="670">
                    <c:v>15-sep</c:v>
                  </c:pt>
                  <c:pt idx="671">
                    <c:v>16-sep</c:v>
                  </c:pt>
                  <c:pt idx="672">
                    <c:v>17-sep</c:v>
                  </c:pt>
                  <c:pt idx="673">
                    <c:v>18-sep</c:v>
                  </c:pt>
                  <c:pt idx="674">
                    <c:v>19-sep</c:v>
                  </c:pt>
                  <c:pt idx="675">
                    <c:v>20-sep</c:v>
                  </c:pt>
                  <c:pt idx="676">
                    <c:v>21-sep</c:v>
                  </c:pt>
                  <c:pt idx="677">
                    <c:v>22-sep</c:v>
                  </c:pt>
                  <c:pt idx="678">
                    <c:v>23-sep</c:v>
                  </c:pt>
                  <c:pt idx="679">
                    <c:v>24-sep</c:v>
                  </c:pt>
                  <c:pt idx="680">
                    <c:v>25-sep</c:v>
                  </c:pt>
                  <c:pt idx="681">
                    <c:v>26-sep</c:v>
                  </c:pt>
                  <c:pt idx="682">
                    <c:v>27-sep</c:v>
                  </c:pt>
                  <c:pt idx="683">
                    <c:v>28-sep</c:v>
                  </c:pt>
                  <c:pt idx="684">
                    <c:v>29-sep</c:v>
                  </c:pt>
                  <c:pt idx="685">
                    <c:v>30-sep</c:v>
                  </c:pt>
                  <c:pt idx="686">
                    <c:v>01-oct</c:v>
                  </c:pt>
                  <c:pt idx="687">
                    <c:v>02-oct</c:v>
                  </c:pt>
                  <c:pt idx="688">
                    <c:v>03-oct</c:v>
                  </c:pt>
                  <c:pt idx="689">
                    <c:v>04-oct</c:v>
                  </c:pt>
                  <c:pt idx="690">
                    <c:v>05-oct</c:v>
                  </c:pt>
                  <c:pt idx="691">
                    <c:v>06-oct</c:v>
                  </c:pt>
                  <c:pt idx="692">
                    <c:v>07-oct</c:v>
                  </c:pt>
                  <c:pt idx="693">
                    <c:v>08-oct</c:v>
                  </c:pt>
                  <c:pt idx="694">
                    <c:v>09-oct</c:v>
                  </c:pt>
                  <c:pt idx="695">
                    <c:v>10-oct</c:v>
                  </c:pt>
                  <c:pt idx="696">
                    <c:v>11-oct</c:v>
                  </c:pt>
                  <c:pt idx="697">
                    <c:v>12-oct</c:v>
                  </c:pt>
                  <c:pt idx="698">
                    <c:v>13-oct</c:v>
                  </c:pt>
                  <c:pt idx="699">
                    <c:v>14-oct</c:v>
                  </c:pt>
                  <c:pt idx="700">
                    <c:v>15-oct</c:v>
                  </c:pt>
                  <c:pt idx="701">
                    <c:v>16-oct</c:v>
                  </c:pt>
                  <c:pt idx="702">
                    <c:v>17-oct</c:v>
                  </c:pt>
                  <c:pt idx="703">
                    <c:v>18-oct</c:v>
                  </c:pt>
                  <c:pt idx="704">
                    <c:v>19-oct</c:v>
                  </c:pt>
                  <c:pt idx="705">
                    <c:v>20-oct</c:v>
                  </c:pt>
                  <c:pt idx="706">
                    <c:v>21-oct</c:v>
                  </c:pt>
                  <c:pt idx="707">
                    <c:v>22-oct</c:v>
                  </c:pt>
                  <c:pt idx="708">
                    <c:v>23-oct</c:v>
                  </c:pt>
                  <c:pt idx="709">
                    <c:v>24-oct</c:v>
                  </c:pt>
                  <c:pt idx="710">
                    <c:v>25-oct</c:v>
                  </c:pt>
                  <c:pt idx="711">
                    <c:v>26-oct</c:v>
                  </c:pt>
                  <c:pt idx="712">
                    <c:v>27-oct</c:v>
                  </c:pt>
                  <c:pt idx="713">
                    <c:v>28-oct</c:v>
                  </c:pt>
                  <c:pt idx="714">
                    <c:v>29-oct</c:v>
                  </c:pt>
                  <c:pt idx="715">
                    <c:v>30-oct</c:v>
                  </c:pt>
                  <c:pt idx="716">
                    <c:v>31-oct</c:v>
                  </c:pt>
                  <c:pt idx="717">
                    <c:v>01-nov</c:v>
                  </c:pt>
                  <c:pt idx="718">
                    <c:v>02-nov</c:v>
                  </c:pt>
                  <c:pt idx="719">
                    <c:v>03-nov</c:v>
                  </c:pt>
                  <c:pt idx="720">
                    <c:v>04-nov</c:v>
                  </c:pt>
                  <c:pt idx="721">
                    <c:v>05-nov</c:v>
                  </c:pt>
                  <c:pt idx="722">
                    <c:v>06-nov</c:v>
                  </c:pt>
                  <c:pt idx="723">
                    <c:v>07-nov</c:v>
                  </c:pt>
                  <c:pt idx="724">
                    <c:v>08-nov</c:v>
                  </c:pt>
                  <c:pt idx="725">
                    <c:v>09-nov</c:v>
                  </c:pt>
                  <c:pt idx="726">
                    <c:v>10-nov</c:v>
                  </c:pt>
                  <c:pt idx="727">
                    <c:v>11-nov</c:v>
                  </c:pt>
                  <c:pt idx="728">
                    <c:v>12-nov</c:v>
                  </c:pt>
                  <c:pt idx="729">
                    <c:v>13-nov</c:v>
                  </c:pt>
                  <c:pt idx="730">
                    <c:v>14-nov</c:v>
                  </c:pt>
                  <c:pt idx="731">
                    <c:v>15-nov</c:v>
                  </c:pt>
                  <c:pt idx="732">
                    <c:v>16-nov</c:v>
                  </c:pt>
                  <c:pt idx="733">
                    <c:v>17-nov</c:v>
                  </c:pt>
                  <c:pt idx="734">
                    <c:v>18-nov</c:v>
                  </c:pt>
                  <c:pt idx="735">
                    <c:v>19-nov</c:v>
                  </c:pt>
                  <c:pt idx="736">
                    <c:v>20-nov</c:v>
                  </c:pt>
                  <c:pt idx="737">
                    <c:v>21-nov</c:v>
                  </c:pt>
                  <c:pt idx="738">
                    <c:v>22-nov</c:v>
                  </c:pt>
                  <c:pt idx="739">
                    <c:v>23-nov</c:v>
                  </c:pt>
                  <c:pt idx="740">
                    <c:v>24-nov</c:v>
                  </c:pt>
                  <c:pt idx="741">
                    <c:v>25-nov</c:v>
                  </c:pt>
                  <c:pt idx="742">
                    <c:v>26-nov</c:v>
                  </c:pt>
                  <c:pt idx="743">
                    <c:v>27-nov</c:v>
                  </c:pt>
                  <c:pt idx="744">
                    <c:v>28-nov</c:v>
                  </c:pt>
                  <c:pt idx="745">
                    <c:v>29-nov</c:v>
                  </c:pt>
                  <c:pt idx="746">
                    <c:v>30-nov</c:v>
                  </c:pt>
                  <c:pt idx="747">
                    <c:v>01-dic</c:v>
                  </c:pt>
                  <c:pt idx="748">
                    <c:v>02-dic</c:v>
                  </c:pt>
                  <c:pt idx="749">
                    <c:v>03-dic</c:v>
                  </c:pt>
                  <c:pt idx="750">
                    <c:v>04-dic</c:v>
                  </c:pt>
                  <c:pt idx="751">
                    <c:v>05-dic</c:v>
                  </c:pt>
                  <c:pt idx="752">
                    <c:v>06-dic</c:v>
                  </c:pt>
                  <c:pt idx="753">
                    <c:v>07-dic</c:v>
                  </c:pt>
                  <c:pt idx="754">
                    <c:v>08-dic</c:v>
                  </c:pt>
                  <c:pt idx="755">
                    <c:v>09-dic</c:v>
                  </c:pt>
                  <c:pt idx="756">
                    <c:v>10-dic</c:v>
                  </c:pt>
                  <c:pt idx="757">
                    <c:v>11-dic</c:v>
                  </c:pt>
                  <c:pt idx="758">
                    <c:v>12-dic</c:v>
                  </c:pt>
                  <c:pt idx="759">
                    <c:v>13-dic</c:v>
                  </c:pt>
                  <c:pt idx="760">
                    <c:v>14-dic</c:v>
                  </c:pt>
                  <c:pt idx="761">
                    <c:v>15-dic</c:v>
                  </c:pt>
                  <c:pt idx="762">
                    <c:v>16-dic</c:v>
                  </c:pt>
                  <c:pt idx="763">
                    <c:v>17-dic</c:v>
                  </c:pt>
                  <c:pt idx="764">
                    <c:v>18-dic</c:v>
                  </c:pt>
                  <c:pt idx="765">
                    <c:v>19-dic</c:v>
                  </c:pt>
                  <c:pt idx="766">
                    <c:v>20-dic</c:v>
                  </c:pt>
                  <c:pt idx="767">
                    <c:v>21-dic</c:v>
                  </c:pt>
                  <c:pt idx="768">
                    <c:v>22-dic</c:v>
                  </c:pt>
                  <c:pt idx="769">
                    <c:v>23-dic</c:v>
                  </c:pt>
                  <c:pt idx="770">
                    <c:v>24-dic</c:v>
                  </c:pt>
                  <c:pt idx="771">
                    <c:v>25-dic</c:v>
                  </c:pt>
                  <c:pt idx="772">
                    <c:v>26-dic</c:v>
                  </c:pt>
                  <c:pt idx="773">
                    <c:v>27-dic</c:v>
                  </c:pt>
                  <c:pt idx="774">
                    <c:v>28-dic</c:v>
                  </c:pt>
                  <c:pt idx="775">
                    <c:v>29-dic</c:v>
                  </c:pt>
                  <c:pt idx="776">
                    <c:v>30-dic</c:v>
                  </c:pt>
                  <c:pt idx="777">
                    <c:v>31-dic</c:v>
                  </c:pt>
                  <c:pt idx="778">
                    <c:v>01-ene</c:v>
                  </c:pt>
                  <c:pt idx="779">
                    <c:v>02-ene</c:v>
                  </c:pt>
                  <c:pt idx="780">
                    <c:v>03-ene</c:v>
                  </c:pt>
                  <c:pt idx="781">
                    <c:v>04-ene</c:v>
                  </c:pt>
                  <c:pt idx="782">
                    <c:v>05-ene</c:v>
                  </c:pt>
                  <c:pt idx="783">
                    <c:v>06-ene</c:v>
                  </c:pt>
                  <c:pt idx="784">
                    <c:v>07-ene</c:v>
                  </c:pt>
                  <c:pt idx="785">
                    <c:v>08-ene</c:v>
                  </c:pt>
                  <c:pt idx="786">
                    <c:v>09-ene</c:v>
                  </c:pt>
                  <c:pt idx="787">
                    <c:v>10-ene</c:v>
                  </c:pt>
                  <c:pt idx="788">
                    <c:v>11-ene</c:v>
                  </c:pt>
                  <c:pt idx="789">
                    <c:v>12-ene</c:v>
                  </c:pt>
                  <c:pt idx="790">
                    <c:v>13-ene</c:v>
                  </c:pt>
                  <c:pt idx="791">
                    <c:v>14-ene</c:v>
                  </c:pt>
                  <c:pt idx="792">
                    <c:v>15-ene</c:v>
                  </c:pt>
                  <c:pt idx="793">
                    <c:v>16-ene</c:v>
                  </c:pt>
                  <c:pt idx="794">
                    <c:v>17-ene</c:v>
                  </c:pt>
                  <c:pt idx="795">
                    <c:v>18-ene</c:v>
                  </c:pt>
                  <c:pt idx="796">
                    <c:v>19-ene</c:v>
                  </c:pt>
                  <c:pt idx="797">
                    <c:v>20-ene</c:v>
                  </c:pt>
                  <c:pt idx="798">
                    <c:v>21-ene</c:v>
                  </c:pt>
                  <c:pt idx="799">
                    <c:v>22-ene</c:v>
                  </c:pt>
                  <c:pt idx="800">
                    <c:v>23-ene</c:v>
                  </c:pt>
                  <c:pt idx="801">
                    <c:v>24-ene</c:v>
                  </c:pt>
                  <c:pt idx="802">
                    <c:v>25-ene</c:v>
                  </c:pt>
                  <c:pt idx="803">
                    <c:v>26-ene</c:v>
                  </c:pt>
                  <c:pt idx="804">
                    <c:v>27-ene</c:v>
                  </c:pt>
                  <c:pt idx="805">
                    <c:v>28-ene</c:v>
                  </c:pt>
                  <c:pt idx="806">
                    <c:v>29-ene</c:v>
                  </c:pt>
                  <c:pt idx="807">
                    <c:v>30-ene</c:v>
                  </c:pt>
                  <c:pt idx="808">
                    <c:v>31-ene</c:v>
                  </c:pt>
                  <c:pt idx="809">
                    <c:v>01-feb</c:v>
                  </c:pt>
                  <c:pt idx="810">
                    <c:v>02-feb</c:v>
                  </c:pt>
                  <c:pt idx="811">
                    <c:v>03-feb</c:v>
                  </c:pt>
                  <c:pt idx="812">
                    <c:v>04-feb</c:v>
                  </c:pt>
                  <c:pt idx="813">
                    <c:v>05-feb</c:v>
                  </c:pt>
                  <c:pt idx="814">
                    <c:v>06-feb</c:v>
                  </c:pt>
                  <c:pt idx="815">
                    <c:v>07-feb</c:v>
                  </c:pt>
                  <c:pt idx="816">
                    <c:v>08-feb</c:v>
                  </c:pt>
                  <c:pt idx="817">
                    <c:v>09-feb</c:v>
                  </c:pt>
                  <c:pt idx="818">
                    <c:v>10-feb</c:v>
                  </c:pt>
                  <c:pt idx="819">
                    <c:v>11-feb</c:v>
                  </c:pt>
                  <c:pt idx="820">
                    <c:v>12-feb</c:v>
                  </c:pt>
                  <c:pt idx="821">
                    <c:v>13-feb</c:v>
                  </c:pt>
                  <c:pt idx="822">
                    <c:v>14-feb</c:v>
                  </c:pt>
                  <c:pt idx="823">
                    <c:v>15-feb</c:v>
                  </c:pt>
                  <c:pt idx="824">
                    <c:v>16-feb</c:v>
                  </c:pt>
                  <c:pt idx="825">
                    <c:v>17-feb</c:v>
                  </c:pt>
                  <c:pt idx="826">
                    <c:v>18-feb</c:v>
                  </c:pt>
                  <c:pt idx="827">
                    <c:v>19-feb</c:v>
                  </c:pt>
                  <c:pt idx="828">
                    <c:v>20-feb</c:v>
                  </c:pt>
                  <c:pt idx="829">
                    <c:v>21-feb</c:v>
                  </c:pt>
                  <c:pt idx="830">
                    <c:v>22-feb</c:v>
                  </c:pt>
                  <c:pt idx="831">
                    <c:v>23-feb</c:v>
                  </c:pt>
                  <c:pt idx="832">
                    <c:v>24-feb</c:v>
                  </c:pt>
                  <c:pt idx="833">
                    <c:v>25-feb</c:v>
                  </c:pt>
                  <c:pt idx="834">
                    <c:v>26-feb</c:v>
                  </c:pt>
                  <c:pt idx="835">
                    <c:v>27-feb</c:v>
                  </c:pt>
                  <c:pt idx="836">
                    <c:v>28-feb</c:v>
                  </c:pt>
                  <c:pt idx="837">
                    <c:v>01-mar</c:v>
                  </c:pt>
                  <c:pt idx="838">
                    <c:v>02-mar</c:v>
                  </c:pt>
                  <c:pt idx="839">
                    <c:v>03-mar</c:v>
                  </c:pt>
                  <c:pt idx="840">
                    <c:v>04-mar</c:v>
                  </c:pt>
                  <c:pt idx="841">
                    <c:v>05-mar</c:v>
                  </c:pt>
                  <c:pt idx="842">
                    <c:v>06-mar</c:v>
                  </c:pt>
                  <c:pt idx="843">
                    <c:v>07-mar</c:v>
                  </c:pt>
                  <c:pt idx="844">
                    <c:v>08-mar</c:v>
                  </c:pt>
                  <c:pt idx="845">
                    <c:v>09-mar</c:v>
                  </c:pt>
                  <c:pt idx="846">
                    <c:v>10-mar</c:v>
                  </c:pt>
                  <c:pt idx="847">
                    <c:v>11-mar</c:v>
                  </c:pt>
                  <c:pt idx="848">
                    <c:v>12-mar</c:v>
                  </c:pt>
                  <c:pt idx="849">
                    <c:v>13-mar</c:v>
                  </c:pt>
                  <c:pt idx="850">
                    <c:v>14-mar</c:v>
                  </c:pt>
                  <c:pt idx="851">
                    <c:v>15-mar</c:v>
                  </c:pt>
                  <c:pt idx="852">
                    <c:v>16-mar</c:v>
                  </c:pt>
                  <c:pt idx="853">
                    <c:v>17-mar</c:v>
                  </c:pt>
                  <c:pt idx="854">
                    <c:v>18-mar</c:v>
                  </c:pt>
                  <c:pt idx="855">
                    <c:v>19-mar</c:v>
                  </c:pt>
                  <c:pt idx="856">
                    <c:v>20-mar</c:v>
                  </c:pt>
                  <c:pt idx="857">
                    <c:v>21-mar</c:v>
                  </c:pt>
                  <c:pt idx="858">
                    <c:v>22-mar</c:v>
                  </c:pt>
                  <c:pt idx="859">
                    <c:v>23-mar</c:v>
                  </c:pt>
                  <c:pt idx="860">
                    <c:v>24-mar</c:v>
                  </c:pt>
                  <c:pt idx="861">
                    <c:v>25-mar</c:v>
                  </c:pt>
                  <c:pt idx="862">
                    <c:v>26-mar</c:v>
                  </c:pt>
                  <c:pt idx="863">
                    <c:v>27-mar</c:v>
                  </c:pt>
                  <c:pt idx="864">
                    <c:v>28-mar</c:v>
                  </c:pt>
                  <c:pt idx="865">
                    <c:v>29-mar</c:v>
                  </c:pt>
                  <c:pt idx="866">
                    <c:v>30-mar</c:v>
                  </c:pt>
                  <c:pt idx="867">
                    <c:v>31-mar</c:v>
                  </c:pt>
                  <c:pt idx="868">
                    <c:v>01-abr</c:v>
                  </c:pt>
                  <c:pt idx="869">
                    <c:v>02-abr</c:v>
                  </c:pt>
                  <c:pt idx="870">
                    <c:v>03-abr</c:v>
                  </c:pt>
                  <c:pt idx="871">
                    <c:v>04-abr</c:v>
                  </c:pt>
                  <c:pt idx="872">
                    <c:v>05-abr</c:v>
                  </c:pt>
                  <c:pt idx="873">
                    <c:v>06-abr</c:v>
                  </c:pt>
                  <c:pt idx="874">
                    <c:v>07-abr</c:v>
                  </c:pt>
                  <c:pt idx="875">
                    <c:v>08-abr</c:v>
                  </c:pt>
                  <c:pt idx="876">
                    <c:v>09-abr</c:v>
                  </c:pt>
                  <c:pt idx="877">
                    <c:v>10-abr</c:v>
                  </c:pt>
                  <c:pt idx="878">
                    <c:v>11-abr</c:v>
                  </c:pt>
                  <c:pt idx="879">
                    <c:v>12-abr</c:v>
                  </c:pt>
                  <c:pt idx="880">
                    <c:v>13-abr</c:v>
                  </c:pt>
                  <c:pt idx="881">
                    <c:v>14-abr</c:v>
                  </c:pt>
                  <c:pt idx="882">
                    <c:v>15-abr</c:v>
                  </c:pt>
                  <c:pt idx="883">
                    <c:v>16-abr</c:v>
                  </c:pt>
                  <c:pt idx="884">
                    <c:v>17-abr</c:v>
                  </c:pt>
                  <c:pt idx="885">
                    <c:v>18-abr</c:v>
                  </c:pt>
                  <c:pt idx="886">
                    <c:v>19-abr</c:v>
                  </c:pt>
                  <c:pt idx="887">
                    <c:v>20-abr</c:v>
                  </c:pt>
                  <c:pt idx="888">
                    <c:v>21-abr</c:v>
                  </c:pt>
                  <c:pt idx="889">
                    <c:v>22-abr</c:v>
                  </c:pt>
                  <c:pt idx="890">
                    <c:v>23-abr</c:v>
                  </c:pt>
                  <c:pt idx="891">
                    <c:v>24-abr</c:v>
                  </c:pt>
                  <c:pt idx="892">
                    <c:v>25-abr</c:v>
                  </c:pt>
                  <c:pt idx="893">
                    <c:v>26-abr</c:v>
                  </c:pt>
                  <c:pt idx="894">
                    <c:v>27-abr</c:v>
                  </c:pt>
                  <c:pt idx="895">
                    <c:v>28-abr</c:v>
                  </c:pt>
                  <c:pt idx="896">
                    <c:v>29-abr</c:v>
                  </c:pt>
                  <c:pt idx="897">
                    <c:v>30-abr</c:v>
                  </c:pt>
                  <c:pt idx="898">
                    <c:v>01-may</c:v>
                  </c:pt>
                  <c:pt idx="899">
                    <c:v>02-may</c:v>
                  </c:pt>
                  <c:pt idx="900">
                    <c:v>03-may</c:v>
                  </c:pt>
                  <c:pt idx="901">
                    <c:v>04-may</c:v>
                  </c:pt>
                  <c:pt idx="902">
                    <c:v>05-may</c:v>
                  </c:pt>
                  <c:pt idx="903">
                    <c:v>06-may</c:v>
                  </c:pt>
                  <c:pt idx="904">
                    <c:v>07-may</c:v>
                  </c:pt>
                  <c:pt idx="905">
                    <c:v>08-may</c:v>
                  </c:pt>
                  <c:pt idx="906">
                    <c:v>09-may</c:v>
                  </c:pt>
                  <c:pt idx="907">
                    <c:v>10-may</c:v>
                  </c:pt>
                  <c:pt idx="908">
                    <c:v>11-may</c:v>
                  </c:pt>
                  <c:pt idx="909">
                    <c:v>12-may</c:v>
                  </c:pt>
                  <c:pt idx="910">
                    <c:v>13-may</c:v>
                  </c:pt>
                  <c:pt idx="911">
                    <c:v>14-may</c:v>
                  </c:pt>
                  <c:pt idx="912">
                    <c:v>15-may</c:v>
                  </c:pt>
                  <c:pt idx="913">
                    <c:v>16-may</c:v>
                  </c:pt>
                  <c:pt idx="914">
                    <c:v>17-may</c:v>
                  </c:pt>
                  <c:pt idx="915">
                    <c:v>18-may</c:v>
                  </c:pt>
                  <c:pt idx="916">
                    <c:v>19-may</c:v>
                  </c:pt>
                  <c:pt idx="917">
                    <c:v>20-may</c:v>
                  </c:pt>
                  <c:pt idx="918">
                    <c:v>21-may</c:v>
                  </c:pt>
                  <c:pt idx="919">
                    <c:v>22-may</c:v>
                  </c:pt>
                  <c:pt idx="920">
                    <c:v>23-may</c:v>
                  </c:pt>
                  <c:pt idx="921">
                    <c:v>24-may</c:v>
                  </c:pt>
                  <c:pt idx="922">
                    <c:v>25-may</c:v>
                  </c:pt>
                  <c:pt idx="923">
                    <c:v>26-may</c:v>
                  </c:pt>
                  <c:pt idx="924">
                    <c:v>27-may</c:v>
                  </c:pt>
                  <c:pt idx="925">
                    <c:v>28-may</c:v>
                  </c:pt>
                  <c:pt idx="926">
                    <c:v>29-may</c:v>
                  </c:pt>
                  <c:pt idx="927">
                    <c:v>30-may</c:v>
                  </c:pt>
                  <c:pt idx="928">
                    <c:v>31-may</c:v>
                  </c:pt>
                  <c:pt idx="929">
                    <c:v>01-jun</c:v>
                  </c:pt>
                  <c:pt idx="930">
                    <c:v>02-jun</c:v>
                  </c:pt>
                  <c:pt idx="931">
                    <c:v>03-jun</c:v>
                  </c:pt>
                  <c:pt idx="932">
                    <c:v>04-jun</c:v>
                  </c:pt>
                  <c:pt idx="933">
                    <c:v>05-jun</c:v>
                  </c:pt>
                  <c:pt idx="934">
                    <c:v>06-jun</c:v>
                  </c:pt>
                  <c:pt idx="935">
                    <c:v>07-jun</c:v>
                  </c:pt>
                  <c:pt idx="936">
                    <c:v>08-jun</c:v>
                  </c:pt>
                  <c:pt idx="937">
                    <c:v>09-jun</c:v>
                  </c:pt>
                  <c:pt idx="938">
                    <c:v>10-jun</c:v>
                  </c:pt>
                  <c:pt idx="939">
                    <c:v>11-jun</c:v>
                  </c:pt>
                  <c:pt idx="940">
                    <c:v>12-jun</c:v>
                  </c:pt>
                  <c:pt idx="941">
                    <c:v>13-jun</c:v>
                  </c:pt>
                  <c:pt idx="942">
                    <c:v>14-jun</c:v>
                  </c:pt>
                  <c:pt idx="943">
                    <c:v>15-jun</c:v>
                  </c:pt>
                  <c:pt idx="944">
                    <c:v>16-jun</c:v>
                  </c:pt>
                  <c:pt idx="945">
                    <c:v>17-jun</c:v>
                  </c:pt>
                  <c:pt idx="946">
                    <c:v>18-jun</c:v>
                  </c:pt>
                  <c:pt idx="947">
                    <c:v>19-jun</c:v>
                  </c:pt>
                  <c:pt idx="948">
                    <c:v>20-jun</c:v>
                  </c:pt>
                  <c:pt idx="949">
                    <c:v>21-jun</c:v>
                  </c:pt>
                  <c:pt idx="950">
                    <c:v>22-jun</c:v>
                  </c:pt>
                  <c:pt idx="951">
                    <c:v>23-jun</c:v>
                  </c:pt>
                  <c:pt idx="952">
                    <c:v>24-jun</c:v>
                  </c:pt>
                  <c:pt idx="953">
                    <c:v>25-jun</c:v>
                  </c:pt>
                  <c:pt idx="954">
                    <c:v>26-jun</c:v>
                  </c:pt>
                  <c:pt idx="955">
                    <c:v>27-jun</c:v>
                  </c:pt>
                  <c:pt idx="956">
                    <c:v>28-jun</c:v>
                  </c:pt>
                  <c:pt idx="957">
                    <c:v>29-jun</c:v>
                  </c:pt>
                  <c:pt idx="958">
                    <c:v>30-jun</c:v>
                  </c:pt>
                  <c:pt idx="959">
                    <c:v>01-jul</c:v>
                  </c:pt>
                  <c:pt idx="960">
                    <c:v>02-jul</c:v>
                  </c:pt>
                  <c:pt idx="961">
                    <c:v>03-jul</c:v>
                  </c:pt>
                  <c:pt idx="962">
                    <c:v>04-jul</c:v>
                  </c:pt>
                  <c:pt idx="963">
                    <c:v>05-jul</c:v>
                  </c:pt>
                  <c:pt idx="964">
                    <c:v>06-jul</c:v>
                  </c:pt>
                  <c:pt idx="965">
                    <c:v>07-jul</c:v>
                  </c:pt>
                  <c:pt idx="966">
                    <c:v>08-jul</c:v>
                  </c:pt>
                  <c:pt idx="967">
                    <c:v>09-jul</c:v>
                  </c:pt>
                  <c:pt idx="968">
                    <c:v>10-jul</c:v>
                  </c:pt>
                  <c:pt idx="969">
                    <c:v>11-jul</c:v>
                  </c:pt>
                  <c:pt idx="970">
                    <c:v>12-jul</c:v>
                  </c:pt>
                  <c:pt idx="971">
                    <c:v>13-jul</c:v>
                  </c:pt>
                  <c:pt idx="972">
                    <c:v>14-jul</c:v>
                  </c:pt>
                  <c:pt idx="973">
                    <c:v>15-jul</c:v>
                  </c:pt>
                  <c:pt idx="974">
                    <c:v>16-jul</c:v>
                  </c:pt>
                  <c:pt idx="975">
                    <c:v>17-jul</c:v>
                  </c:pt>
                  <c:pt idx="976">
                    <c:v>18-jul</c:v>
                  </c:pt>
                  <c:pt idx="977">
                    <c:v>19-jul</c:v>
                  </c:pt>
                  <c:pt idx="978">
                    <c:v>20-jul</c:v>
                  </c:pt>
                  <c:pt idx="979">
                    <c:v>21-jul</c:v>
                  </c:pt>
                  <c:pt idx="980">
                    <c:v>22-jul</c:v>
                  </c:pt>
                  <c:pt idx="981">
                    <c:v>23-jul</c:v>
                  </c:pt>
                  <c:pt idx="982">
                    <c:v>24-jul</c:v>
                  </c:pt>
                  <c:pt idx="983">
                    <c:v>25-jul</c:v>
                  </c:pt>
                  <c:pt idx="984">
                    <c:v>26-jul</c:v>
                  </c:pt>
                  <c:pt idx="985">
                    <c:v>27-jul</c:v>
                  </c:pt>
                  <c:pt idx="986">
                    <c:v>28-jul</c:v>
                  </c:pt>
                  <c:pt idx="987">
                    <c:v>29-jul</c:v>
                  </c:pt>
                  <c:pt idx="988">
                    <c:v>30-jul</c:v>
                  </c:pt>
                  <c:pt idx="989">
                    <c:v>31-jul</c:v>
                  </c:pt>
                  <c:pt idx="990">
                    <c:v>01-ago</c:v>
                  </c:pt>
                  <c:pt idx="991">
                    <c:v>02-ago</c:v>
                  </c:pt>
                  <c:pt idx="992">
                    <c:v>03-ago</c:v>
                  </c:pt>
                  <c:pt idx="993">
                    <c:v>04-ago</c:v>
                  </c:pt>
                  <c:pt idx="994">
                    <c:v>05-ago</c:v>
                  </c:pt>
                  <c:pt idx="995">
                    <c:v>06-ago</c:v>
                  </c:pt>
                  <c:pt idx="996">
                    <c:v>07-ago</c:v>
                  </c:pt>
                  <c:pt idx="997">
                    <c:v>08-ago</c:v>
                  </c:pt>
                  <c:pt idx="998">
                    <c:v>09-ago</c:v>
                  </c:pt>
                  <c:pt idx="999">
                    <c:v>10-ago</c:v>
                  </c:pt>
                  <c:pt idx="1000">
                    <c:v>11-ago</c:v>
                  </c:pt>
                  <c:pt idx="1001">
                    <c:v>12-ago</c:v>
                  </c:pt>
                  <c:pt idx="1002">
                    <c:v>13-ago</c:v>
                  </c:pt>
                  <c:pt idx="1003">
                    <c:v>14-ago</c:v>
                  </c:pt>
                  <c:pt idx="1004">
                    <c:v>15-ago</c:v>
                  </c:pt>
                  <c:pt idx="1005">
                    <c:v>16-ago</c:v>
                  </c:pt>
                  <c:pt idx="1006">
                    <c:v>17-ago</c:v>
                  </c:pt>
                  <c:pt idx="1007">
                    <c:v>18-ago</c:v>
                  </c:pt>
                  <c:pt idx="1008">
                    <c:v>19-ago</c:v>
                  </c:pt>
                  <c:pt idx="1009">
                    <c:v>20-ago</c:v>
                  </c:pt>
                  <c:pt idx="1010">
                    <c:v>21-ago</c:v>
                  </c:pt>
                  <c:pt idx="1011">
                    <c:v>22-ago</c:v>
                  </c:pt>
                  <c:pt idx="1012">
                    <c:v>23-ago</c:v>
                  </c:pt>
                  <c:pt idx="1013">
                    <c:v>24-ago</c:v>
                  </c:pt>
                  <c:pt idx="1014">
                    <c:v>25-ago</c:v>
                  </c:pt>
                  <c:pt idx="1015">
                    <c:v>26-ago</c:v>
                  </c:pt>
                  <c:pt idx="1016">
                    <c:v>27-ago</c:v>
                  </c:pt>
                  <c:pt idx="1017">
                    <c:v>28-ago</c:v>
                  </c:pt>
                  <c:pt idx="1018">
                    <c:v>29-ago</c:v>
                  </c:pt>
                  <c:pt idx="1019">
                    <c:v>30-ago</c:v>
                  </c:pt>
                  <c:pt idx="1020">
                    <c:v>31-ago</c:v>
                  </c:pt>
                  <c:pt idx="1021">
                    <c:v>01-sep</c:v>
                  </c:pt>
                  <c:pt idx="1022">
                    <c:v>02-sep</c:v>
                  </c:pt>
                  <c:pt idx="1023">
                    <c:v>03-sep</c:v>
                  </c:pt>
                  <c:pt idx="1024">
                    <c:v>04-sep</c:v>
                  </c:pt>
                  <c:pt idx="1025">
                    <c:v>05-sep</c:v>
                  </c:pt>
                  <c:pt idx="1026">
                    <c:v>06-sep</c:v>
                  </c:pt>
                  <c:pt idx="1027">
                    <c:v>07-sep</c:v>
                  </c:pt>
                  <c:pt idx="1028">
                    <c:v>08-sep</c:v>
                  </c:pt>
                  <c:pt idx="1029">
                    <c:v>09-sep</c:v>
                  </c:pt>
                  <c:pt idx="1030">
                    <c:v>10-sep</c:v>
                  </c:pt>
                  <c:pt idx="1031">
                    <c:v>11-sep</c:v>
                  </c:pt>
                  <c:pt idx="1032">
                    <c:v>12-sep</c:v>
                  </c:pt>
                  <c:pt idx="1033">
                    <c:v>13-sep</c:v>
                  </c:pt>
                  <c:pt idx="1034">
                    <c:v>14-sep</c:v>
                  </c:pt>
                  <c:pt idx="1035">
                    <c:v>15-sep</c:v>
                  </c:pt>
                  <c:pt idx="1036">
                    <c:v>16-sep</c:v>
                  </c:pt>
                  <c:pt idx="1037">
                    <c:v>17-sep</c:v>
                  </c:pt>
                  <c:pt idx="1038">
                    <c:v>18-sep</c:v>
                  </c:pt>
                  <c:pt idx="1039">
                    <c:v>19-sep</c:v>
                  </c:pt>
                  <c:pt idx="1040">
                    <c:v>20-sep</c:v>
                  </c:pt>
                  <c:pt idx="1041">
                    <c:v>21-sep</c:v>
                  </c:pt>
                  <c:pt idx="1042">
                    <c:v>22-sep</c:v>
                  </c:pt>
                  <c:pt idx="1043">
                    <c:v>23-sep</c:v>
                  </c:pt>
                  <c:pt idx="1044">
                    <c:v>24-sep</c:v>
                  </c:pt>
                  <c:pt idx="1045">
                    <c:v>25-sep</c:v>
                  </c:pt>
                  <c:pt idx="1046">
                    <c:v>26-sep</c:v>
                  </c:pt>
                  <c:pt idx="1047">
                    <c:v>27-sep</c:v>
                  </c:pt>
                  <c:pt idx="1048">
                    <c:v>28-sep</c:v>
                  </c:pt>
                  <c:pt idx="1049">
                    <c:v>29-sep</c:v>
                  </c:pt>
                  <c:pt idx="1050">
                    <c:v>30-sep</c:v>
                  </c:pt>
                  <c:pt idx="1051">
                    <c:v>01-oct</c:v>
                  </c:pt>
                  <c:pt idx="1052">
                    <c:v>02-oct</c:v>
                  </c:pt>
                  <c:pt idx="1053">
                    <c:v>03-oct</c:v>
                  </c:pt>
                  <c:pt idx="1054">
                    <c:v>04-oct</c:v>
                  </c:pt>
                  <c:pt idx="1055">
                    <c:v>05-oct</c:v>
                  </c:pt>
                  <c:pt idx="1056">
                    <c:v>06-oct</c:v>
                  </c:pt>
                  <c:pt idx="1057">
                    <c:v>07-oct</c:v>
                  </c:pt>
                  <c:pt idx="1058">
                    <c:v>08-oct</c:v>
                  </c:pt>
                  <c:pt idx="1059">
                    <c:v>09-oct</c:v>
                  </c:pt>
                  <c:pt idx="1060">
                    <c:v>10-oct</c:v>
                  </c:pt>
                  <c:pt idx="1061">
                    <c:v>11-oct</c:v>
                  </c:pt>
                  <c:pt idx="1062">
                    <c:v>12-oct</c:v>
                  </c:pt>
                  <c:pt idx="1063">
                    <c:v>13-oct</c:v>
                  </c:pt>
                  <c:pt idx="1064">
                    <c:v>14-oct</c:v>
                  </c:pt>
                  <c:pt idx="1065">
                    <c:v>15-oct</c:v>
                  </c:pt>
                  <c:pt idx="1066">
                    <c:v>16-oct</c:v>
                  </c:pt>
                  <c:pt idx="1067">
                    <c:v>17-oct</c:v>
                  </c:pt>
                  <c:pt idx="1068">
                    <c:v>18-oct</c:v>
                  </c:pt>
                  <c:pt idx="1069">
                    <c:v>19-oct</c:v>
                  </c:pt>
                  <c:pt idx="1070">
                    <c:v>20-oct</c:v>
                  </c:pt>
                  <c:pt idx="1071">
                    <c:v>21-oct</c:v>
                  </c:pt>
                  <c:pt idx="1072">
                    <c:v>22-oct</c:v>
                  </c:pt>
                  <c:pt idx="1073">
                    <c:v>23-oct</c:v>
                  </c:pt>
                  <c:pt idx="1074">
                    <c:v>24-oct</c:v>
                  </c:pt>
                  <c:pt idx="1075">
                    <c:v>25-oct</c:v>
                  </c:pt>
                  <c:pt idx="1076">
                    <c:v>26-oct</c:v>
                  </c:pt>
                  <c:pt idx="1077">
                    <c:v>27-oct</c:v>
                  </c:pt>
                  <c:pt idx="1078">
                    <c:v>28-oct</c:v>
                  </c:pt>
                  <c:pt idx="1079">
                    <c:v>29-oct</c:v>
                  </c:pt>
                  <c:pt idx="1080">
                    <c:v>30-oct</c:v>
                  </c:pt>
                  <c:pt idx="1081">
                    <c:v>31-oct</c:v>
                  </c:pt>
                  <c:pt idx="1082">
                    <c:v>01-nov</c:v>
                  </c:pt>
                  <c:pt idx="1083">
                    <c:v>02-nov</c:v>
                  </c:pt>
                  <c:pt idx="1084">
                    <c:v>03-nov</c:v>
                  </c:pt>
                  <c:pt idx="1085">
                    <c:v>04-nov</c:v>
                  </c:pt>
                  <c:pt idx="1086">
                    <c:v>05-nov</c:v>
                  </c:pt>
                  <c:pt idx="1087">
                    <c:v>06-nov</c:v>
                  </c:pt>
                  <c:pt idx="1088">
                    <c:v>07-nov</c:v>
                  </c:pt>
                  <c:pt idx="1089">
                    <c:v>08-nov</c:v>
                  </c:pt>
                  <c:pt idx="1090">
                    <c:v>09-nov</c:v>
                  </c:pt>
                  <c:pt idx="1091">
                    <c:v>10-nov</c:v>
                  </c:pt>
                  <c:pt idx="1092">
                    <c:v>11-nov</c:v>
                  </c:pt>
                  <c:pt idx="1093">
                    <c:v>12-nov</c:v>
                  </c:pt>
                  <c:pt idx="1094">
                    <c:v>13-nov</c:v>
                  </c:pt>
                  <c:pt idx="1095">
                    <c:v>14-nov</c:v>
                  </c:pt>
                  <c:pt idx="1096">
                    <c:v>15-nov</c:v>
                  </c:pt>
                  <c:pt idx="1097">
                    <c:v>16-nov</c:v>
                  </c:pt>
                  <c:pt idx="1098">
                    <c:v>17-nov</c:v>
                  </c:pt>
                  <c:pt idx="1099">
                    <c:v>18-nov</c:v>
                  </c:pt>
                  <c:pt idx="1100">
                    <c:v>19-nov</c:v>
                  </c:pt>
                  <c:pt idx="1101">
                    <c:v>20-nov</c:v>
                  </c:pt>
                  <c:pt idx="1102">
                    <c:v>21-nov</c:v>
                  </c:pt>
                  <c:pt idx="1103">
                    <c:v>22-nov</c:v>
                  </c:pt>
                  <c:pt idx="1104">
                    <c:v>23-nov</c:v>
                  </c:pt>
                  <c:pt idx="1105">
                    <c:v>24-nov</c:v>
                  </c:pt>
                  <c:pt idx="1106">
                    <c:v>25-nov</c:v>
                  </c:pt>
                  <c:pt idx="1107">
                    <c:v>26-nov</c:v>
                  </c:pt>
                  <c:pt idx="1108">
                    <c:v>27-nov</c:v>
                  </c:pt>
                  <c:pt idx="1109">
                    <c:v>28-nov</c:v>
                  </c:pt>
                  <c:pt idx="1110">
                    <c:v>29-nov</c:v>
                  </c:pt>
                  <c:pt idx="1111">
                    <c:v>30-nov</c:v>
                  </c:pt>
                  <c:pt idx="1112">
                    <c:v>01-dic</c:v>
                  </c:pt>
                  <c:pt idx="1113">
                    <c:v>02-dic</c:v>
                  </c:pt>
                  <c:pt idx="1114">
                    <c:v>03-dic</c:v>
                  </c:pt>
                  <c:pt idx="1115">
                    <c:v>04-dic</c:v>
                  </c:pt>
                  <c:pt idx="1116">
                    <c:v>05-dic</c:v>
                  </c:pt>
                  <c:pt idx="1117">
                    <c:v>06-dic</c:v>
                  </c:pt>
                  <c:pt idx="1118">
                    <c:v>07-dic</c:v>
                  </c:pt>
                  <c:pt idx="1119">
                    <c:v>08-dic</c:v>
                  </c:pt>
                  <c:pt idx="1120">
                    <c:v>09-dic</c:v>
                  </c:pt>
                  <c:pt idx="1121">
                    <c:v>10-dic</c:v>
                  </c:pt>
                  <c:pt idx="1122">
                    <c:v>11-dic</c:v>
                  </c:pt>
                  <c:pt idx="1123">
                    <c:v>12-dic</c:v>
                  </c:pt>
                  <c:pt idx="1124">
                    <c:v>13-dic</c:v>
                  </c:pt>
                  <c:pt idx="1125">
                    <c:v>14-dic</c:v>
                  </c:pt>
                  <c:pt idx="1126">
                    <c:v>15-dic</c:v>
                  </c:pt>
                  <c:pt idx="1127">
                    <c:v>16-dic</c:v>
                  </c:pt>
                  <c:pt idx="1128">
                    <c:v>17-dic</c:v>
                  </c:pt>
                  <c:pt idx="1129">
                    <c:v>18-dic</c:v>
                  </c:pt>
                  <c:pt idx="1130">
                    <c:v>19-dic</c:v>
                  </c:pt>
                  <c:pt idx="1131">
                    <c:v>20-dic</c:v>
                  </c:pt>
                  <c:pt idx="1132">
                    <c:v>21-dic</c:v>
                  </c:pt>
                  <c:pt idx="1133">
                    <c:v>22-dic</c:v>
                  </c:pt>
                  <c:pt idx="1134">
                    <c:v>23-dic</c:v>
                  </c:pt>
                  <c:pt idx="1135">
                    <c:v>24-dic</c:v>
                  </c:pt>
                  <c:pt idx="1136">
                    <c:v>25-dic</c:v>
                  </c:pt>
                  <c:pt idx="1137">
                    <c:v>26-dic</c:v>
                  </c:pt>
                  <c:pt idx="1138">
                    <c:v>27-dic</c:v>
                  </c:pt>
                  <c:pt idx="1139">
                    <c:v>28-dic</c:v>
                  </c:pt>
                  <c:pt idx="1140">
                    <c:v>29-dic</c:v>
                  </c:pt>
                  <c:pt idx="1141">
                    <c:v>30-dic</c:v>
                  </c:pt>
                  <c:pt idx="1142">
                    <c:v>31-dic</c:v>
                  </c:pt>
                  <c:pt idx="1143">
                    <c:v>01-ene</c:v>
                  </c:pt>
                  <c:pt idx="1144">
                    <c:v>02-ene</c:v>
                  </c:pt>
                  <c:pt idx="1145">
                    <c:v>03-ene</c:v>
                  </c:pt>
                  <c:pt idx="1146">
                    <c:v>04-ene</c:v>
                  </c:pt>
                  <c:pt idx="1147">
                    <c:v>05-ene</c:v>
                  </c:pt>
                  <c:pt idx="1148">
                    <c:v>06-ene</c:v>
                  </c:pt>
                  <c:pt idx="1149">
                    <c:v>07-ene</c:v>
                  </c:pt>
                  <c:pt idx="1150">
                    <c:v>08-ene</c:v>
                  </c:pt>
                  <c:pt idx="1151">
                    <c:v>09-ene</c:v>
                  </c:pt>
                  <c:pt idx="1152">
                    <c:v>10-ene</c:v>
                  </c:pt>
                  <c:pt idx="1153">
                    <c:v>11-ene</c:v>
                  </c:pt>
                  <c:pt idx="1154">
                    <c:v>12-ene</c:v>
                  </c:pt>
                  <c:pt idx="1155">
                    <c:v>13-ene</c:v>
                  </c:pt>
                  <c:pt idx="1156">
                    <c:v>14-ene</c:v>
                  </c:pt>
                  <c:pt idx="1157">
                    <c:v>15-ene</c:v>
                  </c:pt>
                  <c:pt idx="1158">
                    <c:v>16-ene</c:v>
                  </c:pt>
                  <c:pt idx="1159">
                    <c:v>17-ene</c:v>
                  </c:pt>
                  <c:pt idx="1160">
                    <c:v>18-ene</c:v>
                  </c:pt>
                  <c:pt idx="1161">
                    <c:v>19-ene</c:v>
                  </c:pt>
                  <c:pt idx="1162">
                    <c:v>20-ene</c:v>
                  </c:pt>
                  <c:pt idx="1163">
                    <c:v>21-ene</c:v>
                  </c:pt>
                  <c:pt idx="1164">
                    <c:v>22-ene</c:v>
                  </c:pt>
                  <c:pt idx="1165">
                    <c:v>23-ene</c:v>
                  </c:pt>
                  <c:pt idx="1166">
                    <c:v>24-ene</c:v>
                  </c:pt>
                  <c:pt idx="1167">
                    <c:v>25-ene</c:v>
                  </c:pt>
                  <c:pt idx="1168">
                    <c:v>26-ene</c:v>
                  </c:pt>
                  <c:pt idx="1169">
                    <c:v>27-ene</c:v>
                  </c:pt>
                  <c:pt idx="1170">
                    <c:v>28-ene</c:v>
                  </c:pt>
                  <c:pt idx="1171">
                    <c:v>29-ene</c:v>
                  </c:pt>
                  <c:pt idx="1172">
                    <c:v>30-ene</c:v>
                  </c:pt>
                  <c:pt idx="1173">
                    <c:v>31-ene</c:v>
                  </c:pt>
                  <c:pt idx="1174">
                    <c:v>01-feb</c:v>
                  </c:pt>
                  <c:pt idx="1175">
                    <c:v>02-feb</c:v>
                  </c:pt>
                  <c:pt idx="1176">
                    <c:v>03-feb</c:v>
                  </c:pt>
                  <c:pt idx="1177">
                    <c:v>04-feb</c:v>
                  </c:pt>
                  <c:pt idx="1178">
                    <c:v>05-feb</c:v>
                  </c:pt>
                  <c:pt idx="1179">
                    <c:v>06-feb</c:v>
                  </c:pt>
                  <c:pt idx="1180">
                    <c:v>07-feb</c:v>
                  </c:pt>
                  <c:pt idx="1181">
                    <c:v>08-feb</c:v>
                  </c:pt>
                  <c:pt idx="1182">
                    <c:v>09-feb</c:v>
                  </c:pt>
                  <c:pt idx="1183">
                    <c:v>10-feb</c:v>
                  </c:pt>
                  <c:pt idx="1184">
                    <c:v>11-feb</c:v>
                  </c:pt>
                  <c:pt idx="1185">
                    <c:v>12-feb</c:v>
                  </c:pt>
                  <c:pt idx="1186">
                    <c:v>13-feb</c:v>
                  </c:pt>
                  <c:pt idx="1187">
                    <c:v>14-feb</c:v>
                  </c:pt>
                  <c:pt idx="1188">
                    <c:v>15-feb</c:v>
                  </c:pt>
                  <c:pt idx="1189">
                    <c:v>16-feb</c:v>
                  </c:pt>
                  <c:pt idx="1190">
                    <c:v>17-feb</c:v>
                  </c:pt>
                  <c:pt idx="1191">
                    <c:v>18-feb</c:v>
                  </c:pt>
                  <c:pt idx="1192">
                    <c:v>19-feb</c:v>
                  </c:pt>
                  <c:pt idx="1193">
                    <c:v>20-feb</c:v>
                  </c:pt>
                  <c:pt idx="1194">
                    <c:v>21-feb</c:v>
                  </c:pt>
                  <c:pt idx="1195">
                    <c:v>22-feb</c:v>
                  </c:pt>
                  <c:pt idx="1196">
                    <c:v>23-feb</c:v>
                  </c:pt>
                  <c:pt idx="1197">
                    <c:v>24-feb</c:v>
                  </c:pt>
                  <c:pt idx="1198">
                    <c:v>25-feb</c:v>
                  </c:pt>
                  <c:pt idx="1199">
                    <c:v>26-feb</c:v>
                  </c:pt>
                  <c:pt idx="1200">
                    <c:v>27-feb</c:v>
                  </c:pt>
                  <c:pt idx="1201">
                    <c:v>28-feb</c:v>
                  </c:pt>
                  <c:pt idx="1202">
                    <c:v>01-mar</c:v>
                  </c:pt>
                  <c:pt idx="1203">
                    <c:v>02-mar</c:v>
                  </c:pt>
                  <c:pt idx="1204">
                    <c:v>03-mar</c:v>
                  </c:pt>
                  <c:pt idx="1205">
                    <c:v>04-mar</c:v>
                  </c:pt>
                  <c:pt idx="1206">
                    <c:v>05-mar</c:v>
                  </c:pt>
                  <c:pt idx="1207">
                    <c:v>06-mar</c:v>
                  </c:pt>
                  <c:pt idx="1208">
                    <c:v>07-mar</c:v>
                  </c:pt>
                  <c:pt idx="1209">
                    <c:v>08-mar</c:v>
                  </c:pt>
                  <c:pt idx="1210">
                    <c:v>09-mar</c:v>
                  </c:pt>
                  <c:pt idx="1211">
                    <c:v>10-mar</c:v>
                  </c:pt>
                  <c:pt idx="1212">
                    <c:v>11-mar</c:v>
                  </c:pt>
                  <c:pt idx="1213">
                    <c:v>12-mar</c:v>
                  </c:pt>
                  <c:pt idx="1214">
                    <c:v>13-mar</c:v>
                  </c:pt>
                  <c:pt idx="1215">
                    <c:v>14-mar</c:v>
                  </c:pt>
                  <c:pt idx="1216">
                    <c:v>15-mar</c:v>
                  </c:pt>
                  <c:pt idx="1217">
                    <c:v>16-mar</c:v>
                  </c:pt>
                  <c:pt idx="1218">
                    <c:v>17-mar</c:v>
                  </c:pt>
                  <c:pt idx="1219">
                    <c:v>18-mar</c:v>
                  </c:pt>
                  <c:pt idx="1220">
                    <c:v>19-mar</c:v>
                  </c:pt>
                  <c:pt idx="1221">
                    <c:v>20-mar</c:v>
                  </c:pt>
                  <c:pt idx="1222">
                    <c:v>21-mar</c:v>
                  </c:pt>
                  <c:pt idx="1223">
                    <c:v>22-mar</c:v>
                  </c:pt>
                  <c:pt idx="1224">
                    <c:v>23-mar</c:v>
                  </c:pt>
                  <c:pt idx="1225">
                    <c:v>24-mar</c:v>
                  </c:pt>
                  <c:pt idx="1226">
                    <c:v>25-mar</c:v>
                  </c:pt>
                  <c:pt idx="1227">
                    <c:v>26-mar</c:v>
                  </c:pt>
                  <c:pt idx="1228">
                    <c:v>27-mar</c:v>
                  </c:pt>
                  <c:pt idx="1229">
                    <c:v>28-mar</c:v>
                  </c:pt>
                  <c:pt idx="1230">
                    <c:v>29-mar</c:v>
                  </c:pt>
                  <c:pt idx="1231">
                    <c:v>30-mar</c:v>
                  </c:pt>
                  <c:pt idx="1232">
                    <c:v>31-mar</c:v>
                  </c:pt>
                  <c:pt idx="1233">
                    <c:v>01-abr</c:v>
                  </c:pt>
                  <c:pt idx="1234">
                    <c:v>02-abr</c:v>
                  </c:pt>
                  <c:pt idx="1235">
                    <c:v>03-abr</c:v>
                  </c:pt>
                  <c:pt idx="1236">
                    <c:v>04-abr</c:v>
                  </c:pt>
                  <c:pt idx="1237">
                    <c:v>05-abr</c:v>
                  </c:pt>
                  <c:pt idx="1238">
                    <c:v>06-abr</c:v>
                  </c:pt>
                  <c:pt idx="1239">
                    <c:v>07-abr</c:v>
                  </c:pt>
                  <c:pt idx="1240">
                    <c:v>08-abr</c:v>
                  </c:pt>
                  <c:pt idx="1241">
                    <c:v>09-abr</c:v>
                  </c:pt>
                  <c:pt idx="1242">
                    <c:v>10-abr</c:v>
                  </c:pt>
                  <c:pt idx="1243">
                    <c:v>11-abr</c:v>
                  </c:pt>
                  <c:pt idx="1244">
                    <c:v>12-abr</c:v>
                  </c:pt>
                  <c:pt idx="1245">
                    <c:v>13-abr</c:v>
                  </c:pt>
                  <c:pt idx="1246">
                    <c:v>14-abr</c:v>
                  </c:pt>
                  <c:pt idx="1247">
                    <c:v>15-abr</c:v>
                  </c:pt>
                  <c:pt idx="1248">
                    <c:v>16-abr</c:v>
                  </c:pt>
                  <c:pt idx="1249">
                    <c:v>17-abr</c:v>
                  </c:pt>
                  <c:pt idx="1250">
                    <c:v>18-abr</c:v>
                  </c:pt>
                  <c:pt idx="1251">
                    <c:v>19-abr</c:v>
                  </c:pt>
                  <c:pt idx="1252">
                    <c:v>20-abr</c:v>
                  </c:pt>
                  <c:pt idx="1253">
                    <c:v>21-abr</c:v>
                  </c:pt>
                  <c:pt idx="1254">
                    <c:v>22-abr</c:v>
                  </c:pt>
                  <c:pt idx="1255">
                    <c:v>23-abr</c:v>
                  </c:pt>
                  <c:pt idx="1256">
                    <c:v>24-abr</c:v>
                  </c:pt>
                  <c:pt idx="1257">
                    <c:v>25-abr</c:v>
                  </c:pt>
                  <c:pt idx="1258">
                    <c:v>26-abr</c:v>
                  </c:pt>
                  <c:pt idx="1259">
                    <c:v>27-abr</c:v>
                  </c:pt>
                  <c:pt idx="1260">
                    <c:v>28-abr</c:v>
                  </c:pt>
                  <c:pt idx="1261">
                    <c:v>29-abr</c:v>
                  </c:pt>
                  <c:pt idx="1262">
                    <c:v>30-abr</c:v>
                  </c:pt>
                  <c:pt idx="1263">
                    <c:v>01-may</c:v>
                  </c:pt>
                  <c:pt idx="1264">
                    <c:v>02-may</c:v>
                  </c:pt>
                  <c:pt idx="1265">
                    <c:v>03-may</c:v>
                  </c:pt>
                  <c:pt idx="1266">
                    <c:v>04-may</c:v>
                  </c:pt>
                  <c:pt idx="1267">
                    <c:v>05-may</c:v>
                  </c:pt>
                  <c:pt idx="1268">
                    <c:v>06-may</c:v>
                  </c:pt>
                  <c:pt idx="1269">
                    <c:v>07-may</c:v>
                  </c:pt>
                  <c:pt idx="1270">
                    <c:v>08-may</c:v>
                  </c:pt>
                  <c:pt idx="1271">
                    <c:v>09-may</c:v>
                  </c:pt>
                  <c:pt idx="1272">
                    <c:v>10-may</c:v>
                  </c:pt>
                  <c:pt idx="1273">
                    <c:v>11-may</c:v>
                  </c:pt>
                  <c:pt idx="1274">
                    <c:v>12-may</c:v>
                  </c:pt>
                  <c:pt idx="1275">
                    <c:v>13-may</c:v>
                  </c:pt>
                  <c:pt idx="1276">
                    <c:v>14-may</c:v>
                  </c:pt>
                  <c:pt idx="1277">
                    <c:v>15-may</c:v>
                  </c:pt>
                  <c:pt idx="1278">
                    <c:v>16-may</c:v>
                  </c:pt>
                  <c:pt idx="1279">
                    <c:v>17-may</c:v>
                  </c:pt>
                  <c:pt idx="1280">
                    <c:v>18-may</c:v>
                  </c:pt>
                  <c:pt idx="1281">
                    <c:v>19-may</c:v>
                  </c:pt>
                  <c:pt idx="1282">
                    <c:v>20-may</c:v>
                  </c:pt>
                  <c:pt idx="1283">
                    <c:v>21-may</c:v>
                  </c:pt>
                  <c:pt idx="1284">
                    <c:v>22-may</c:v>
                  </c:pt>
                  <c:pt idx="1285">
                    <c:v>23-may</c:v>
                  </c:pt>
                  <c:pt idx="1286">
                    <c:v>24-may</c:v>
                  </c:pt>
                  <c:pt idx="1287">
                    <c:v>25-may</c:v>
                  </c:pt>
                  <c:pt idx="1288">
                    <c:v>26-may</c:v>
                  </c:pt>
                  <c:pt idx="1289">
                    <c:v>27-may</c:v>
                  </c:pt>
                  <c:pt idx="1290">
                    <c:v>28-may</c:v>
                  </c:pt>
                  <c:pt idx="1291">
                    <c:v>29-may</c:v>
                  </c:pt>
                  <c:pt idx="1292">
                    <c:v>30-may</c:v>
                  </c:pt>
                  <c:pt idx="1293">
                    <c:v>31-may</c:v>
                  </c:pt>
                  <c:pt idx="1294">
                    <c:v>01-jun</c:v>
                  </c:pt>
                  <c:pt idx="1295">
                    <c:v>02-jun</c:v>
                  </c:pt>
                  <c:pt idx="1296">
                    <c:v>03-jun</c:v>
                  </c:pt>
                  <c:pt idx="1297">
                    <c:v>04-jun</c:v>
                  </c:pt>
                  <c:pt idx="1298">
                    <c:v>05-jun</c:v>
                  </c:pt>
                  <c:pt idx="1299">
                    <c:v>06-jun</c:v>
                  </c:pt>
                  <c:pt idx="1300">
                    <c:v>07-jun</c:v>
                  </c:pt>
                  <c:pt idx="1301">
                    <c:v>08-jun</c:v>
                  </c:pt>
                  <c:pt idx="1302">
                    <c:v>09-jun</c:v>
                  </c:pt>
                  <c:pt idx="1303">
                    <c:v>10-jun</c:v>
                  </c:pt>
                  <c:pt idx="1304">
                    <c:v>11-jun</c:v>
                  </c:pt>
                  <c:pt idx="1305">
                    <c:v>12-jun</c:v>
                  </c:pt>
                  <c:pt idx="1306">
                    <c:v>13-jun</c:v>
                  </c:pt>
                  <c:pt idx="1307">
                    <c:v>14-jun</c:v>
                  </c:pt>
                  <c:pt idx="1308">
                    <c:v>15-jun</c:v>
                  </c:pt>
                  <c:pt idx="1309">
                    <c:v>16-jun</c:v>
                  </c:pt>
                  <c:pt idx="1310">
                    <c:v>17-jun</c:v>
                  </c:pt>
                  <c:pt idx="1311">
                    <c:v>18-jun</c:v>
                  </c:pt>
                  <c:pt idx="1312">
                    <c:v>19-jun</c:v>
                  </c:pt>
                  <c:pt idx="1313">
                    <c:v>20-jun</c:v>
                  </c:pt>
                  <c:pt idx="1314">
                    <c:v>21-jun</c:v>
                  </c:pt>
                  <c:pt idx="1315">
                    <c:v>22-jun</c:v>
                  </c:pt>
                  <c:pt idx="1316">
                    <c:v>23-jun</c:v>
                  </c:pt>
                  <c:pt idx="1317">
                    <c:v>24-jun</c:v>
                  </c:pt>
                  <c:pt idx="1318">
                    <c:v>25-jun</c:v>
                  </c:pt>
                  <c:pt idx="1319">
                    <c:v>26-jun</c:v>
                  </c:pt>
                  <c:pt idx="1320">
                    <c:v>27-jun</c:v>
                  </c:pt>
                  <c:pt idx="1321">
                    <c:v>28-jun</c:v>
                  </c:pt>
                  <c:pt idx="1322">
                    <c:v>29-jun</c:v>
                  </c:pt>
                  <c:pt idx="1323">
                    <c:v>30-jun</c:v>
                  </c:pt>
                  <c:pt idx="1324">
                    <c:v>01-jul</c:v>
                  </c:pt>
                  <c:pt idx="1325">
                    <c:v>02-jul</c:v>
                  </c:pt>
                  <c:pt idx="1326">
                    <c:v>03-jul</c:v>
                  </c:pt>
                  <c:pt idx="1327">
                    <c:v>04-jul</c:v>
                  </c:pt>
                  <c:pt idx="1328">
                    <c:v>05-jul</c:v>
                  </c:pt>
                  <c:pt idx="1329">
                    <c:v>06-jul</c:v>
                  </c:pt>
                  <c:pt idx="1330">
                    <c:v>07-jul</c:v>
                  </c:pt>
                  <c:pt idx="1331">
                    <c:v>08-jul</c:v>
                  </c:pt>
                  <c:pt idx="1332">
                    <c:v>09-jul</c:v>
                  </c:pt>
                  <c:pt idx="1333">
                    <c:v>10-jul</c:v>
                  </c:pt>
                  <c:pt idx="1334">
                    <c:v>11-jul</c:v>
                  </c:pt>
                  <c:pt idx="1335">
                    <c:v>12-jul</c:v>
                  </c:pt>
                  <c:pt idx="1336">
                    <c:v>13-jul</c:v>
                  </c:pt>
                  <c:pt idx="1337">
                    <c:v>14-jul</c:v>
                  </c:pt>
                  <c:pt idx="1338">
                    <c:v>15-jul</c:v>
                  </c:pt>
                  <c:pt idx="1339">
                    <c:v>16-jul</c:v>
                  </c:pt>
                  <c:pt idx="1340">
                    <c:v>17-jul</c:v>
                  </c:pt>
                  <c:pt idx="1341">
                    <c:v>18-jul</c:v>
                  </c:pt>
                  <c:pt idx="1342">
                    <c:v>19-jul</c:v>
                  </c:pt>
                  <c:pt idx="1343">
                    <c:v>20-jul</c:v>
                  </c:pt>
                  <c:pt idx="1344">
                    <c:v>21-jul</c:v>
                  </c:pt>
                  <c:pt idx="1345">
                    <c:v>22-jul</c:v>
                  </c:pt>
                  <c:pt idx="1346">
                    <c:v>23-jul</c:v>
                  </c:pt>
                  <c:pt idx="1347">
                    <c:v>24-jul</c:v>
                  </c:pt>
                  <c:pt idx="1348">
                    <c:v>25-jul</c:v>
                  </c:pt>
                  <c:pt idx="1349">
                    <c:v>26-jul</c:v>
                  </c:pt>
                  <c:pt idx="1350">
                    <c:v>27-jul</c:v>
                  </c:pt>
                  <c:pt idx="1351">
                    <c:v>28-jul</c:v>
                  </c:pt>
                  <c:pt idx="1352">
                    <c:v>29-jul</c:v>
                  </c:pt>
                  <c:pt idx="1353">
                    <c:v>30-jul</c:v>
                  </c:pt>
                  <c:pt idx="1354">
                    <c:v>31-jul</c:v>
                  </c:pt>
                  <c:pt idx="1355">
                    <c:v>01-ago</c:v>
                  </c:pt>
                  <c:pt idx="1356">
                    <c:v>02-ago</c:v>
                  </c:pt>
                  <c:pt idx="1357">
                    <c:v>03-ago</c:v>
                  </c:pt>
                  <c:pt idx="1358">
                    <c:v>04-ago</c:v>
                  </c:pt>
                  <c:pt idx="1359">
                    <c:v>05-ago</c:v>
                  </c:pt>
                  <c:pt idx="1360">
                    <c:v>06-ago</c:v>
                  </c:pt>
                  <c:pt idx="1361">
                    <c:v>07-ago</c:v>
                  </c:pt>
                  <c:pt idx="1362">
                    <c:v>08-ago</c:v>
                  </c:pt>
                  <c:pt idx="1363">
                    <c:v>09-ago</c:v>
                  </c:pt>
                  <c:pt idx="1364">
                    <c:v>10-ago</c:v>
                  </c:pt>
                  <c:pt idx="1365">
                    <c:v>11-ago</c:v>
                  </c:pt>
                  <c:pt idx="1366">
                    <c:v>12-ago</c:v>
                  </c:pt>
                  <c:pt idx="1367">
                    <c:v>13-ago</c:v>
                  </c:pt>
                  <c:pt idx="1368">
                    <c:v>14-ago</c:v>
                  </c:pt>
                  <c:pt idx="1369">
                    <c:v>15-ago</c:v>
                  </c:pt>
                  <c:pt idx="1370">
                    <c:v>16-ago</c:v>
                  </c:pt>
                  <c:pt idx="1371">
                    <c:v>17-ago</c:v>
                  </c:pt>
                  <c:pt idx="1372">
                    <c:v>18-ago</c:v>
                  </c:pt>
                  <c:pt idx="1373">
                    <c:v>19-ago</c:v>
                  </c:pt>
                  <c:pt idx="1374">
                    <c:v>20-ago</c:v>
                  </c:pt>
                  <c:pt idx="1375">
                    <c:v>21-ago</c:v>
                  </c:pt>
                  <c:pt idx="1376">
                    <c:v>22-ago</c:v>
                  </c:pt>
                  <c:pt idx="1377">
                    <c:v>23-ago</c:v>
                  </c:pt>
                  <c:pt idx="1378">
                    <c:v>24-ago</c:v>
                  </c:pt>
                  <c:pt idx="1379">
                    <c:v>25-ago</c:v>
                  </c:pt>
                  <c:pt idx="1380">
                    <c:v>26-ago</c:v>
                  </c:pt>
                  <c:pt idx="1381">
                    <c:v>27-ago</c:v>
                  </c:pt>
                  <c:pt idx="1382">
                    <c:v>28-ago</c:v>
                  </c:pt>
                  <c:pt idx="1383">
                    <c:v>29-ago</c:v>
                  </c:pt>
                  <c:pt idx="1384">
                    <c:v>30-ago</c:v>
                  </c:pt>
                  <c:pt idx="1385">
                    <c:v>31-ago</c:v>
                  </c:pt>
                  <c:pt idx="1386">
                    <c:v>01-sep</c:v>
                  </c:pt>
                  <c:pt idx="1387">
                    <c:v>02-sep</c:v>
                  </c:pt>
                  <c:pt idx="1388">
                    <c:v>03-sep</c:v>
                  </c:pt>
                  <c:pt idx="1389">
                    <c:v>04-sep</c:v>
                  </c:pt>
                  <c:pt idx="1390">
                    <c:v>05-sep</c:v>
                  </c:pt>
                  <c:pt idx="1391">
                    <c:v>06-sep</c:v>
                  </c:pt>
                  <c:pt idx="1392">
                    <c:v>07-sep</c:v>
                  </c:pt>
                  <c:pt idx="1393">
                    <c:v>08-sep</c:v>
                  </c:pt>
                  <c:pt idx="1394">
                    <c:v>09-sep</c:v>
                  </c:pt>
                  <c:pt idx="1395">
                    <c:v>10-sep</c:v>
                  </c:pt>
                  <c:pt idx="1396">
                    <c:v>11-sep</c:v>
                  </c:pt>
                  <c:pt idx="1397">
                    <c:v>12-sep</c:v>
                  </c:pt>
                  <c:pt idx="1398">
                    <c:v>13-sep</c:v>
                  </c:pt>
                  <c:pt idx="1399">
                    <c:v>14-sep</c:v>
                  </c:pt>
                  <c:pt idx="1400">
                    <c:v>15-sep</c:v>
                  </c:pt>
                  <c:pt idx="1401">
                    <c:v>16-sep</c:v>
                  </c:pt>
                  <c:pt idx="1402">
                    <c:v>17-sep</c:v>
                  </c:pt>
                  <c:pt idx="1403">
                    <c:v>18-sep</c:v>
                  </c:pt>
                  <c:pt idx="1404">
                    <c:v>19-sep</c:v>
                  </c:pt>
                  <c:pt idx="1405">
                    <c:v>20-sep</c:v>
                  </c:pt>
                  <c:pt idx="1406">
                    <c:v>21-sep</c:v>
                  </c:pt>
                  <c:pt idx="1407">
                    <c:v>22-sep</c:v>
                  </c:pt>
                  <c:pt idx="1408">
                    <c:v>23-sep</c:v>
                  </c:pt>
                  <c:pt idx="1409">
                    <c:v>24-sep</c:v>
                  </c:pt>
                  <c:pt idx="1410">
                    <c:v>25-sep</c:v>
                  </c:pt>
                  <c:pt idx="1411">
                    <c:v>26-sep</c:v>
                  </c:pt>
                  <c:pt idx="1412">
                    <c:v>27-sep</c:v>
                  </c:pt>
                  <c:pt idx="1413">
                    <c:v>28-sep</c:v>
                  </c:pt>
                  <c:pt idx="1414">
                    <c:v>29-sep</c:v>
                  </c:pt>
                  <c:pt idx="1415">
                    <c:v>30-sep</c:v>
                  </c:pt>
                  <c:pt idx="1416">
                    <c:v>01-oct</c:v>
                  </c:pt>
                  <c:pt idx="1417">
                    <c:v>02-oct</c:v>
                  </c:pt>
                  <c:pt idx="1418">
                    <c:v>03-oct</c:v>
                  </c:pt>
                  <c:pt idx="1419">
                    <c:v>04-oct</c:v>
                  </c:pt>
                  <c:pt idx="1420">
                    <c:v>05-oct</c:v>
                  </c:pt>
                  <c:pt idx="1421">
                    <c:v>06-oct</c:v>
                  </c:pt>
                  <c:pt idx="1422">
                    <c:v>07-oct</c:v>
                  </c:pt>
                  <c:pt idx="1423">
                    <c:v>08-oct</c:v>
                  </c:pt>
                  <c:pt idx="1424">
                    <c:v>09-oct</c:v>
                  </c:pt>
                  <c:pt idx="1425">
                    <c:v>10-oct</c:v>
                  </c:pt>
                  <c:pt idx="1426">
                    <c:v>11-oct</c:v>
                  </c:pt>
                  <c:pt idx="1427">
                    <c:v>12-oct</c:v>
                  </c:pt>
                  <c:pt idx="1428">
                    <c:v>13-oct</c:v>
                  </c:pt>
                  <c:pt idx="1429">
                    <c:v>14-oct</c:v>
                  </c:pt>
                  <c:pt idx="1430">
                    <c:v>15-oct</c:v>
                  </c:pt>
                  <c:pt idx="1431">
                    <c:v>16-oct</c:v>
                  </c:pt>
                  <c:pt idx="1432">
                    <c:v>17-oct</c:v>
                  </c:pt>
                  <c:pt idx="1433">
                    <c:v>18-oct</c:v>
                  </c:pt>
                  <c:pt idx="1434">
                    <c:v>19-oct</c:v>
                  </c:pt>
                  <c:pt idx="1435">
                    <c:v>20-oct</c:v>
                  </c:pt>
                  <c:pt idx="1436">
                    <c:v>21-oct</c:v>
                  </c:pt>
                  <c:pt idx="1437">
                    <c:v>22-oct</c:v>
                  </c:pt>
                  <c:pt idx="1438">
                    <c:v>23-oct</c:v>
                  </c:pt>
                  <c:pt idx="1439">
                    <c:v>24-oct</c:v>
                  </c:pt>
                  <c:pt idx="1440">
                    <c:v>25-oct</c:v>
                  </c:pt>
                  <c:pt idx="1441">
                    <c:v>26-oct</c:v>
                  </c:pt>
                  <c:pt idx="1442">
                    <c:v>27-oct</c:v>
                  </c:pt>
                  <c:pt idx="1443">
                    <c:v>28-oct</c:v>
                  </c:pt>
                  <c:pt idx="1444">
                    <c:v>29-oct</c:v>
                  </c:pt>
                  <c:pt idx="1445">
                    <c:v>30-oct</c:v>
                  </c:pt>
                  <c:pt idx="1446">
                    <c:v>31-oct</c:v>
                  </c:pt>
                  <c:pt idx="1447">
                    <c:v>01-nov</c:v>
                  </c:pt>
                  <c:pt idx="1448">
                    <c:v>02-nov</c:v>
                  </c:pt>
                  <c:pt idx="1449">
                    <c:v>03-nov</c:v>
                  </c:pt>
                  <c:pt idx="1450">
                    <c:v>04-nov</c:v>
                  </c:pt>
                  <c:pt idx="1451">
                    <c:v>05-nov</c:v>
                  </c:pt>
                  <c:pt idx="1452">
                    <c:v>06-nov</c:v>
                  </c:pt>
                  <c:pt idx="1453">
                    <c:v>07-nov</c:v>
                  </c:pt>
                  <c:pt idx="1454">
                    <c:v>08-nov</c:v>
                  </c:pt>
                  <c:pt idx="1455">
                    <c:v>09-nov</c:v>
                  </c:pt>
                  <c:pt idx="1456">
                    <c:v>10-nov</c:v>
                  </c:pt>
                  <c:pt idx="1457">
                    <c:v>11-nov</c:v>
                  </c:pt>
                  <c:pt idx="1458">
                    <c:v>12-nov</c:v>
                  </c:pt>
                  <c:pt idx="1459">
                    <c:v>13-nov</c:v>
                  </c:pt>
                  <c:pt idx="1460">
                    <c:v>14-nov</c:v>
                  </c:pt>
                  <c:pt idx="1461">
                    <c:v>15-nov</c:v>
                  </c:pt>
                  <c:pt idx="1462">
                    <c:v>16-nov</c:v>
                  </c:pt>
                  <c:pt idx="1463">
                    <c:v>17-nov</c:v>
                  </c:pt>
                  <c:pt idx="1464">
                    <c:v>18-nov</c:v>
                  </c:pt>
                  <c:pt idx="1465">
                    <c:v>19-nov</c:v>
                  </c:pt>
                  <c:pt idx="1466">
                    <c:v>20-nov</c:v>
                  </c:pt>
                  <c:pt idx="1467">
                    <c:v>21-nov</c:v>
                  </c:pt>
                  <c:pt idx="1468">
                    <c:v>22-nov</c:v>
                  </c:pt>
                  <c:pt idx="1469">
                    <c:v>23-nov</c:v>
                  </c:pt>
                  <c:pt idx="1470">
                    <c:v>24-nov</c:v>
                  </c:pt>
                  <c:pt idx="1471">
                    <c:v>25-nov</c:v>
                  </c:pt>
                  <c:pt idx="1472">
                    <c:v>26-nov</c:v>
                  </c:pt>
                  <c:pt idx="1473">
                    <c:v>27-nov</c:v>
                  </c:pt>
                  <c:pt idx="1474">
                    <c:v>28-nov</c:v>
                  </c:pt>
                  <c:pt idx="1475">
                    <c:v>29-nov</c:v>
                  </c:pt>
                  <c:pt idx="1476">
                    <c:v>30-nov</c:v>
                  </c:pt>
                  <c:pt idx="1477">
                    <c:v>01-dic</c:v>
                  </c:pt>
                  <c:pt idx="1478">
                    <c:v>02-dic</c:v>
                  </c:pt>
                  <c:pt idx="1479">
                    <c:v>03-dic</c:v>
                  </c:pt>
                  <c:pt idx="1480">
                    <c:v>04-dic</c:v>
                  </c:pt>
                  <c:pt idx="1481">
                    <c:v>05-dic</c:v>
                  </c:pt>
                  <c:pt idx="1482">
                    <c:v>06-dic</c:v>
                  </c:pt>
                  <c:pt idx="1483">
                    <c:v>07-dic</c:v>
                  </c:pt>
                  <c:pt idx="1484">
                    <c:v>08-dic</c:v>
                  </c:pt>
                  <c:pt idx="1485">
                    <c:v>09-dic</c:v>
                  </c:pt>
                  <c:pt idx="1486">
                    <c:v>10-dic</c:v>
                  </c:pt>
                  <c:pt idx="1487">
                    <c:v>11-dic</c:v>
                  </c:pt>
                  <c:pt idx="1488">
                    <c:v>12-dic</c:v>
                  </c:pt>
                  <c:pt idx="1489">
                    <c:v>13-dic</c:v>
                  </c:pt>
                  <c:pt idx="1490">
                    <c:v>14-dic</c:v>
                  </c:pt>
                  <c:pt idx="1491">
                    <c:v>15-dic</c:v>
                  </c:pt>
                  <c:pt idx="1492">
                    <c:v>16-dic</c:v>
                  </c:pt>
                  <c:pt idx="1493">
                    <c:v>17-dic</c:v>
                  </c:pt>
                  <c:pt idx="1494">
                    <c:v>18-dic</c:v>
                  </c:pt>
                  <c:pt idx="1495">
                    <c:v>19-dic</c:v>
                  </c:pt>
                  <c:pt idx="1496">
                    <c:v>20-dic</c:v>
                  </c:pt>
                  <c:pt idx="1497">
                    <c:v>21-dic</c:v>
                  </c:pt>
                  <c:pt idx="1498">
                    <c:v>22-dic</c:v>
                  </c:pt>
                  <c:pt idx="1499">
                    <c:v>23-dic</c:v>
                  </c:pt>
                  <c:pt idx="1500">
                    <c:v>24-dic</c:v>
                  </c:pt>
                  <c:pt idx="1501">
                    <c:v>25-dic</c:v>
                  </c:pt>
                  <c:pt idx="1502">
                    <c:v>26-dic</c:v>
                  </c:pt>
                  <c:pt idx="1503">
                    <c:v>27-dic</c:v>
                  </c:pt>
                  <c:pt idx="1504">
                    <c:v>28-dic</c:v>
                  </c:pt>
                  <c:pt idx="1505">
                    <c:v>29-dic</c:v>
                  </c:pt>
                  <c:pt idx="1506">
                    <c:v>30-dic</c:v>
                  </c:pt>
                  <c:pt idx="1507">
                    <c:v>31-dic</c:v>
                  </c:pt>
                  <c:pt idx="1508">
                    <c:v>01-ene</c:v>
                  </c:pt>
                  <c:pt idx="1509">
                    <c:v>02-ene</c:v>
                  </c:pt>
                  <c:pt idx="1510">
                    <c:v>03-ene</c:v>
                  </c:pt>
                  <c:pt idx="1511">
                    <c:v>04-ene</c:v>
                  </c:pt>
                  <c:pt idx="1512">
                    <c:v>05-ene</c:v>
                  </c:pt>
                  <c:pt idx="1513">
                    <c:v>06-ene</c:v>
                  </c:pt>
                  <c:pt idx="1514">
                    <c:v>07-ene</c:v>
                  </c:pt>
                  <c:pt idx="1515">
                    <c:v>08-ene</c:v>
                  </c:pt>
                  <c:pt idx="1516">
                    <c:v>09-ene</c:v>
                  </c:pt>
                  <c:pt idx="1517">
                    <c:v>10-ene</c:v>
                  </c:pt>
                  <c:pt idx="1518">
                    <c:v>11-ene</c:v>
                  </c:pt>
                  <c:pt idx="1519">
                    <c:v>12-ene</c:v>
                  </c:pt>
                  <c:pt idx="1520">
                    <c:v>13-ene</c:v>
                  </c:pt>
                  <c:pt idx="1521">
                    <c:v>14-ene</c:v>
                  </c:pt>
                  <c:pt idx="1522">
                    <c:v>15-ene</c:v>
                  </c:pt>
                  <c:pt idx="1523">
                    <c:v>16-ene</c:v>
                  </c:pt>
                  <c:pt idx="1524">
                    <c:v>17-ene</c:v>
                  </c:pt>
                  <c:pt idx="1525">
                    <c:v>18-ene</c:v>
                  </c:pt>
                  <c:pt idx="1526">
                    <c:v>19-ene</c:v>
                  </c:pt>
                  <c:pt idx="1527">
                    <c:v>20-ene</c:v>
                  </c:pt>
                  <c:pt idx="1528">
                    <c:v>21-ene</c:v>
                  </c:pt>
                  <c:pt idx="1529">
                    <c:v>22-ene</c:v>
                  </c:pt>
                  <c:pt idx="1530">
                    <c:v>23-ene</c:v>
                  </c:pt>
                  <c:pt idx="1531">
                    <c:v>24-ene</c:v>
                  </c:pt>
                  <c:pt idx="1532">
                    <c:v>25-ene</c:v>
                  </c:pt>
                  <c:pt idx="1533">
                    <c:v>26-ene</c:v>
                  </c:pt>
                  <c:pt idx="1534">
                    <c:v>27-ene</c:v>
                  </c:pt>
                  <c:pt idx="1535">
                    <c:v>28-ene</c:v>
                  </c:pt>
                  <c:pt idx="1536">
                    <c:v>29-ene</c:v>
                  </c:pt>
                  <c:pt idx="1537">
                    <c:v>30-ene</c:v>
                  </c:pt>
                  <c:pt idx="1538">
                    <c:v>31-ene</c:v>
                  </c:pt>
                  <c:pt idx="1539">
                    <c:v>01-feb</c:v>
                  </c:pt>
                  <c:pt idx="1540">
                    <c:v>02-feb</c:v>
                  </c:pt>
                  <c:pt idx="1541">
                    <c:v>03-feb</c:v>
                  </c:pt>
                  <c:pt idx="1542">
                    <c:v>04-feb</c:v>
                  </c:pt>
                  <c:pt idx="1543">
                    <c:v>05-feb</c:v>
                  </c:pt>
                  <c:pt idx="1544">
                    <c:v>06-feb</c:v>
                  </c:pt>
                  <c:pt idx="1545">
                    <c:v>07-feb</c:v>
                  </c:pt>
                  <c:pt idx="1546">
                    <c:v>08-feb</c:v>
                  </c:pt>
                  <c:pt idx="1547">
                    <c:v>09-feb</c:v>
                  </c:pt>
                  <c:pt idx="1548">
                    <c:v>10-feb</c:v>
                  </c:pt>
                  <c:pt idx="1549">
                    <c:v>11-feb</c:v>
                  </c:pt>
                  <c:pt idx="1550">
                    <c:v>12-feb</c:v>
                  </c:pt>
                  <c:pt idx="1551">
                    <c:v>13-feb</c:v>
                  </c:pt>
                  <c:pt idx="1552">
                    <c:v>14-feb</c:v>
                  </c:pt>
                  <c:pt idx="1553">
                    <c:v>15-feb</c:v>
                  </c:pt>
                  <c:pt idx="1554">
                    <c:v>16-feb</c:v>
                  </c:pt>
                  <c:pt idx="1555">
                    <c:v>17-feb</c:v>
                  </c:pt>
                  <c:pt idx="1556">
                    <c:v>18-feb</c:v>
                  </c:pt>
                  <c:pt idx="1557">
                    <c:v>19-feb</c:v>
                  </c:pt>
                  <c:pt idx="1558">
                    <c:v>20-feb</c:v>
                  </c:pt>
                  <c:pt idx="1559">
                    <c:v>21-feb</c:v>
                  </c:pt>
                  <c:pt idx="1560">
                    <c:v>22-feb</c:v>
                  </c:pt>
                  <c:pt idx="1561">
                    <c:v>23-feb</c:v>
                  </c:pt>
                  <c:pt idx="1562">
                    <c:v>24-feb</c:v>
                  </c:pt>
                  <c:pt idx="1563">
                    <c:v>25-feb</c:v>
                  </c:pt>
                  <c:pt idx="1564">
                    <c:v>26-feb</c:v>
                  </c:pt>
                  <c:pt idx="1565">
                    <c:v>27-feb</c:v>
                  </c:pt>
                  <c:pt idx="1566">
                    <c:v>28-feb</c:v>
                  </c:pt>
                  <c:pt idx="1567">
                    <c:v>29-feb</c:v>
                  </c:pt>
                  <c:pt idx="1568">
                    <c:v>01-mar</c:v>
                  </c:pt>
                  <c:pt idx="1569">
                    <c:v>02-mar</c:v>
                  </c:pt>
                  <c:pt idx="1570">
                    <c:v>03-mar</c:v>
                  </c:pt>
                  <c:pt idx="1571">
                    <c:v>04-mar</c:v>
                  </c:pt>
                  <c:pt idx="1572">
                    <c:v>05-mar</c:v>
                  </c:pt>
                  <c:pt idx="1573">
                    <c:v>06-mar</c:v>
                  </c:pt>
                  <c:pt idx="1574">
                    <c:v>07-mar</c:v>
                  </c:pt>
                  <c:pt idx="1575">
                    <c:v>08-mar</c:v>
                  </c:pt>
                  <c:pt idx="1576">
                    <c:v>09-mar</c:v>
                  </c:pt>
                  <c:pt idx="1577">
                    <c:v>10-mar</c:v>
                  </c:pt>
                  <c:pt idx="1578">
                    <c:v>11-mar</c:v>
                  </c:pt>
                  <c:pt idx="1579">
                    <c:v>12-mar</c:v>
                  </c:pt>
                  <c:pt idx="1580">
                    <c:v>13-mar</c:v>
                  </c:pt>
                  <c:pt idx="1581">
                    <c:v>14-mar</c:v>
                  </c:pt>
                  <c:pt idx="1582">
                    <c:v>15-mar</c:v>
                  </c:pt>
                  <c:pt idx="1583">
                    <c:v>16-mar</c:v>
                  </c:pt>
                  <c:pt idx="1584">
                    <c:v>17-mar</c:v>
                  </c:pt>
                  <c:pt idx="1585">
                    <c:v>18-mar</c:v>
                  </c:pt>
                  <c:pt idx="1586">
                    <c:v>19-mar</c:v>
                  </c:pt>
                  <c:pt idx="1587">
                    <c:v>20-mar</c:v>
                  </c:pt>
                  <c:pt idx="1588">
                    <c:v>21-mar</c:v>
                  </c:pt>
                  <c:pt idx="1589">
                    <c:v>22-mar</c:v>
                  </c:pt>
                  <c:pt idx="1590">
                    <c:v>23-mar</c:v>
                  </c:pt>
                  <c:pt idx="1591">
                    <c:v>24-mar</c:v>
                  </c:pt>
                  <c:pt idx="1592">
                    <c:v>25-mar</c:v>
                  </c:pt>
                  <c:pt idx="1593">
                    <c:v>26-mar</c:v>
                  </c:pt>
                  <c:pt idx="1594">
                    <c:v>27-mar</c:v>
                  </c:pt>
                  <c:pt idx="1595">
                    <c:v>28-mar</c:v>
                  </c:pt>
                  <c:pt idx="1596">
                    <c:v>29-mar</c:v>
                  </c:pt>
                  <c:pt idx="1597">
                    <c:v>30-mar</c:v>
                  </c:pt>
                  <c:pt idx="1598">
                    <c:v>31-mar</c:v>
                  </c:pt>
                  <c:pt idx="1599">
                    <c:v>01-abr</c:v>
                  </c:pt>
                  <c:pt idx="1600">
                    <c:v>02-abr</c:v>
                  </c:pt>
                  <c:pt idx="1601">
                    <c:v>03-abr</c:v>
                  </c:pt>
                  <c:pt idx="1602">
                    <c:v>04-abr</c:v>
                  </c:pt>
                  <c:pt idx="1603">
                    <c:v>05-abr</c:v>
                  </c:pt>
                  <c:pt idx="1604">
                    <c:v>06-abr</c:v>
                  </c:pt>
                  <c:pt idx="1605">
                    <c:v>07-abr</c:v>
                  </c:pt>
                  <c:pt idx="1606">
                    <c:v>08-abr</c:v>
                  </c:pt>
                  <c:pt idx="1607">
                    <c:v>09-abr</c:v>
                  </c:pt>
                  <c:pt idx="1608">
                    <c:v>10-abr</c:v>
                  </c:pt>
                  <c:pt idx="1609">
                    <c:v>11-abr</c:v>
                  </c:pt>
                  <c:pt idx="1610">
                    <c:v>12-abr</c:v>
                  </c:pt>
                  <c:pt idx="1611">
                    <c:v>13-abr</c:v>
                  </c:pt>
                  <c:pt idx="1612">
                    <c:v>14-abr</c:v>
                  </c:pt>
                  <c:pt idx="1613">
                    <c:v>15-abr</c:v>
                  </c:pt>
                  <c:pt idx="1614">
                    <c:v>16-abr</c:v>
                  </c:pt>
                  <c:pt idx="1615">
                    <c:v>17-abr</c:v>
                  </c:pt>
                  <c:pt idx="1616">
                    <c:v>18-abr</c:v>
                  </c:pt>
                  <c:pt idx="1617">
                    <c:v>19-abr</c:v>
                  </c:pt>
                  <c:pt idx="1618">
                    <c:v>20-abr</c:v>
                  </c:pt>
                  <c:pt idx="1619">
                    <c:v>21-abr</c:v>
                  </c:pt>
                  <c:pt idx="1620">
                    <c:v>22-abr</c:v>
                  </c:pt>
                  <c:pt idx="1621">
                    <c:v>23-abr</c:v>
                  </c:pt>
                  <c:pt idx="1622">
                    <c:v>24-abr</c:v>
                  </c:pt>
                  <c:pt idx="1623">
                    <c:v>25-abr</c:v>
                  </c:pt>
                  <c:pt idx="1624">
                    <c:v>26-abr</c:v>
                  </c:pt>
                  <c:pt idx="1625">
                    <c:v>27-abr</c:v>
                  </c:pt>
                  <c:pt idx="1626">
                    <c:v>28-abr</c:v>
                  </c:pt>
                  <c:pt idx="1627">
                    <c:v>29-abr</c:v>
                  </c:pt>
                  <c:pt idx="1628">
                    <c:v>30-abr</c:v>
                  </c:pt>
                  <c:pt idx="1629">
                    <c:v>01-may</c:v>
                  </c:pt>
                  <c:pt idx="1630">
                    <c:v>02-may</c:v>
                  </c:pt>
                  <c:pt idx="1631">
                    <c:v>03-may</c:v>
                  </c:pt>
                  <c:pt idx="1632">
                    <c:v>04-may</c:v>
                  </c:pt>
                  <c:pt idx="1633">
                    <c:v>05-may</c:v>
                  </c:pt>
                  <c:pt idx="1634">
                    <c:v>06-may</c:v>
                  </c:pt>
                  <c:pt idx="1635">
                    <c:v>07-may</c:v>
                  </c:pt>
                  <c:pt idx="1636">
                    <c:v>08-may</c:v>
                  </c:pt>
                  <c:pt idx="1637">
                    <c:v>09-may</c:v>
                  </c:pt>
                  <c:pt idx="1638">
                    <c:v>10-may</c:v>
                  </c:pt>
                  <c:pt idx="1639">
                    <c:v>11-may</c:v>
                  </c:pt>
                  <c:pt idx="1640">
                    <c:v>12-may</c:v>
                  </c:pt>
                  <c:pt idx="1641">
                    <c:v>13-may</c:v>
                  </c:pt>
                  <c:pt idx="1642">
                    <c:v>14-may</c:v>
                  </c:pt>
                  <c:pt idx="1643">
                    <c:v>15-may</c:v>
                  </c:pt>
                  <c:pt idx="1644">
                    <c:v>16-may</c:v>
                  </c:pt>
                  <c:pt idx="1645">
                    <c:v>17-may</c:v>
                  </c:pt>
                  <c:pt idx="1646">
                    <c:v>18-may</c:v>
                  </c:pt>
                  <c:pt idx="1647">
                    <c:v>19-may</c:v>
                  </c:pt>
                  <c:pt idx="1648">
                    <c:v>20-may</c:v>
                  </c:pt>
                  <c:pt idx="1649">
                    <c:v>21-may</c:v>
                  </c:pt>
                  <c:pt idx="1650">
                    <c:v>22-may</c:v>
                  </c:pt>
                  <c:pt idx="1651">
                    <c:v>23-may</c:v>
                  </c:pt>
                  <c:pt idx="1652">
                    <c:v>24-may</c:v>
                  </c:pt>
                  <c:pt idx="1653">
                    <c:v>25-may</c:v>
                  </c:pt>
                  <c:pt idx="1654">
                    <c:v>26-may</c:v>
                  </c:pt>
                  <c:pt idx="1655">
                    <c:v>27-may</c:v>
                  </c:pt>
                  <c:pt idx="1656">
                    <c:v>28-may</c:v>
                  </c:pt>
                  <c:pt idx="1657">
                    <c:v>29-may</c:v>
                  </c:pt>
                  <c:pt idx="1658">
                    <c:v>30-may</c:v>
                  </c:pt>
                  <c:pt idx="1659">
                    <c:v>31-may</c:v>
                  </c:pt>
                  <c:pt idx="1660">
                    <c:v>01-jun</c:v>
                  </c:pt>
                  <c:pt idx="1661">
                    <c:v>02-jun</c:v>
                  </c:pt>
                  <c:pt idx="1662">
                    <c:v>03-jun</c:v>
                  </c:pt>
                  <c:pt idx="1663">
                    <c:v>04-jun</c:v>
                  </c:pt>
                  <c:pt idx="1664">
                    <c:v>05-jun</c:v>
                  </c:pt>
                  <c:pt idx="1665">
                    <c:v>06-jun</c:v>
                  </c:pt>
                  <c:pt idx="1666">
                    <c:v>07-jun</c:v>
                  </c:pt>
                  <c:pt idx="1667">
                    <c:v>08-jun</c:v>
                  </c:pt>
                  <c:pt idx="1668">
                    <c:v>09-jun</c:v>
                  </c:pt>
                  <c:pt idx="1669">
                    <c:v>10-jun</c:v>
                  </c:pt>
                  <c:pt idx="1670">
                    <c:v>11-jun</c:v>
                  </c:pt>
                  <c:pt idx="1671">
                    <c:v>12-jun</c:v>
                  </c:pt>
                  <c:pt idx="1672">
                    <c:v>13-jun</c:v>
                  </c:pt>
                  <c:pt idx="1673">
                    <c:v>14-jun</c:v>
                  </c:pt>
                  <c:pt idx="1674">
                    <c:v>15-jun</c:v>
                  </c:pt>
                  <c:pt idx="1675">
                    <c:v>16-jun</c:v>
                  </c:pt>
                  <c:pt idx="1676">
                    <c:v>17-jun</c:v>
                  </c:pt>
                  <c:pt idx="1677">
                    <c:v>18-jun</c:v>
                  </c:pt>
                  <c:pt idx="1678">
                    <c:v>19-jun</c:v>
                  </c:pt>
                  <c:pt idx="1679">
                    <c:v>20-jun</c:v>
                  </c:pt>
                  <c:pt idx="1680">
                    <c:v>21-jun</c:v>
                  </c:pt>
                  <c:pt idx="1681">
                    <c:v>22-jun</c:v>
                  </c:pt>
                  <c:pt idx="1682">
                    <c:v>23-jun</c:v>
                  </c:pt>
                  <c:pt idx="1683">
                    <c:v>24-jun</c:v>
                  </c:pt>
                  <c:pt idx="1684">
                    <c:v>25-jun</c:v>
                  </c:pt>
                  <c:pt idx="1685">
                    <c:v>26-jun</c:v>
                  </c:pt>
                  <c:pt idx="1686">
                    <c:v>27-jun</c:v>
                  </c:pt>
                  <c:pt idx="1687">
                    <c:v>28-jun</c:v>
                  </c:pt>
                  <c:pt idx="1688">
                    <c:v>29-jun</c:v>
                  </c:pt>
                  <c:pt idx="1689">
                    <c:v>30-jun</c:v>
                  </c:pt>
                  <c:pt idx="1690">
                    <c:v>01-jul</c:v>
                  </c:pt>
                  <c:pt idx="1691">
                    <c:v>02-jul</c:v>
                  </c:pt>
                  <c:pt idx="1692">
                    <c:v>03-jul</c:v>
                  </c:pt>
                  <c:pt idx="1693">
                    <c:v>04-jul</c:v>
                  </c:pt>
                  <c:pt idx="1694">
                    <c:v>05-jul</c:v>
                  </c:pt>
                  <c:pt idx="1695">
                    <c:v>06-jul</c:v>
                  </c:pt>
                  <c:pt idx="1696">
                    <c:v>07-jul</c:v>
                  </c:pt>
                  <c:pt idx="1697">
                    <c:v>08-jul</c:v>
                  </c:pt>
                  <c:pt idx="1698">
                    <c:v>09-jul</c:v>
                  </c:pt>
                  <c:pt idx="1699">
                    <c:v>10-jul</c:v>
                  </c:pt>
                  <c:pt idx="1700">
                    <c:v>11-jul</c:v>
                  </c:pt>
                  <c:pt idx="1701">
                    <c:v>12-jul</c:v>
                  </c:pt>
                  <c:pt idx="1702">
                    <c:v>13-jul</c:v>
                  </c:pt>
                  <c:pt idx="1703">
                    <c:v>14-jul</c:v>
                  </c:pt>
                  <c:pt idx="1704">
                    <c:v>15-jul</c:v>
                  </c:pt>
                  <c:pt idx="1705">
                    <c:v>16-jul</c:v>
                  </c:pt>
                  <c:pt idx="1706">
                    <c:v>17-jul</c:v>
                  </c:pt>
                  <c:pt idx="1707">
                    <c:v>18-jul</c:v>
                  </c:pt>
                  <c:pt idx="1708">
                    <c:v>19-jul</c:v>
                  </c:pt>
                  <c:pt idx="1709">
                    <c:v>20-jul</c:v>
                  </c:pt>
                  <c:pt idx="1710">
                    <c:v>21-jul</c:v>
                  </c:pt>
                  <c:pt idx="1711">
                    <c:v>22-jul</c:v>
                  </c:pt>
                  <c:pt idx="1712">
                    <c:v>23-jul</c:v>
                  </c:pt>
                  <c:pt idx="1713">
                    <c:v>24-jul</c:v>
                  </c:pt>
                  <c:pt idx="1714">
                    <c:v>25-jul</c:v>
                  </c:pt>
                  <c:pt idx="1715">
                    <c:v>26-jul</c:v>
                  </c:pt>
                  <c:pt idx="1716">
                    <c:v>27-jul</c:v>
                  </c:pt>
                  <c:pt idx="1717">
                    <c:v>28-jul</c:v>
                  </c:pt>
                  <c:pt idx="1718">
                    <c:v>29-jul</c:v>
                  </c:pt>
                  <c:pt idx="1719">
                    <c:v>30-jul</c:v>
                  </c:pt>
                  <c:pt idx="1720">
                    <c:v>31-jul</c:v>
                  </c:pt>
                  <c:pt idx="1721">
                    <c:v>01-ago</c:v>
                  </c:pt>
                  <c:pt idx="1722">
                    <c:v>02-ago</c:v>
                  </c:pt>
                  <c:pt idx="1723">
                    <c:v>03-ago</c:v>
                  </c:pt>
                  <c:pt idx="1724">
                    <c:v>04-ago</c:v>
                  </c:pt>
                  <c:pt idx="1725">
                    <c:v>05-ago</c:v>
                  </c:pt>
                  <c:pt idx="1726">
                    <c:v>06-ago</c:v>
                  </c:pt>
                  <c:pt idx="1727">
                    <c:v>07-ago</c:v>
                  </c:pt>
                  <c:pt idx="1728">
                    <c:v>08-ago</c:v>
                  </c:pt>
                  <c:pt idx="1729">
                    <c:v>09-ago</c:v>
                  </c:pt>
                  <c:pt idx="1730">
                    <c:v>10-ago</c:v>
                  </c:pt>
                  <c:pt idx="1731">
                    <c:v>11-ago</c:v>
                  </c:pt>
                  <c:pt idx="1732">
                    <c:v>12-ago</c:v>
                  </c:pt>
                  <c:pt idx="1733">
                    <c:v>13-ago</c:v>
                  </c:pt>
                  <c:pt idx="1734">
                    <c:v>14-ago</c:v>
                  </c:pt>
                  <c:pt idx="1735">
                    <c:v>15-ago</c:v>
                  </c:pt>
                  <c:pt idx="1736">
                    <c:v>16-ago</c:v>
                  </c:pt>
                  <c:pt idx="1737">
                    <c:v>17-ago</c:v>
                  </c:pt>
                  <c:pt idx="1738">
                    <c:v>18-ago</c:v>
                  </c:pt>
                  <c:pt idx="1739">
                    <c:v>19-ago</c:v>
                  </c:pt>
                  <c:pt idx="1740">
                    <c:v>20-ago</c:v>
                  </c:pt>
                  <c:pt idx="1741">
                    <c:v>21-ago</c:v>
                  </c:pt>
                  <c:pt idx="1742">
                    <c:v>22-ago</c:v>
                  </c:pt>
                  <c:pt idx="1743">
                    <c:v>23-ago</c:v>
                  </c:pt>
                  <c:pt idx="1744">
                    <c:v>24-ago</c:v>
                  </c:pt>
                  <c:pt idx="1745">
                    <c:v>25-ago</c:v>
                  </c:pt>
                  <c:pt idx="1746">
                    <c:v>26-ago</c:v>
                  </c:pt>
                  <c:pt idx="1747">
                    <c:v>27-ago</c:v>
                  </c:pt>
                  <c:pt idx="1748">
                    <c:v>28-ago</c:v>
                  </c:pt>
                  <c:pt idx="1749">
                    <c:v>29-ago</c:v>
                  </c:pt>
                  <c:pt idx="1750">
                    <c:v>30-ago</c:v>
                  </c:pt>
                  <c:pt idx="1751">
                    <c:v>31-ago</c:v>
                  </c:pt>
                  <c:pt idx="1752">
                    <c:v>01-sep</c:v>
                  </c:pt>
                  <c:pt idx="1753">
                    <c:v>02-sep</c:v>
                  </c:pt>
                  <c:pt idx="1754">
                    <c:v>03-sep</c:v>
                  </c:pt>
                  <c:pt idx="1755">
                    <c:v>04-sep</c:v>
                  </c:pt>
                  <c:pt idx="1756">
                    <c:v>05-sep</c:v>
                  </c:pt>
                  <c:pt idx="1757">
                    <c:v>06-sep</c:v>
                  </c:pt>
                  <c:pt idx="1758">
                    <c:v>07-sep</c:v>
                  </c:pt>
                  <c:pt idx="1759">
                    <c:v>08-sep</c:v>
                  </c:pt>
                  <c:pt idx="1760">
                    <c:v>09-sep</c:v>
                  </c:pt>
                  <c:pt idx="1761">
                    <c:v>10-sep</c:v>
                  </c:pt>
                  <c:pt idx="1762">
                    <c:v>11-sep</c:v>
                  </c:pt>
                  <c:pt idx="1763">
                    <c:v>12-sep</c:v>
                  </c:pt>
                  <c:pt idx="1764">
                    <c:v>13-sep</c:v>
                  </c:pt>
                  <c:pt idx="1765">
                    <c:v>14-sep</c:v>
                  </c:pt>
                  <c:pt idx="1766">
                    <c:v>15-sep</c:v>
                  </c:pt>
                  <c:pt idx="1767">
                    <c:v>16-sep</c:v>
                  </c:pt>
                  <c:pt idx="1768">
                    <c:v>17-sep</c:v>
                  </c:pt>
                  <c:pt idx="1769">
                    <c:v>18-sep</c:v>
                  </c:pt>
                  <c:pt idx="1770">
                    <c:v>19-sep</c:v>
                  </c:pt>
                  <c:pt idx="1771">
                    <c:v>20-sep</c:v>
                  </c:pt>
                  <c:pt idx="1772">
                    <c:v>21-sep</c:v>
                  </c:pt>
                  <c:pt idx="1773">
                    <c:v>22-sep</c:v>
                  </c:pt>
                  <c:pt idx="1774">
                    <c:v>23-sep</c:v>
                  </c:pt>
                  <c:pt idx="1775">
                    <c:v>24-sep</c:v>
                  </c:pt>
                  <c:pt idx="1776">
                    <c:v>25-sep</c:v>
                  </c:pt>
                  <c:pt idx="1777">
                    <c:v>26-sep</c:v>
                  </c:pt>
                  <c:pt idx="1778">
                    <c:v>27-sep</c:v>
                  </c:pt>
                  <c:pt idx="1779">
                    <c:v>28-sep</c:v>
                  </c:pt>
                  <c:pt idx="1780">
                    <c:v>29-sep</c:v>
                  </c:pt>
                  <c:pt idx="1781">
                    <c:v>30-sep</c:v>
                  </c:pt>
                  <c:pt idx="1782">
                    <c:v>01-oct</c:v>
                  </c:pt>
                  <c:pt idx="1783">
                    <c:v>02-oct</c:v>
                  </c:pt>
                  <c:pt idx="1784">
                    <c:v>03-oct</c:v>
                  </c:pt>
                  <c:pt idx="1785">
                    <c:v>04-oct</c:v>
                  </c:pt>
                  <c:pt idx="1786">
                    <c:v>05-oct</c:v>
                  </c:pt>
                  <c:pt idx="1787">
                    <c:v>06-oct</c:v>
                  </c:pt>
                  <c:pt idx="1788">
                    <c:v>07-oct</c:v>
                  </c:pt>
                  <c:pt idx="1789">
                    <c:v>08-oct</c:v>
                  </c:pt>
                  <c:pt idx="1790">
                    <c:v>09-oct</c:v>
                  </c:pt>
                  <c:pt idx="1791">
                    <c:v>10-oct</c:v>
                  </c:pt>
                  <c:pt idx="1792">
                    <c:v>11-oct</c:v>
                  </c:pt>
                  <c:pt idx="1793">
                    <c:v>12-oct</c:v>
                  </c:pt>
                  <c:pt idx="1794">
                    <c:v>13-oct</c:v>
                  </c:pt>
                  <c:pt idx="1795">
                    <c:v>14-oct</c:v>
                  </c:pt>
                  <c:pt idx="1796">
                    <c:v>15-oct</c:v>
                  </c:pt>
                  <c:pt idx="1797">
                    <c:v>16-oct</c:v>
                  </c:pt>
                  <c:pt idx="1798">
                    <c:v>17-oct</c:v>
                  </c:pt>
                  <c:pt idx="1799">
                    <c:v>18-oct</c:v>
                  </c:pt>
                  <c:pt idx="1800">
                    <c:v>19-oct</c:v>
                  </c:pt>
                  <c:pt idx="1801">
                    <c:v>20-oct</c:v>
                  </c:pt>
                  <c:pt idx="1802">
                    <c:v>21-oct</c:v>
                  </c:pt>
                  <c:pt idx="1803">
                    <c:v>22-oct</c:v>
                  </c:pt>
                  <c:pt idx="1804">
                    <c:v>23-oct</c:v>
                  </c:pt>
                  <c:pt idx="1805">
                    <c:v>24-oct</c:v>
                  </c:pt>
                  <c:pt idx="1806">
                    <c:v>25-oct</c:v>
                  </c:pt>
                  <c:pt idx="1807">
                    <c:v>26-oct</c:v>
                  </c:pt>
                  <c:pt idx="1808">
                    <c:v>27-oct</c:v>
                  </c:pt>
                  <c:pt idx="1809">
                    <c:v>28-oct</c:v>
                  </c:pt>
                  <c:pt idx="1810">
                    <c:v>29-oct</c:v>
                  </c:pt>
                  <c:pt idx="1811">
                    <c:v>30-oct</c:v>
                  </c:pt>
                  <c:pt idx="1812">
                    <c:v>31-oct</c:v>
                  </c:pt>
                  <c:pt idx="1813">
                    <c:v>01-nov</c:v>
                  </c:pt>
                  <c:pt idx="1814">
                    <c:v>02-nov</c:v>
                  </c:pt>
                  <c:pt idx="1815">
                    <c:v>03-nov</c:v>
                  </c:pt>
                  <c:pt idx="1816">
                    <c:v>04-nov</c:v>
                  </c:pt>
                  <c:pt idx="1817">
                    <c:v>05-nov</c:v>
                  </c:pt>
                  <c:pt idx="1818">
                    <c:v>06-nov</c:v>
                  </c:pt>
                  <c:pt idx="1819">
                    <c:v>07-nov</c:v>
                  </c:pt>
                  <c:pt idx="1820">
                    <c:v>08-nov</c:v>
                  </c:pt>
                  <c:pt idx="1821">
                    <c:v>09-nov</c:v>
                  </c:pt>
                  <c:pt idx="1822">
                    <c:v>10-nov</c:v>
                  </c:pt>
                  <c:pt idx="1823">
                    <c:v>11-nov</c:v>
                  </c:pt>
                  <c:pt idx="1824">
                    <c:v>12-nov</c:v>
                  </c:pt>
                  <c:pt idx="1825">
                    <c:v>13-nov</c:v>
                  </c:pt>
                  <c:pt idx="1826">
                    <c:v>14-nov</c:v>
                  </c:pt>
                  <c:pt idx="1827">
                    <c:v>15-nov</c:v>
                  </c:pt>
                  <c:pt idx="1828">
                    <c:v>16-nov</c:v>
                  </c:pt>
                  <c:pt idx="1829">
                    <c:v>17-nov</c:v>
                  </c:pt>
                  <c:pt idx="1830">
                    <c:v>18-nov</c:v>
                  </c:pt>
                  <c:pt idx="1831">
                    <c:v>19-nov</c:v>
                  </c:pt>
                  <c:pt idx="1832">
                    <c:v>20-nov</c:v>
                  </c:pt>
                  <c:pt idx="1833">
                    <c:v>21-nov</c:v>
                  </c:pt>
                  <c:pt idx="1834">
                    <c:v>22-nov</c:v>
                  </c:pt>
                  <c:pt idx="1835">
                    <c:v>23-nov</c:v>
                  </c:pt>
                  <c:pt idx="1836">
                    <c:v>24-nov</c:v>
                  </c:pt>
                  <c:pt idx="1837">
                    <c:v>25-nov</c:v>
                  </c:pt>
                  <c:pt idx="1838">
                    <c:v>26-nov</c:v>
                  </c:pt>
                  <c:pt idx="1839">
                    <c:v>27-nov</c:v>
                  </c:pt>
                  <c:pt idx="1840">
                    <c:v>28-nov</c:v>
                  </c:pt>
                  <c:pt idx="1841">
                    <c:v>29-nov</c:v>
                  </c:pt>
                  <c:pt idx="1842">
                    <c:v>30-nov</c:v>
                  </c:pt>
                  <c:pt idx="1843">
                    <c:v>01-dic</c:v>
                  </c:pt>
                  <c:pt idx="1844">
                    <c:v>02-dic</c:v>
                  </c:pt>
                  <c:pt idx="1845">
                    <c:v>03-dic</c:v>
                  </c:pt>
                  <c:pt idx="1846">
                    <c:v>04-dic</c:v>
                  </c:pt>
                  <c:pt idx="1847">
                    <c:v>05-dic</c:v>
                  </c:pt>
                  <c:pt idx="1848">
                    <c:v>06-dic</c:v>
                  </c:pt>
                  <c:pt idx="1849">
                    <c:v>07-dic</c:v>
                  </c:pt>
                  <c:pt idx="1850">
                    <c:v>08-dic</c:v>
                  </c:pt>
                  <c:pt idx="1851">
                    <c:v>09-dic</c:v>
                  </c:pt>
                  <c:pt idx="1852">
                    <c:v>10-dic</c:v>
                  </c:pt>
                  <c:pt idx="1853">
                    <c:v>11-dic</c:v>
                  </c:pt>
                  <c:pt idx="1854">
                    <c:v>12-dic</c:v>
                  </c:pt>
                  <c:pt idx="1855">
                    <c:v>13-dic</c:v>
                  </c:pt>
                  <c:pt idx="1856">
                    <c:v>14-dic</c:v>
                  </c:pt>
                  <c:pt idx="1857">
                    <c:v>15-dic</c:v>
                  </c:pt>
                  <c:pt idx="1858">
                    <c:v>16-dic</c:v>
                  </c:pt>
                  <c:pt idx="1859">
                    <c:v>17-dic</c:v>
                  </c:pt>
                  <c:pt idx="1860">
                    <c:v>18-dic</c:v>
                  </c:pt>
                  <c:pt idx="1861">
                    <c:v>19-dic</c:v>
                  </c:pt>
                  <c:pt idx="1862">
                    <c:v>20-dic</c:v>
                  </c:pt>
                  <c:pt idx="1863">
                    <c:v>21-dic</c:v>
                  </c:pt>
                  <c:pt idx="1864">
                    <c:v>22-dic</c:v>
                  </c:pt>
                  <c:pt idx="1865">
                    <c:v>23-dic</c:v>
                  </c:pt>
                  <c:pt idx="1866">
                    <c:v>24-dic</c:v>
                  </c:pt>
                  <c:pt idx="1867">
                    <c:v>25-dic</c:v>
                  </c:pt>
                  <c:pt idx="1868">
                    <c:v>26-dic</c:v>
                  </c:pt>
                  <c:pt idx="1869">
                    <c:v>27-dic</c:v>
                  </c:pt>
                  <c:pt idx="1870">
                    <c:v>28-dic</c:v>
                  </c:pt>
                  <c:pt idx="1871">
                    <c:v>29-dic</c:v>
                  </c:pt>
                  <c:pt idx="1872">
                    <c:v>30-dic</c:v>
                  </c:pt>
                  <c:pt idx="1873">
                    <c:v>31-dic</c:v>
                  </c:pt>
                  <c:pt idx="1874">
                    <c:v>01-ene</c:v>
                  </c:pt>
                  <c:pt idx="1875">
                    <c:v>02-ene</c:v>
                  </c:pt>
                  <c:pt idx="1876">
                    <c:v>03-ene</c:v>
                  </c:pt>
                  <c:pt idx="1877">
                    <c:v>04-ene</c:v>
                  </c:pt>
                  <c:pt idx="1878">
                    <c:v>05-ene</c:v>
                  </c:pt>
                  <c:pt idx="1879">
                    <c:v>06-ene</c:v>
                  </c:pt>
                  <c:pt idx="1880">
                    <c:v>07-ene</c:v>
                  </c:pt>
                  <c:pt idx="1881">
                    <c:v>08-ene</c:v>
                  </c:pt>
                  <c:pt idx="1882">
                    <c:v>09-ene</c:v>
                  </c:pt>
                  <c:pt idx="1883">
                    <c:v>10-ene</c:v>
                  </c:pt>
                  <c:pt idx="1884">
                    <c:v>11-ene</c:v>
                  </c:pt>
                  <c:pt idx="1885">
                    <c:v>12-ene</c:v>
                  </c:pt>
                  <c:pt idx="1886">
                    <c:v>13-ene</c:v>
                  </c:pt>
                  <c:pt idx="1887">
                    <c:v>14-ene</c:v>
                  </c:pt>
                  <c:pt idx="1888">
                    <c:v>15-ene</c:v>
                  </c:pt>
                  <c:pt idx="1889">
                    <c:v>16-ene</c:v>
                  </c:pt>
                  <c:pt idx="1890">
                    <c:v>17-ene</c:v>
                  </c:pt>
                  <c:pt idx="1891">
                    <c:v>18-ene</c:v>
                  </c:pt>
                  <c:pt idx="1892">
                    <c:v>19-ene</c:v>
                  </c:pt>
                  <c:pt idx="1893">
                    <c:v>20-ene</c:v>
                  </c:pt>
                  <c:pt idx="1894">
                    <c:v>21-ene</c:v>
                  </c:pt>
                  <c:pt idx="1895">
                    <c:v>22-ene</c:v>
                  </c:pt>
                  <c:pt idx="1896">
                    <c:v>23-ene</c:v>
                  </c:pt>
                  <c:pt idx="1897">
                    <c:v>24-ene</c:v>
                  </c:pt>
                  <c:pt idx="1898">
                    <c:v>25-ene</c:v>
                  </c:pt>
                  <c:pt idx="1899">
                    <c:v>26-ene</c:v>
                  </c:pt>
                  <c:pt idx="1900">
                    <c:v>27-ene</c:v>
                  </c:pt>
                  <c:pt idx="1901">
                    <c:v>28-ene</c:v>
                  </c:pt>
                  <c:pt idx="1902">
                    <c:v>29-ene</c:v>
                  </c:pt>
                  <c:pt idx="1903">
                    <c:v>30-ene</c:v>
                  </c:pt>
                  <c:pt idx="1904">
                    <c:v>31-ene</c:v>
                  </c:pt>
                  <c:pt idx="1905">
                    <c:v>01-feb</c:v>
                  </c:pt>
                  <c:pt idx="1906">
                    <c:v>02-feb</c:v>
                  </c:pt>
                  <c:pt idx="1907">
                    <c:v>03-feb</c:v>
                  </c:pt>
                  <c:pt idx="1908">
                    <c:v>04-feb</c:v>
                  </c:pt>
                  <c:pt idx="1909">
                    <c:v>05-feb</c:v>
                  </c:pt>
                  <c:pt idx="1910">
                    <c:v>06-feb</c:v>
                  </c:pt>
                  <c:pt idx="1911">
                    <c:v>07-feb</c:v>
                  </c:pt>
                  <c:pt idx="1912">
                    <c:v>08-feb</c:v>
                  </c:pt>
                  <c:pt idx="1913">
                    <c:v>09-feb</c:v>
                  </c:pt>
                  <c:pt idx="1914">
                    <c:v>10-feb</c:v>
                  </c:pt>
                  <c:pt idx="1915">
                    <c:v>11-feb</c:v>
                  </c:pt>
                  <c:pt idx="1916">
                    <c:v>12-feb</c:v>
                  </c:pt>
                  <c:pt idx="1917">
                    <c:v>13-feb</c:v>
                  </c:pt>
                  <c:pt idx="1918">
                    <c:v>14-feb</c:v>
                  </c:pt>
                  <c:pt idx="1919">
                    <c:v>15-feb</c:v>
                  </c:pt>
                  <c:pt idx="1920">
                    <c:v>16-feb</c:v>
                  </c:pt>
                  <c:pt idx="1921">
                    <c:v>17-feb</c:v>
                  </c:pt>
                  <c:pt idx="1922">
                    <c:v>18-feb</c:v>
                  </c:pt>
                  <c:pt idx="1923">
                    <c:v>19-feb</c:v>
                  </c:pt>
                  <c:pt idx="1924">
                    <c:v>20-feb</c:v>
                  </c:pt>
                  <c:pt idx="1925">
                    <c:v>21-feb</c:v>
                  </c:pt>
                  <c:pt idx="1926">
                    <c:v>22-feb</c:v>
                  </c:pt>
                  <c:pt idx="1927">
                    <c:v>23-feb</c:v>
                  </c:pt>
                  <c:pt idx="1928">
                    <c:v>24-feb</c:v>
                  </c:pt>
                  <c:pt idx="1929">
                    <c:v>25-feb</c:v>
                  </c:pt>
                  <c:pt idx="1930">
                    <c:v>26-feb</c:v>
                  </c:pt>
                  <c:pt idx="1931">
                    <c:v>27-feb</c:v>
                  </c:pt>
                  <c:pt idx="1932">
                    <c:v>28-feb</c:v>
                  </c:pt>
                  <c:pt idx="1933">
                    <c:v>01-mar</c:v>
                  </c:pt>
                  <c:pt idx="1934">
                    <c:v>02-mar</c:v>
                  </c:pt>
                  <c:pt idx="1935">
                    <c:v>03-mar</c:v>
                  </c:pt>
                  <c:pt idx="1936">
                    <c:v>04-mar</c:v>
                  </c:pt>
                  <c:pt idx="1937">
                    <c:v>05-mar</c:v>
                  </c:pt>
                  <c:pt idx="1938">
                    <c:v>06-mar</c:v>
                  </c:pt>
                  <c:pt idx="1939">
                    <c:v>07-mar</c:v>
                  </c:pt>
                  <c:pt idx="1940">
                    <c:v>08-mar</c:v>
                  </c:pt>
                  <c:pt idx="1941">
                    <c:v>09-mar</c:v>
                  </c:pt>
                  <c:pt idx="1942">
                    <c:v>10-mar</c:v>
                  </c:pt>
                  <c:pt idx="1943">
                    <c:v>11-mar</c:v>
                  </c:pt>
                  <c:pt idx="1944">
                    <c:v>12-mar</c:v>
                  </c:pt>
                  <c:pt idx="1945">
                    <c:v>13-mar</c:v>
                  </c:pt>
                  <c:pt idx="1946">
                    <c:v>14-mar</c:v>
                  </c:pt>
                  <c:pt idx="1947">
                    <c:v>15-mar</c:v>
                  </c:pt>
                  <c:pt idx="1948">
                    <c:v>16-mar</c:v>
                  </c:pt>
                  <c:pt idx="1949">
                    <c:v>17-mar</c:v>
                  </c:pt>
                  <c:pt idx="1950">
                    <c:v>18-mar</c:v>
                  </c:pt>
                  <c:pt idx="1951">
                    <c:v>19-mar</c:v>
                  </c:pt>
                  <c:pt idx="1952">
                    <c:v>20-mar</c:v>
                  </c:pt>
                  <c:pt idx="1953">
                    <c:v>21-mar</c:v>
                  </c:pt>
                  <c:pt idx="1954">
                    <c:v>22-mar</c:v>
                  </c:pt>
                  <c:pt idx="1955">
                    <c:v>23-mar</c:v>
                  </c:pt>
                  <c:pt idx="1956">
                    <c:v>24-mar</c:v>
                  </c:pt>
                  <c:pt idx="1957">
                    <c:v>25-mar</c:v>
                  </c:pt>
                  <c:pt idx="1958">
                    <c:v>26-mar</c:v>
                  </c:pt>
                  <c:pt idx="1959">
                    <c:v>27-mar</c:v>
                  </c:pt>
                  <c:pt idx="1960">
                    <c:v>28-mar</c:v>
                  </c:pt>
                  <c:pt idx="1961">
                    <c:v>29-mar</c:v>
                  </c:pt>
                  <c:pt idx="1962">
                    <c:v>30-mar</c:v>
                  </c:pt>
                  <c:pt idx="1963">
                    <c:v>31-mar</c:v>
                  </c:pt>
                  <c:pt idx="1964">
                    <c:v>01-abr</c:v>
                  </c:pt>
                  <c:pt idx="1965">
                    <c:v>02-abr</c:v>
                  </c:pt>
                  <c:pt idx="1966">
                    <c:v>03-abr</c:v>
                  </c:pt>
                  <c:pt idx="1967">
                    <c:v>04-abr</c:v>
                  </c:pt>
                  <c:pt idx="1968">
                    <c:v>05-abr</c:v>
                  </c:pt>
                  <c:pt idx="1969">
                    <c:v>06-abr</c:v>
                  </c:pt>
                  <c:pt idx="1970">
                    <c:v>07-abr</c:v>
                  </c:pt>
                  <c:pt idx="1971">
                    <c:v>08-abr</c:v>
                  </c:pt>
                  <c:pt idx="1972">
                    <c:v>09-abr</c:v>
                  </c:pt>
                  <c:pt idx="1973">
                    <c:v>10-abr</c:v>
                  </c:pt>
                  <c:pt idx="1974">
                    <c:v>11-abr</c:v>
                  </c:pt>
                  <c:pt idx="1975">
                    <c:v>12-abr</c:v>
                  </c:pt>
                  <c:pt idx="1976">
                    <c:v>13-abr</c:v>
                  </c:pt>
                  <c:pt idx="1977">
                    <c:v>14-abr</c:v>
                  </c:pt>
                  <c:pt idx="1978">
                    <c:v>15-abr</c:v>
                  </c:pt>
                  <c:pt idx="1979">
                    <c:v>16-abr</c:v>
                  </c:pt>
                  <c:pt idx="1980">
                    <c:v>17-abr</c:v>
                  </c:pt>
                  <c:pt idx="1981">
                    <c:v>18-abr</c:v>
                  </c:pt>
                  <c:pt idx="1982">
                    <c:v>19-abr</c:v>
                  </c:pt>
                  <c:pt idx="1983">
                    <c:v>20-abr</c:v>
                  </c:pt>
                  <c:pt idx="1984">
                    <c:v>21-abr</c:v>
                  </c:pt>
                  <c:pt idx="1985">
                    <c:v>22-abr</c:v>
                  </c:pt>
                  <c:pt idx="1986">
                    <c:v>23-abr</c:v>
                  </c:pt>
                  <c:pt idx="1987">
                    <c:v>24-abr</c:v>
                  </c:pt>
                  <c:pt idx="1988">
                    <c:v>25-abr</c:v>
                  </c:pt>
                  <c:pt idx="1989">
                    <c:v>26-abr</c:v>
                  </c:pt>
                  <c:pt idx="1990">
                    <c:v>27-abr</c:v>
                  </c:pt>
                  <c:pt idx="1991">
                    <c:v>28-abr</c:v>
                  </c:pt>
                  <c:pt idx="1992">
                    <c:v>29-abr</c:v>
                  </c:pt>
                  <c:pt idx="1993">
                    <c:v>30-abr</c:v>
                  </c:pt>
                  <c:pt idx="1994">
                    <c:v>01-may</c:v>
                  </c:pt>
                  <c:pt idx="1995">
                    <c:v>02-may</c:v>
                  </c:pt>
                  <c:pt idx="1996">
                    <c:v>03-may</c:v>
                  </c:pt>
                  <c:pt idx="1997">
                    <c:v>04-may</c:v>
                  </c:pt>
                  <c:pt idx="1998">
                    <c:v>05-may</c:v>
                  </c:pt>
                  <c:pt idx="1999">
                    <c:v>06-may</c:v>
                  </c:pt>
                  <c:pt idx="2000">
                    <c:v>07-may</c:v>
                  </c:pt>
                  <c:pt idx="2001">
                    <c:v>08-may</c:v>
                  </c:pt>
                  <c:pt idx="2002">
                    <c:v>09-may</c:v>
                  </c:pt>
                  <c:pt idx="2003">
                    <c:v>10-may</c:v>
                  </c:pt>
                  <c:pt idx="2004">
                    <c:v>11-may</c:v>
                  </c:pt>
                  <c:pt idx="2005">
                    <c:v>12-may</c:v>
                  </c:pt>
                  <c:pt idx="2006">
                    <c:v>13-may</c:v>
                  </c:pt>
                  <c:pt idx="2007">
                    <c:v>14-may</c:v>
                  </c:pt>
                  <c:pt idx="2008">
                    <c:v>15-may</c:v>
                  </c:pt>
                  <c:pt idx="2009">
                    <c:v>16-may</c:v>
                  </c:pt>
                  <c:pt idx="2010">
                    <c:v>17-may</c:v>
                  </c:pt>
                  <c:pt idx="2011">
                    <c:v>18-may</c:v>
                  </c:pt>
                  <c:pt idx="2012">
                    <c:v>19-may</c:v>
                  </c:pt>
                  <c:pt idx="2013">
                    <c:v>20-may</c:v>
                  </c:pt>
                  <c:pt idx="2014">
                    <c:v>21-may</c:v>
                  </c:pt>
                  <c:pt idx="2015">
                    <c:v>22-may</c:v>
                  </c:pt>
                  <c:pt idx="2016">
                    <c:v>23-may</c:v>
                  </c:pt>
                  <c:pt idx="2017">
                    <c:v>24-may</c:v>
                  </c:pt>
                  <c:pt idx="2018">
                    <c:v>25-may</c:v>
                  </c:pt>
                  <c:pt idx="2019">
                    <c:v>26-may</c:v>
                  </c:pt>
                  <c:pt idx="2020">
                    <c:v>27-may</c:v>
                  </c:pt>
                  <c:pt idx="2021">
                    <c:v>28-may</c:v>
                  </c:pt>
                  <c:pt idx="2022">
                    <c:v>29-may</c:v>
                  </c:pt>
                  <c:pt idx="2023">
                    <c:v>30-may</c:v>
                  </c:pt>
                  <c:pt idx="2024">
                    <c:v>31-may</c:v>
                  </c:pt>
                  <c:pt idx="2025">
                    <c:v>01-jun</c:v>
                  </c:pt>
                  <c:pt idx="2026">
                    <c:v>02-jun</c:v>
                  </c:pt>
                  <c:pt idx="2027">
                    <c:v>03-jun</c:v>
                  </c:pt>
                  <c:pt idx="2028">
                    <c:v>04-jun</c:v>
                  </c:pt>
                  <c:pt idx="2029">
                    <c:v>05-jun</c:v>
                  </c:pt>
                  <c:pt idx="2030">
                    <c:v>06-jun</c:v>
                  </c:pt>
                  <c:pt idx="2031">
                    <c:v>07-jun</c:v>
                  </c:pt>
                  <c:pt idx="2032">
                    <c:v>08-jun</c:v>
                  </c:pt>
                  <c:pt idx="2033">
                    <c:v>09-jun</c:v>
                  </c:pt>
                  <c:pt idx="2034">
                    <c:v>10-jun</c:v>
                  </c:pt>
                  <c:pt idx="2035">
                    <c:v>11-jun</c:v>
                  </c:pt>
                  <c:pt idx="2036">
                    <c:v>12-jun</c:v>
                  </c:pt>
                  <c:pt idx="2037">
                    <c:v>13-jun</c:v>
                  </c:pt>
                  <c:pt idx="2038">
                    <c:v>14-jun</c:v>
                  </c:pt>
                  <c:pt idx="2039">
                    <c:v>15-jun</c:v>
                  </c:pt>
                  <c:pt idx="2040">
                    <c:v>16-jun</c:v>
                  </c:pt>
                  <c:pt idx="2041">
                    <c:v>17-jun</c:v>
                  </c:pt>
                  <c:pt idx="2042">
                    <c:v>18-jun</c:v>
                  </c:pt>
                  <c:pt idx="2043">
                    <c:v>19-jun</c:v>
                  </c:pt>
                  <c:pt idx="2044">
                    <c:v>20-jun</c:v>
                  </c:pt>
                  <c:pt idx="2045">
                    <c:v>21-jun</c:v>
                  </c:pt>
                  <c:pt idx="2046">
                    <c:v>22-jun</c:v>
                  </c:pt>
                  <c:pt idx="2047">
                    <c:v>23-jun</c:v>
                  </c:pt>
                  <c:pt idx="2048">
                    <c:v>24-jun</c:v>
                  </c:pt>
                  <c:pt idx="2049">
                    <c:v>25-jun</c:v>
                  </c:pt>
                  <c:pt idx="2050">
                    <c:v>26-jun</c:v>
                  </c:pt>
                  <c:pt idx="2051">
                    <c:v>27-jun</c:v>
                  </c:pt>
                  <c:pt idx="2052">
                    <c:v>28-jun</c:v>
                  </c:pt>
                  <c:pt idx="2053">
                    <c:v>29-jun</c:v>
                  </c:pt>
                  <c:pt idx="2054">
                    <c:v>30-jun</c:v>
                  </c:pt>
                  <c:pt idx="2055">
                    <c:v>01-jul</c:v>
                  </c:pt>
                  <c:pt idx="2056">
                    <c:v>02-jul</c:v>
                  </c:pt>
                  <c:pt idx="2057">
                    <c:v>03-jul</c:v>
                  </c:pt>
                  <c:pt idx="2058">
                    <c:v>04-jul</c:v>
                  </c:pt>
                  <c:pt idx="2059">
                    <c:v>05-jul</c:v>
                  </c:pt>
                  <c:pt idx="2060">
                    <c:v>06-jul</c:v>
                  </c:pt>
                  <c:pt idx="2061">
                    <c:v>07-jul</c:v>
                  </c:pt>
                  <c:pt idx="2062">
                    <c:v>08-jul</c:v>
                  </c:pt>
                  <c:pt idx="2063">
                    <c:v>09-jul</c:v>
                  </c:pt>
                  <c:pt idx="2064">
                    <c:v>10-jul</c:v>
                  </c:pt>
                  <c:pt idx="2065">
                    <c:v>11-jul</c:v>
                  </c:pt>
                  <c:pt idx="2066">
                    <c:v>12-jul</c:v>
                  </c:pt>
                  <c:pt idx="2067">
                    <c:v>13-jul</c:v>
                  </c:pt>
                  <c:pt idx="2068">
                    <c:v>14-jul</c:v>
                  </c:pt>
                  <c:pt idx="2069">
                    <c:v>15-jul</c:v>
                  </c:pt>
                  <c:pt idx="2070">
                    <c:v>16-jul</c:v>
                  </c:pt>
                  <c:pt idx="2071">
                    <c:v>17-jul</c:v>
                  </c:pt>
                  <c:pt idx="2072">
                    <c:v>18-jul</c:v>
                  </c:pt>
                  <c:pt idx="2073">
                    <c:v>19-jul</c:v>
                  </c:pt>
                  <c:pt idx="2074">
                    <c:v>20-jul</c:v>
                  </c:pt>
                  <c:pt idx="2075">
                    <c:v>21-jul</c:v>
                  </c:pt>
                  <c:pt idx="2076">
                    <c:v>22-jul</c:v>
                  </c:pt>
                  <c:pt idx="2077">
                    <c:v>23-jul</c:v>
                  </c:pt>
                  <c:pt idx="2078">
                    <c:v>24-jul</c:v>
                  </c:pt>
                  <c:pt idx="2079">
                    <c:v>25-jul</c:v>
                  </c:pt>
                  <c:pt idx="2080">
                    <c:v>26-jul</c:v>
                  </c:pt>
                  <c:pt idx="2081">
                    <c:v>27-jul</c:v>
                  </c:pt>
                  <c:pt idx="2082">
                    <c:v>28-jul</c:v>
                  </c:pt>
                  <c:pt idx="2083">
                    <c:v>29-jul</c:v>
                  </c:pt>
                  <c:pt idx="2084">
                    <c:v>30-jul</c:v>
                  </c:pt>
                  <c:pt idx="2085">
                    <c:v>31-jul</c:v>
                  </c:pt>
                  <c:pt idx="2086">
                    <c:v>01-ago</c:v>
                  </c:pt>
                  <c:pt idx="2087">
                    <c:v>02-ago</c:v>
                  </c:pt>
                  <c:pt idx="2088">
                    <c:v>03-ago</c:v>
                  </c:pt>
                  <c:pt idx="2089">
                    <c:v>04-ago</c:v>
                  </c:pt>
                  <c:pt idx="2090">
                    <c:v>05-ago</c:v>
                  </c:pt>
                  <c:pt idx="2091">
                    <c:v>06-ago</c:v>
                  </c:pt>
                  <c:pt idx="2092">
                    <c:v>07-ago</c:v>
                  </c:pt>
                  <c:pt idx="2093">
                    <c:v>08-ago</c:v>
                  </c:pt>
                  <c:pt idx="2094">
                    <c:v>09-ago</c:v>
                  </c:pt>
                  <c:pt idx="2095">
                    <c:v>10-ago</c:v>
                  </c:pt>
                  <c:pt idx="2096">
                    <c:v>11-ago</c:v>
                  </c:pt>
                  <c:pt idx="2097">
                    <c:v>12-ago</c:v>
                  </c:pt>
                  <c:pt idx="2098">
                    <c:v>13-ago</c:v>
                  </c:pt>
                  <c:pt idx="2099">
                    <c:v>14-ago</c:v>
                  </c:pt>
                  <c:pt idx="2100">
                    <c:v>15-ago</c:v>
                  </c:pt>
                  <c:pt idx="2101">
                    <c:v>16-ago</c:v>
                  </c:pt>
                  <c:pt idx="2102">
                    <c:v>17-ago</c:v>
                  </c:pt>
                  <c:pt idx="2103">
                    <c:v>18-ago</c:v>
                  </c:pt>
                  <c:pt idx="2104">
                    <c:v>19-ago</c:v>
                  </c:pt>
                  <c:pt idx="2105">
                    <c:v>20-ago</c:v>
                  </c:pt>
                  <c:pt idx="2106">
                    <c:v>21-ago</c:v>
                  </c:pt>
                  <c:pt idx="2107">
                    <c:v>22-ago</c:v>
                  </c:pt>
                  <c:pt idx="2108">
                    <c:v>23-ago</c:v>
                  </c:pt>
                  <c:pt idx="2109">
                    <c:v>24-ago</c:v>
                  </c:pt>
                  <c:pt idx="2110">
                    <c:v>25-ago</c:v>
                  </c:pt>
                  <c:pt idx="2111">
                    <c:v>26-ago</c:v>
                  </c:pt>
                  <c:pt idx="2112">
                    <c:v>27-ago</c:v>
                  </c:pt>
                  <c:pt idx="2113">
                    <c:v>28-ago</c:v>
                  </c:pt>
                  <c:pt idx="2114">
                    <c:v>29-ago</c:v>
                  </c:pt>
                  <c:pt idx="2115">
                    <c:v>30-ago</c:v>
                  </c:pt>
                  <c:pt idx="2116">
                    <c:v>31-ago</c:v>
                  </c:pt>
                  <c:pt idx="2117">
                    <c:v>01-sep</c:v>
                  </c:pt>
                  <c:pt idx="2118">
                    <c:v>02-sep</c:v>
                  </c:pt>
                  <c:pt idx="2119">
                    <c:v>03-sep</c:v>
                  </c:pt>
                  <c:pt idx="2120">
                    <c:v>04-sep</c:v>
                  </c:pt>
                  <c:pt idx="2121">
                    <c:v>05-sep</c:v>
                  </c:pt>
                  <c:pt idx="2122">
                    <c:v>06-sep</c:v>
                  </c:pt>
                  <c:pt idx="2123">
                    <c:v>07-sep</c:v>
                  </c:pt>
                  <c:pt idx="2124">
                    <c:v>08-sep</c:v>
                  </c:pt>
                  <c:pt idx="2125">
                    <c:v>09-sep</c:v>
                  </c:pt>
                  <c:pt idx="2126">
                    <c:v>10-sep</c:v>
                  </c:pt>
                  <c:pt idx="2127">
                    <c:v>11-sep</c:v>
                  </c:pt>
                  <c:pt idx="2128">
                    <c:v>12-sep</c:v>
                  </c:pt>
                  <c:pt idx="2129">
                    <c:v>13-sep</c:v>
                  </c:pt>
                  <c:pt idx="2130">
                    <c:v>14-sep</c:v>
                  </c:pt>
                  <c:pt idx="2131">
                    <c:v>15-sep</c:v>
                  </c:pt>
                  <c:pt idx="2132">
                    <c:v>16-sep</c:v>
                  </c:pt>
                  <c:pt idx="2133">
                    <c:v>17-sep</c:v>
                  </c:pt>
                  <c:pt idx="2134">
                    <c:v>18-sep</c:v>
                  </c:pt>
                  <c:pt idx="2135">
                    <c:v>19-sep</c:v>
                  </c:pt>
                  <c:pt idx="2136">
                    <c:v>20-sep</c:v>
                  </c:pt>
                  <c:pt idx="2137">
                    <c:v>21-sep</c:v>
                  </c:pt>
                  <c:pt idx="2138">
                    <c:v>22-sep</c:v>
                  </c:pt>
                  <c:pt idx="2139">
                    <c:v>23-sep</c:v>
                  </c:pt>
                  <c:pt idx="2140">
                    <c:v>24-sep</c:v>
                  </c:pt>
                  <c:pt idx="2141">
                    <c:v>25-sep</c:v>
                  </c:pt>
                  <c:pt idx="2142">
                    <c:v>26-sep</c:v>
                  </c:pt>
                  <c:pt idx="2143">
                    <c:v>27-sep</c:v>
                  </c:pt>
                  <c:pt idx="2144">
                    <c:v>28-sep</c:v>
                  </c:pt>
                  <c:pt idx="2145">
                    <c:v>29-sep</c:v>
                  </c:pt>
                  <c:pt idx="2146">
                    <c:v>30-sep</c:v>
                  </c:pt>
                  <c:pt idx="2147">
                    <c:v>01-oct</c:v>
                  </c:pt>
                  <c:pt idx="2148">
                    <c:v>02-oct</c:v>
                  </c:pt>
                  <c:pt idx="2149">
                    <c:v>03-oct</c:v>
                  </c:pt>
                  <c:pt idx="2150">
                    <c:v>04-oct</c:v>
                  </c:pt>
                  <c:pt idx="2151">
                    <c:v>05-oct</c:v>
                  </c:pt>
                  <c:pt idx="2152">
                    <c:v>06-oct</c:v>
                  </c:pt>
                  <c:pt idx="2153">
                    <c:v>07-oct</c:v>
                  </c:pt>
                  <c:pt idx="2154">
                    <c:v>08-oct</c:v>
                  </c:pt>
                  <c:pt idx="2155">
                    <c:v>09-oct</c:v>
                  </c:pt>
                  <c:pt idx="2156">
                    <c:v>10-oct</c:v>
                  </c:pt>
                  <c:pt idx="2157">
                    <c:v>11-oct</c:v>
                  </c:pt>
                  <c:pt idx="2158">
                    <c:v>12-oct</c:v>
                  </c:pt>
                  <c:pt idx="2159">
                    <c:v>13-oct</c:v>
                  </c:pt>
                  <c:pt idx="2160">
                    <c:v>14-oct</c:v>
                  </c:pt>
                  <c:pt idx="2161">
                    <c:v>15-oct</c:v>
                  </c:pt>
                  <c:pt idx="2162">
                    <c:v>16-oct</c:v>
                  </c:pt>
                  <c:pt idx="2163">
                    <c:v>17-oct</c:v>
                  </c:pt>
                  <c:pt idx="2164">
                    <c:v>18-oct</c:v>
                  </c:pt>
                  <c:pt idx="2165">
                    <c:v>19-oct</c:v>
                  </c:pt>
                  <c:pt idx="2166">
                    <c:v>20-oct</c:v>
                  </c:pt>
                  <c:pt idx="2167">
                    <c:v>21-oct</c:v>
                  </c:pt>
                  <c:pt idx="2168">
                    <c:v>22-oct</c:v>
                  </c:pt>
                  <c:pt idx="2169">
                    <c:v>23-oct</c:v>
                  </c:pt>
                  <c:pt idx="2170">
                    <c:v>24-oct</c:v>
                  </c:pt>
                  <c:pt idx="2171">
                    <c:v>25-oct</c:v>
                  </c:pt>
                  <c:pt idx="2172">
                    <c:v>26-oct</c:v>
                  </c:pt>
                  <c:pt idx="2173">
                    <c:v>27-oct</c:v>
                  </c:pt>
                  <c:pt idx="2174">
                    <c:v>28-oct</c:v>
                  </c:pt>
                  <c:pt idx="2175">
                    <c:v>29-oct</c:v>
                  </c:pt>
                  <c:pt idx="2176">
                    <c:v>30-oct</c:v>
                  </c:pt>
                  <c:pt idx="2177">
                    <c:v>31-oct</c:v>
                  </c:pt>
                  <c:pt idx="2178">
                    <c:v>01-nov</c:v>
                  </c:pt>
                  <c:pt idx="2179">
                    <c:v>02-nov</c:v>
                  </c:pt>
                  <c:pt idx="2180">
                    <c:v>03-nov</c:v>
                  </c:pt>
                  <c:pt idx="2181">
                    <c:v>04-nov</c:v>
                  </c:pt>
                  <c:pt idx="2182">
                    <c:v>05-nov</c:v>
                  </c:pt>
                  <c:pt idx="2183">
                    <c:v>06-nov</c:v>
                  </c:pt>
                  <c:pt idx="2184">
                    <c:v>07-nov</c:v>
                  </c:pt>
                  <c:pt idx="2185">
                    <c:v>08-nov</c:v>
                  </c:pt>
                  <c:pt idx="2186">
                    <c:v>09-nov</c:v>
                  </c:pt>
                  <c:pt idx="2187">
                    <c:v>10-nov</c:v>
                  </c:pt>
                  <c:pt idx="2188">
                    <c:v>11-nov</c:v>
                  </c:pt>
                  <c:pt idx="2189">
                    <c:v>12-nov</c:v>
                  </c:pt>
                  <c:pt idx="2190">
                    <c:v>13-nov</c:v>
                  </c:pt>
                  <c:pt idx="2191">
                    <c:v>14-nov</c:v>
                  </c:pt>
                  <c:pt idx="2192">
                    <c:v>15-nov</c:v>
                  </c:pt>
                  <c:pt idx="2193">
                    <c:v>16-nov</c:v>
                  </c:pt>
                  <c:pt idx="2194">
                    <c:v>17-nov</c:v>
                  </c:pt>
                  <c:pt idx="2195">
                    <c:v>18-nov</c:v>
                  </c:pt>
                  <c:pt idx="2196">
                    <c:v>19-nov</c:v>
                  </c:pt>
                  <c:pt idx="2197">
                    <c:v>20-nov</c:v>
                  </c:pt>
                  <c:pt idx="2198">
                    <c:v>21-nov</c:v>
                  </c:pt>
                  <c:pt idx="2199">
                    <c:v>22-nov</c:v>
                  </c:pt>
                  <c:pt idx="2200">
                    <c:v>23-nov</c:v>
                  </c:pt>
                  <c:pt idx="2201">
                    <c:v>24-nov</c:v>
                  </c:pt>
                  <c:pt idx="2202">
                    <c:v>25-nov</c:v>
                  </c:pt>
                  <c:pt idx="2203">
                    <c:v>26-nov</c:v>
                  </c:pt>
                  <c:pt idx="2204">
                    <c:v>27-nov</c:v>
                  </c:pt>
                  <c:pt idx="2205">
                    <c:v>28-nov</c:v>
                  </c:pt>
                  <c:pt idx="2206">
                    <c:v>29-nov</c:v>
                  </c:pt>
                  <c:pt idx="2207">
                    <c:v>30-nov</c:v>
                  </c:pt>
                  <c:pt idx="2208">
                    <c:v>01-dic</c:v>
                  </c:pt>
                  <c:pt idx="2209">
                    <c:v>02-dic</c:v>
                  </c:pt>
                  <c:pt idx="2210">
                    <c:v>03-dic</c:v>
                  </c:pt>
                  <c:pt idx="2211">
                    <c:v>04-dic</c:v>
                  </c:pt>
                  <c:pt idx="2212">
                    <c:v>05-dic</c:v>
                  </c:pt>
                  <c:pt idx="2213">
                    <c:v>06-dic</c:v>
                  </c:pt>
                  <c:pt idx="2214">
                    <c:v>07-dic</c:v>
                  </c:pt>
                  <c:pt idx="2215">
                    <c:v>08-dic</c:v>
                  </c:pt>
                  <c:pt idx="2216">
                    <c:v>09-dic</c:v>
                  </c:pt>
                  <c:pt idx="2217">
                    <c:v>10-dic</c:v>
                  </c:pt>
                  <c:pt idx="2218">
                    <c:v>11-dic</c:v>
                  </c:pt>
                  <c:pt idx="2219">
                    <c:v>12-dic</c:v>
                  </c:pt>
                  <c:pt idx="2220">
                    <c:v>13-dic</c:v>
                  </c:pt>
                  <c:pt idx="2221">
                    <c:v>14-dic</c:v>
                  </c:pt>
                  <c:pt idx="2222">
                    <c:v>15-dic</c:v>
                  </c:pt>
                  <c:pt idx="2223">
                    <c:v>16-dic</c:v>
                  </c:pt>
                  <c:pt idx="2224">
                    <c:v>17-dic</c:v>
                  </c:pt>
                  <c:pt idx="2225">
                    <c:v>18-dic</c:v>
                  </c:pt>
                  <c:pt idx="2226">
                    <c:v>19-dic</c:v>
                  </c:pt>
                  <c:pt idx="2227">
                    <c:v>20-dic</c:v>
                  </c:pt>
                  <c:pt idx="2228">
                    <c:v>21-dic</c:v>
                  </c:pt>
                  <c:pt idx="2229">
                    <c:v>22-dic</c:v>
                  </c:pt>
                  <c:pt idx="2230">
                    <c:v>23-dic</c:v>
                  </c:pt>
                  <c:pt idx="2231">
                    <c:v>24-dic</c:v>
                  </c:pt>
                  <c:pt idx="2232">
                    <c:v>25-dic</c:v>
                  </c:pt>
                  <c:pt idx="2233">
                    <c:v>26-dic</c:v>
                  </c:pt>
                  <c:pt idx="2234">
                    <c:v>27-dic</c:v>
                  </c:pt>
                  <c:pt idx="2235">
                    <c:v>28-dic</c:v>
                  </c:pt>
                  <c:pt idx="2236">
                    <c:v>29-dic</c:v>
                  </c:pt>
                  <c:pt idx="2237">
                    <c:v>30-dic</c:v>
                  </c:pt>
                  <c:pt idx="2238">
                    <c:v>31-dic</c:v>
                  </c:pt>
                  <c:pt idx="2239">
                    <c:v>01-ene</c:v>
                  </c:pt>
                  <c:pt idx="2240">
                    <c:v>02-ene</c:v>
                  </c:pt>
                  <c:pt idx="2241">
                    <c:v>03-ene</c:v>
                  </c:pt>
                  <c:pt idx="2242">
                    <c:v>04-ene</c:v>
                  </c:pt>
                  <c:pt idx="2243">
                    <c:v>05-ene</c:v>
                  </c:pt>
                  <c:pt idx="2244">
                    <c:v>06-ene</c:v>
                  </c:pt>
                  <c:pt idx="2245">
                    <c:v>07-ene</c:v>
                  </c:pt>
                  <c:pt idx="2246">
                    <c:v>08-ene</c:v>
                  </c:pt>
                  <c:pt idx="2247">
                    <c:v>09-ene</c:v>
                  </c:pt>
                  <c:pt idx="2248">
                    <c:v>10-ene</c:v>
                  </c:pt>
                  <c:pt idx="2249">
                    <c:v>11-ene</c:v>
                  </c:pt>
                  <c:pt idx="2250">
                    <c:v>12-ene</c:v>
                  </c:pt>
                  <c:pt idx="2251">
                    <c:v>13-ene</c:v>
                  </c:pt>
                  <c:pt idx="2252">
                    <c:v>14-ene</c:v>
                  </c:pt>
                  <c:pt idx="2253">
                    <c:v>15-ene</c:v>
                  </c:pt>
                  <c:pt idx="2254">
                    <c:v>16-ene</c:v>
                  </c:pt>
                  <c:pt idx="2255">
                    <c:v>17-ene</c:v>
                  </c:pt>
                  <c:pt idx="2256">
                    <c:v>18-ene</c:v>
                  </c:pt>
                  <c:pt idx="2257">
                    <c:v>19-ene</c:v>
                  </c:pt>
                  <c:pt idx="2258">
                    <c:v>20-ene</c:v>
                  </c:pt>
                  <c:pt idx="2259">
                    <c:v>21-ene</c:v>
                  </c:pt>
                  <c:pt idx="2260">
                    <c:v>22-ene</c:v>
                  </c:pt>
                  <c:pt idx="2261">
                    <c:v>23-ene</c:v>
                  </c:pt>
                  <c:pt idx="2262">
                    <c:v>24-ene</c:v>
                  </c:pt>
                  <c:pt idx="2263">
                    <c:v>25-ene</c:v>
                  </c:pt>
                  <c:pt idx="2264">
                    <c:v>26-ene</c:v>
                  </c:pt>
                  <c:pt idx="2265">
                    <c:v>27-ene</c:v>
                  </c:pt>
                  <c:pt idx="2266">
                    <c:v>28-ene</c:v>
                  </c:pt>
                  <c:pt idx="2267">
                    <c:v>29-ene</c:v>
                  </c:pt>
                  <c:pt idx="2268">
                    <c:v>30-ene</c:v>
                  </c:pt>
                  <c:pt idx="2269">
                    <c:v>31-ene</c:v>
                  </c:pt>
                  <c:pt idx="2270">
                    <c:v>01-feb</c:v>
                  </c:pt>
                  <c:pt idx="2271">
                    <c:v>02-feb</c:v>
                  </c:pt>
                  <c:pt idx="2272">
                    <c:v>03-feb</c:v>
                  </c:pt>
                  <c:pt idx="2273">
                    <c:v>04-feb</c:v>
                  </c:pt>
                  <c:pt idx="2274">
                    <c:v>05-feb</c:v>
                  </c:pt>
                  <c:pt idx="2275">
                    <c:v>06-feb</c:v>
                  </c:pt>
                  <c:pt idx="2276">
                    <c:v>07-feb</c:v>
                  </c:pt>
                  <c:pt idx="2277">
                    <c:v>08-feb</c:v>
                  </c:pt>
                  <c:pt idx="2278">
                    <c:v>09-feb</c:v>
                  </c:pt>
                  <c:pt idx="2279">
                    <c:v>10-feb</c:v>
                  </c:pt>
                  <c:pt idx="2280">
                    <c:v>11-feb</c:v>
                  </c:pt>
                  <c:pt idx="2281">
                    <c:v>12-feb</c:v>
                  </c:pt>
                  <c:pt idx="2282">
                    <c:v>13-feb</c:v>
                  </c:pt>
                  <c:pt idx="2283">
                    <c:v>14-feb</c:v>
                  </c:pt>
                  <c:pt idx="2284">
                    <c:v>15-feb</c:v>
                  </c:pt>
                  <c:pt idx="2285">
                    <c:v>16-feb</c:v>
                  </c:pt>
                  <c:pt idx="2286">
                    <c:v>17-feb</c:v>
                  </c:pt>
                  <c:pt idx="2287">
                    <c:v>18-feb</c:v>
                  </c:pt>
                  <c:pt idx="2288">
                    <c:v>19-feb</c:v>
                  </c:pt>
                  <c:pt idx="2289">
                    <c:v>20-feb</c:v>
                  </c:pt>
                  <c:pt idx="2290">
                    <c:v>21-feb</c:v>
                  </c:pt>
                  <c:pt idx="2291">
                    <c:v>22-feb</c:v>
                  </c:pt>
                  <c:pt idx="2292">
                    <c:v>23-feb</c:v>
                  </c:pt>
                  <c:pt idx="2293">
                    <c:v>24-feb</c:v>
                  </c:pt>
                  <c:pt idx="2294">
                    <c:v>25-feb</c:v>
                  </c:pt>
                  <c:pt idx="2295">
                    <c:v>26-feb</c:v>
                  </c:pt>
                  <c:pt idx="2296">
                    <c:v>27-feb</c:v>
                  </c:pt>
                  <c:pt idx="2297">
                    <c:v>28-feb</c:v>
                  </c:pt>
                  <c:pt idx="2298">
                    <c:v>01-mar</c:v>
                  </c:pt>
                  <c:pt idx="2299">
                    <c:v>02-mar</c:v>
                  </c:pt>
                  <c:pt idx="2300">
                    <c:v>03-mar</c:v>
                  </c:pt>
                  <c:pt idx="2301">
                    <c:v>04-mar</c:v>
                  </c:pt>
                  <c:pt idx="2302">
                    <c:v>05-mar</c:v>
                  </c:pt>
                  <c:pt idx="2303">
                    <c:v>06-mar</c:v>
                  </c:pt>
                  <c:pt idx="2304">
                    <c:v>07-mar</c:v>
                  </c:pt>
                  <c:pt idx="2305">
                    <c:v>08-mar</c:v>
                  </c:pt>
                  <c:pt idx="2306">
                    <c:v>09-mar</c:v>
                  </c:pt>
                  <c:pt idx="2307">
                    <c:v>10-mar</c:v>
                  </c:pt>
                  <c:pt idx="2308">
                    <c:v>11-mar</c:v>
                  </c:pt>
                  <c:pt idx="2309">
                    <c:v>12-mar</c:v>
                  </c:pt>
                  <c:pt idx="2310">
                    <c:v>13-mar</c:v>
                  </c:pt>
                  <c:pt idx="2311">
                    <c:v>14-mar</c:v>
                  </c:pt>
                  <c:pt idx="2312">
                    <c:v>15-mar</c:v>
                  </c:pt>
                  <c:pt idx="2313">
                    <c:v>16-mar</c:v>
                  </c:pt>
                  <c:pt idx="2314">
                    <c:v>17-mar</c:v>
                  </c:pt>
                  <c:pt idx="2315">
                    <c:v>18-mar</c:v>
                  </c:pt>
                  <c:pt idx="2316">
                    <c:v>19-mar</c:v>
                  </c:pt>
                  <c:pt idx="2317">
                    <c:v>20-mar</c:v>
                  </c:pt>
                  <c:pt idx="2318">
                    <c:v>21-mar</c:v>
                  </c:pt>
                  <c:pt idx="2319">
                    <c:v>22-mar</c:v>
                  </c:pt>
                  <c:pt idx="2320">
                    <c:v>23-mar</c:v>
                  </c:pt>
                  <c:pt idx="2321">
                    <c:v>24-mar</c:v>
                  </c:pt>
                  <c:pt idx="2322">
                    <c:v>25-mar</c:v>
                  </c:pt>
                  <c:pt idx="2323">
                    <c:v>26-mar</c:v>
                  </c:pt>
                  <c:pt idx="2324">
                    <c:v>27-mar</c:v>
                  </c:pt>
                  <c:pt idx="2325">
                    <c:v>28-mar</c:v>
                  </c:pt>
                  <c:pt idx="2326">
                    <c:v>29-mar</c:v>
                  </c:pt>
                  <c:pt idx="2327">
                    <c:v>30-mar</c:v>
                  </c:pt>
                  <c:pt idx="2328">
                    <c:v>31-mar</c:v>
                  </c:pt>
                  <c:pt idx="2329">
                    <c:v>01-abr</c:v>
                  </c:pt>
                  <c:pt idx="2330">
                    <c:v>02-abr</c:v>
                  </c:pt>
                  <c:pt idx="2331">
                    <c:v>03-abr</c:v>
                  </c:pt>
                  <c:pt idx="2332">
                    <c:v>04-abr</c:v>
                  </c:pt>
                  <c:pt idx="2333">
                    <c:v>05-abr</c:v>
                  </c:pt>
                  <c:pt idx="2334">
                    <c:v>06-abr</c:v>
                  </c:pt>
                  <c:pt idx="2335">
                    <c:v>07-abr</c:v>
                  </c:pt>
                  <c:pt idx="2336">
                    <c:v>08-abr</c:v>
                  </c:pt>
                  <c:pt idx="2337">
                    <c:v>09-abr</c:v>
                  </c:pt>
                  <c:pt idx="2338">
                    <c:v>10-abr</c:v>
                  </c:pt>
                  <c:pt idx="2339">
                    <c:v>11-abr</c:v>
                  </c:pt>
                  <c:pt idx="2340">
                    <c:v>12-abr</c:v>
                  </c:pt>
                  <c:pt idx="2341">
                    <c:v>13-abr</c:v>
                  </c:pt>
                  <c:pt idx="2342">
                    <c:v>14-abr</c:v>
                  </c:pt>
                  <c:pt idx="2343">
                    <c:v>15-abr</c:v>
                  </c:pt>
                  <c:pt idx="2344">
                    <c:v>16-abr</c:v>
                  </c:pt>
                  <c:pt idx="2345">
                    <c:v>17-abr</c:v>
                  </c:pt>
                  <c:pt idx="2346">
                    <c:v>18-abr</c:v>
                  </c:pt>
                  <c:pt idx="2347">
                    <c:v>19-abr</c:v>
                  </c:pt>
                  <c:pt idx="2348">
                    <c:v>20-abr</c:v>
                  </c:pt>
                  <c:pt idx="2349">
                    <c:v>21-abr</c:v>
                  </c:pt>
                  <c:pt idx="2350">
                    <c:v>22-abr</c:v>
                  </c:pt>
                  <c:pt idx="2351">
                    <c:v>23-abr</c:v>
                  </c:pt>
                  <c:pt idx="2352">
                    <c:v>24-abr</c:v>
                  </c:pt>
                  <c:pt idx="2353">
                    <c:v>25-abr</c:v>
                  </c:pt>
                  <c:pt idx="2354">
                    <c:v>26-abr</c:v>
                  </c:pt>
                  <c:pt idx="2355">
                    <c:v>27-abr</c:v>
                  </c:pt>
                  <c:pt idx="2356">
                    <c:v>28-abr</c:v>
                  </c:pt>
                  <c:pt idx="2357">
                    <c:v>29-abr</c:v>
                  </c:pt>
                  <c:pt idx="2358">
                    <c:v>30-abr</c:v>
                  </c:pt>
                  <c:pt idx="2359">
                    <c:v>01-may</c:v>
                  </c:pt>
                  <c:pt idx="2360">
                    <c:v>02-may</c:v>
                  </c:pt>
                  <c:pt idx="2361">
                    <c:v>03-may</c:v>
                  </c:pt>
                  <c:pt idx="2362">
                    <c:v>04-may</c:v>
                  </c:pt>
                  <c:pt idx="2363">
                    <c:v>05-may</c:v>
                  </c:pt>
                  <c:pt idx="2364">
                    <c:v>06-may</c:v>
                  </c:pt>
                  <c:pt idx="2365">
                    <c:v>07-may</c:v>
                  </c:pt>
                  <c:pt idx="2366">
                    <c:v>08-may</c:v>
                  </c:pt>
                  <c:pt idx="2367">
                    <c:v>09-may</c:v>
                  </c:pt>
                  <c:pt idx="2368">
                    <c:v>10-may</c:v>
                  </c:pt>
                  <c:pt idx="2369">
                    <c:v>11-may</c:v>
                  </c:pt>
                  <c:pt idx="2370">
                    <c:v>12-may</c:v>
                  </c:pt>
                  <c:pt idx="2371">
                    <c:v>13-may</c:v>
                  </c:pt>
                  <c:pt idx="2372">
                    <c:v>14-may</c:v>
                  </c:pt>
                  <c:pt idx="2373">
                    <c:v>15-may</c:v>
                  </c:pt>
                  <c:pt idx="2374">
                    <c:v>16-may</c:v>
                  </c:pt>
                  <c:pt idx="2375">
                    <c:v>17-may</c:v>
                  </c:pt>
                  <c:pt idx="2376">
                    <c:v>18-may</c:v>
                  </c:pt>
                  <c:pt idx="2377">
                    <c:v>19-may</c:v>
                  </c:pt>
                  <c:pt idx="2378">
                    <c:v>20-may</c:v>
                  </c:pt>
                  <c:pt idx="2379">
                    <c:v>21-may</c:v>
                  </c:pt>
                  <c:pt idx="2380">
                    <c:v>22-may</c:v>
                  </c:pt>
                  <c:pt idx="2381">
                    <c:v>23-may</c:v>
                  </c:pt>
                  <c:pt idx="2382">
                    <c:v>24-may</c:v>
                  </c:pt>
                  <c:pt idx="2383">
                    <c:v>25-may</c:v>
                  </c:pt>
                  <c:pt idx="2384">
                    <c:v>26-may</c:v>
                  </c:pt>
                  <c:pt idx="2385">
                    <c:v>27-may</c:v>
                  </c:pt>
                  <c:pt idx="2386">
                    <c:v>28-may</c:v>
                  </c:pt>
                  <c:pt idx="2387">
                    <c:v>29-may</c:v>
                  </c:pt>
                  <c:pt idx="2388">
                    <c:v>30-may</c:v>
                  </c:pt>
                  <c:pt idx="2389">
                    <c:v>31-may</c:v>
                  </c:pt>
                  <c:pt idx="2390">
                    <c:v>01-jun</c:v>
                  </c:pt>
                  <c:pt idx="2391">
                    <c:v>02-jun</c:v>
                  </c:pt>
                  <c:pt idx="2392">
                    <c:v>03-jun</c:v>
                  </c:pt>
                  <c:pt idx="2393">
                    <c:v>04-jun</c:v>
                  </c:pt>
                  <c:pt idx="2394">
                    <c:v>05-jun</c:v>
                  </c:pt>
                  <c:pt idx="2395">
                    <c:v>06-jun</c:v>
                  </c:pt>
                  <c:pt idx="2396">
                    <c:v>07-jun</c:v>
                  </c:pt>
                  <c:pt idx="2397">
                    <c:v>08-jun</c:v>
                  </c:pt>
                  <c:pt idx="2398">
                    <c:v>09-jun</c:v>
                  </c:pt>
                  <c:pt idx="2399">
                    <c:v>10-jun</c:v>
                  </c:pt>
                  <c:pt idx="2400">
                    <c:v>11-jun</c:v>
                  </c:pt>
                  <c:pt idx="2401">
                    <c:v>12-jun</c:v>
                  </c:pt>
                  <c:pt idx="2402">
                    <c:v>13-jun</c:v>
                  </c:pt>
                  <c:pt idx="2403">
                    <c:v>14-jun</c:v>
                  </c:pt>
                  <c:pt idx="2404">
                    <c:v>15-jun</c:v>
                  </c:pt>
                  <c:pt idx="2405">
                    <c:v>16-jun</c:v>
                  </c:pt>
                  <c:pt idx="2406">
                    <c:v>17-jun</c:v>
                  </c:pt>
                  <c:pt idx="2407">
                    <c:v>18-jun</c:v>
                  </c:pt>
                  <c:pt idx="2408">
                    <c:v>19-jun</c:v>
                  </c:pt>
                  <c:pt idx="2409">
                    <c:v>20-jun</c:v>
                  </c:pt>
                  <c:pt idx="2410">
                    <c:v>21-jun</c:v>
                  </c:pt>
                  <c:pt idx="2411">
                    <c:v>22-jun</c:v>
                  </c:pt>
                  <c:pt idx="2412">
                    <c:v>23-jun</c:v>
                  </c:pt>
                  <c:pt idx="2413">
                    <c:v>24-jun</c:v>
                  </c:pt>
                  <c:pt idx="2414">
                    <c:v>25-jun</c:v>
                  </c:pt>
                  <c:pt idx="2415">
                    <c:v>26-jun</c:v>
                  </c:pt>
                  <c:pt idx="2416">
                    <c:v>27-jun</c:v>
                  </c:pt>
                  <c:pt idx="2417">
                    <c:v>28-jun</c:v>
                  </c:pt>
                  <c:pt idx="2418">
                    <c:v>29-jun</c:v>
                  </c:pt>
                  <c:pt idx="2419">
                    <c:v>30-jun</c:v>
                  </c:pt>
                  <c:pt idx="2420">
                    <c:v>01-jul</c:v>
                  </c:pt>
                  <c:pt idx="2421">
                    <c:v>02-jul</c:v>
                  </c:pt>
                  <c:pt idx="2422">
                    <c:v>03-jul</c:v>
                  </c:pt>
                  <c:pt idx="2423">
                    <c:v>04-jul</c:v>
                  </c:pt>
                  <c:pt idx="2424">
                    <c:v>05-jul</c:v>
                  </c:pt>
                  <c:pt idx="2425">
                    <c:v>06-jul</c:v>
                  </c:pt>
                  <c:pt idx="2426">
                    <c:v>07-jul</c:v>
                  </c:pt>
                  <c:pt idx="2427">
                    <c:v>08-jul</c:v>
                  </c:pt>
                  <c:pt idx="2428">
                    <c:v>09-jul</c:v>
                  </c:pt>
                  <c:pt idx="2429">
                    <c:v>10-jul</c:v>
                  </c:pt>
                  <c:pt idx="2430">
                    <c:v>11-jul</c:v>
                  </c:pt>
                  <c:pt idx="2431">
                    <c:v>12-jul</c:v>
                  </c:pt>
                  <c:pt idx="2432">
                    <c:v>13-jul</c:v>
                  </c:pt>
                  <c:pt idx="2433">
                    <c:v>14-jul</c:v>
                  </c:pt>
                  <c:pt idx="2434">
                    <c:v>15-jul</c:v>
                  </c:pt>
                  <c:pt idx="2435">
                    <c:v>16-jul</c:v>
                  </c:pt>
                  <c:pt idx="2436">
                    <c:v>17-jul</c:v>
                  </c:pt>
                  <c:pt idx="2437">
                    <c:v>18-jul</c:v>
                  </c:pt>
                  <c:pt idx="2438">
                    <c:v>19-jul</c:v>
                  </c:pt>
                  <c:pt idx="2439">
                    <c:v>20-jul</c:v>
                  </c:pt>
                  <c:pt idx="2440">
                    <c:v>21-jul</c:v>
                  </c:pt>
                  <c:pt idx="2441">
                    <c:v>22-jul</c:v>
                  </c:pt>
                  <c:pt idx="2442">
                    <c:v>23-jul</c:v>
                  </c:pt>
                  <c:pt idx="2443">
                    <c:v>24-jul</c:v>
                  </c:pt>
                  <c:pt idx="2444">
                    <c:v>25-jul</c:v>
                  </c:pt>
                  <c:pt idx="2445">
                    <c:v>26-jul</c:v>
                  </c:pt>
                  <c:pt idx="2446">
                    <c:v>27-jul</c:v>
                  </c:pt>
                  <c:pt idx="2447">
                    <c:v>28-jul</c:v>
                  </c:pt>
                  <c:pt idx="2448">
                    <c:v>29-jul</c:v>
                  </c:pt>
                  <c:pt idx="2449">
                    <c:v>30-jul</c:v>
                  </c:pt>
                  <c:pt idx="2450">
                    <c:v>31-jul</c:v>
                  </c:pt>
                  <c:pt idx="2451">
                    <c:v>01-ago</c:v>
                  </c:pt>
                  <c:pt idx="2452">
                    <c:v>02-ago</c:v>
                  </c:pt>
                  <c:pt idx="2453">
                    <c:v>03-ago</c:v>
                  </c:pt>
                  <c:pt idx="2454">
                    <c:v>04-ago</c:v>
                  </c:pt>
                  <c:pt idx="2455">
                    <c:v>05-ago</c:v>
                  </c:pt>
                  <c:pt idx="2456">
                    <c:v>06-ago</c:v>
                  </c:pt>
                  <c:pt idx="2457">
                    <c:v>07-ago</c:v>
                  </c:pt>
                  <c:pt idx="2458">
                    <c:v>08-ago</c:v>
                  </c:pt>
                  <c:pt idx="2459">
                    <c:v>09-ago</c:v>
                  </c:pt>
                  <c:pt idx="2460">
                    <c:v>10-ago</c:v>
                  </c:pt>
                  <c:pt idx="2461">
                    <c:v>11-ago</c:v>
                  </c:pt>
                  <c:pt idx="2462">
                    <c:v>12-ago</c:v>
                  </c:pt>
                  <c:pt idx="2463">
                    <c:v>13-ago</c:v>
                  </c:pt>
                  <c:pt idx="2464">
                    <c:v>14-ago</c:v>
                  </c:pt>
                  <c:pt idx="2465">
                    <c:v>15-ago</c:v>
                  </c:pt>
                  <c:pt idx="2466">
                    <c:v>16-ago</c:v>
                  </c:pt>
                  <c:pt idx="2467">
                    <c:v>17-ago</c:v>
                  </c:pt>
                  <c:pt idx="2468">
                    <c:v>18-ago</c:v>
                  </c:pt>
                  <c:pt idx="2469">
                    <c:v>19-ago</c:v>
                  </c:pt>
                  <c:pt idx="2470">
                    <c:v>20-ago</c:v>
                  </c:pt>
                  <c:pt idx="2471">
                    <c:v>21-ago</c:v>
                  </c:pt>
                  <c:pt idx="2472">
                    <c:v>22-ago</c:v>
                  </c:pt>
                  <c:pt idx="2473">
                    <c:v>23-ago</c:v>
                  </c:pt>
                  <c:pt idx="2474">
                    <c:v>24-ago</c:v>
                  </c:pt>
                  <c:pt idx="2475">
                    <c:v>25-ago</c:v>
                  </c:pt>
                  <c:pt idx="2476">
                    <c:v>26-ago</c:v>
                  </c:pt>
                  <c:pt idx="2477">
                    <c:v>27-ago</c:v>
                  </c:pt>
                  <c:pt idx="2478">
                    <c:v>28-ago</c:v>
                  </c:pt>
                  <c:pt idx="2479">
                    <c:v>29-ago</c:v>
                  </c:pt>
                  <c:pt idx="2480">
                    <c:v>30-ago</c:v>
                  </c:pt>
                  <c:pt idx="2481">
                    <c:v>31-ago</c:v>
                  </c:pt>
                  <c:pt idx="2482">
                    <c:v>01-sep</c:v>
                  </c:pt>
                  <c:pt idx="2483">
                    <c:v>02-sep</c:v>
                  </c:pt>
                  <c:pt idx="2484">
                    <c:v>03-sep</c:v>
                  </c:pt>
                  <c:pt idx="2485">
                    <c:v>04-sep</c:v>
                  </c:pt>
                  <c:pt idx="2486">
                    <c:v>05-sep</c:v>
                  </c:pt>
                  <c:pt idx="2487">
                    <c:v>06-sep</c:v>
                  </c:pt>
                  <c:pt idx="2488">
                    <c:v>07-sep</c:v>
                  </c:pt>
                  <c:pt idx="2489">
                    <c:v>08-sep</c:v>
                  </c:pt>
                  <c:pt idx="2490">
                    <c:v>09-sep</c:v>
                  </c:pt>
                  <c:pt idx="2491">
                    <c:v>10-sep</c:v>
                  </c:pt>
                  <c:pt idx="2492">
                    <c:v>11-sep</c:v>
                  </c:pt>
                  <c:pt idx="2493">
                    <c:v>12-sep</c:v>
                  </c:pt>
                  <c:pt idx="2494">
                    <c:v>13-sep</c:v>
                  </c:pt>
                  <c:pt idx="2495">
                    <c:v>14-sep</c:v>
                  </c:pt>
                  <c:pt idx="2496">
                    <c:v>15-sep</c:v>
                  </c:pt>
                  <c:pt idx="2497">
                    <c:v>16-sep</c:v>
                  </c:pt>
                  <c:pt idx="2498">
                    <c:v>17-sep</c:v>
                  </c:pt>
                  <c:pt idx="2499">
                    <c:v>18-sep</c:v>
                  </c:pt>
                  <c:pt idx="2500">
                    <c:v>19-sep</c:v>
                  </c:pt>
                  <c:pt idx="2501">
                    <c:v>20-sep</c:v>
                  </c:pt>
                  <c:pt idx="2502">
                    <c:v>21-sep</c:v>
                  </c:pt>
                  <c:pt idx="2503">
                    <c:v>22-sep</c:v>
                  </c:pt>
                  <c:pt idx="2504">
                    <c:v>23-sep</c:v>
                  </c:pt>
                  <c:pt idx="2505">
                    <c:v>24-sep</c:v>
                  </c:pt>
                  <c:pt idx="2506">
                    <c:v>25-sep</c:v>
                  </c:pt>
                  <c:pt idx="2507">
                    <c:v>26-sep</c:v>
                  </c:pt>
                  <c:pt idx="2508">
                    <c:v>27-sep</c:v>
                  </c:pt>
                  <c:pt idx="2509">
                    <c:v>28-sep</c:v>
                  </c:pt>
                  <c:pt idx="2510">
                    <c:v>29-sep</c:v>
                  </c:pt>
                  <c:pt idx="2511">
                    <c:v>30-sep</c:v>
                  </c:pt>
                  <c:pt idx="2512">
                    <c:v>01-oct</c:v>
                  </c:pt>
                  <c:pt idx="2513">
                    <c:v>02-oct</c:v>
                  </c:pt>
                  <c:pt idx="2514">
                    <c:v>03-oct</c:v>
                  </c:pt>
                  <c:pt idx="2515">
                    <c:v>04-oct</c:v>
                  </c:pt>
                  <c:pt idx="2516">
                    <c:v>05-oct</c:v>
                  </c:pt>
                  <c:pt idx="2517">
                    <c:v>06-oct</c:v>
                  </c:pt>
                  <c:pt idx="2518">
                    <c:v>07-oct</c:v>
                  </c:pt>
                  <c:pt idx="2519">
                    <c:v>08-oct</c:v>
                  </c:pt>
                  <c:pt idx="2520">
                    <c:v>09-oct</c:v>
                  </c:pt>
                  <c:pt idx="2521">
                    <c:v>10-oct</c:v>
                  </c:pt>
                  <c:pt idx="2522">
                    <c:v>11-oct</c:v>
                  </c:pt>
                  <c:pt idx="2523">
                    <c:v>12-oct</c:v>
                  </c:pt>
                  <c:pt idx="2524">
                    <c:v>13-oct</c:v>
                  </c:pt>
                  <c:pt idx="2525">
                    <c:v>14-oct</c:v>
                  </c:pt>
                  <c:pt idx="2526">
                    <c:v>15-oct</c:v>
                  </c:pt>
                  <c:pt idx="2527">
                    <c:v>16-oct</c:v>
                  </c:pt>
                  <c:pt idx="2528">
                    <c:v>17-oct</c:v>
                  </c:pt>
                  <c:pt idx="2529">
                    <c:v>18-oct</c:v>
                  </c:pt>
                  <c:pt idx="2530">
                    <c:v>19-oct</c:v>
                  </c:pt>
                  <c:pt idx="2531">
                    <c:v>20-oct</c:v>
                  </c:pt>
                  <c:pt idx="2532">
                    <c:v>21-oct</c:v>
                  </c:pt>
                  <c:pt idx="2533">
                    <c:v>22-oct</c:v>
                  </c:pt>
                  <c:pt idx="2534">
                    <c:v>23-oct</c:v>
                  </c:pt>
                  <c:pt idx="2535">
                    <c:v>24-oct</c:v>
                  </c:pt>
                  <c:pt idx="2536">
                    <c:v>25-oct</c:v>
                  </c:pt>
                  <c:pt idx="2537">
                    <c:v>26-oct</c:v>
                  </c:pt>
                  <c:pt idx="2538">
                    <c:v>27-oct</c:v>
                  </c:pt>
                  <c:pt idx="2539">
                    <c:v>28-oct</c:v>
                  </c:pt>
                  <c:pt idx="2540">
                    <c:v>29-oct</c:v>
                  </c:pt>
                  <c:pt idx="2541">
                    <c:v>30-oct</c:v>
                  </c:pt>
                  <c:pt idx="2542">
                    <c:v>31-oct</c:v>
                  </c:pt>
                  <c:pt idx="2543">
                    <c:v>01-nov</c:v>
                  </c:pt>
                  <c:pt idx="2544">
                    <c:v>02-nov</c:v>
                  </c:pt>
                  <c:pt idx="2545">
                    <c:v>03-nov</c:v>
                  </c:pt>
                  <c:pt idx="2546">
                    <c:v>04-nov</c:v>
                  </c:pt>
                  <c:pt idx="2547">
                    <c:v>05-nov</c:v>
                  </c:pt>
                  <c:pt idx="2548">
                    <c:v>06-nov</c:v>
                  </c:pt>
                  <c:pt idx="2549">
                    <c:v>07-nov</c:v>
                  </c:pt>
                  <c:pt idx="2550">
                    <c:v>08-nov</c:v>
                  </c:pt>
                  <c:pt idx="2551">
                    <c:v>09-nov</c:v>
                  </c:pt>
                  <c:pt idx="2552">
                    <c:v>10-nov</c:v>
                  </c:pt>
                  <c:pt idx="2553">
                    <c:v>11-nov</c:v>
                  </c:pt>
                  <c:pt idx="2554">
                    <c:v>12-nov</c:v>
                  </c:pt>
                  <c:pt idx="2555">
                    <c:v>13-nov</c:v>
                  </c:pt>
                  <c:pt idx="2556">
                    <c:v>14-nov</c:v>
                  </c:pt>
                  <c:pt idx="2557">
                    <c:v>15-nov</c:v>
                  </c:pt>
                  <c:pt idx="2558">
                    <c:v>16-nov</c:v>
                  </c:pt>
                  <c:pt idx="2559">
                    <c:v>17-nov</c:v>
                  </c:pt>
                  <c:pt idx="2560">
                    <c:v>18-nov</c:v>
                  </c:pt>
                  <c:pt idx="2561">
                    <c:v>19-nov</c:v>
                  </c:pt>
                  <c:pt idx="2562">
                    <c:v>20-nov</c:v>
                  </c:pt>
                  <c:pt idx="2563">
                    <c:v>21-nov</c:v>
                  </c:pt>
                  <c:pt idx="2564">
                    <c:v>22-nov</c:v>
                  </c:pt>
                  <c:pt idx="2565">
                    <c:v>23-nov</c:v>
                  </c:pt>
                  <c:pt idx="2566">
                    <c:v>24-nov</c:v>
                  </c:pt>
                  <c:pt idx="2567">
                    <c:v>25-nov</c:v>
                  </c:pt>
                  <c:pt idx="2568">
                    <c:v>26-nov</c:v>
                  </c:pt>
                  <c:pt idx="2569">
                    <c:v>27-nov</c:v>
                  </c:pt>
                  <c:pt idx="2570">
                    <c:v>28-nov</c:v>
                  </c:pt>
                  <c:pt idx="2571">
                    <c:v>29-nov</c:v>
                  </c:pt>
                  <c:pt idx="2572">
                    <c:v>30-nov</c:v>
                  </c:pt>
                  <c:pt idx="2573">
                    <c:v>01-dic</c:v>
                  </c:pt>
                  <c:pt idx="2574">
                    <c:v>02-dic</c:v>
                  </c:pt>
                  <c:pt idx="2575">
                    <c:v>03-dic</c:v>
                  </c:pt>
                  <c:pt idx="2576">
                    <c:v>04-dic</c:v>
                  </c:pt>
                  <c:pt idx="2577">
                    <c:v>05-dic</c:v>
                  </c:pt>
                  <c:pt idx="2578">
                    <c:v>06-dic</c:v>
                  </c:pt>
                  <c:pt idx="2579">
                    <c:v>07-dic</c:v>
                  </c:pt>
                  <c:pt idx="2580">
                    <c:v>08-dic</c:v>
                  </c:pt>
                  <c:pt idx="2581">
                    <c:v>09-dic</c:v>
                  </c:pt>
                  <c:pt idx="2582">
                    <c:v>10-dic</c:v>
                  </c:pt>
                  <c:pt idx="2583">
                    <c:v>11-dic</c:v>
                  </c:pt>
                  <c:pt idx="2584">
                    <c:v>12-dic</c:v>
                  </c:pt>
                  <c:pt idx="2585">
                    <c:v>13-dic</c:v>
                  </c:pt>
                  <c:pt idx="2586">
                    <c:v>14-dic</c:v>
                  </c:pt>
                  <c:pt idx="2587">
                    <c:v>15-dic</c:v>
                  </c:pt>
                  <c:pt idx="2588">
                    <c:v>16-dic</c:v>
                  </c:pt>
                  <c:pt idx="2589">
                    <c:v>17-dic</c:v>
                  </c:pt>
                  <c:pt idx="2590">
                    <c:v>18-dic</c:v>
                  </c:pt>
                  <c:pt idx="2591">
                    <c:v>19-dic</c:v>
                  </c:pt>
                  <c:pt idx="2592">
                    <c:v>20-dic</c:v>
                  </c:pt>
                  <c:pt idx="2593">
                    <c:v>21-dic</c:v>
                  </c:pt>
                  <c:pt idx="2594">
                    <c:v>22-dic</c:v>
                  </c:pt>
                  <c:pt idx="2595">
                    <c:v>23-dic</c:v>
                  </c:pt>
                  <c:pt idx="2596">
                    <c:v>24-dic</c:v>
                  </c:pt>
                  <c:pt idx="2597">
                    <c:v>25-dic</c:v>
                  </c:pt>
                  <c:pt idx="2598">
                    <c:v>26-dic</c:v>
                  </c:pt>
                  <c:pt idx="2599">
                    <c:v>27-dic</c:v>
                  </c:pt>
                  <c:pt idx="2600">
                    <c:v>28-dic</c:v>
                  </c:pt>
                  <c:pt idx="2601">
                    <c:v>29-dic</c:v>
                  </c:pt>
                  <c:pt idx="2602">
                    <c:v>30-dic</c:v>
                  </c:pt>
                  <c:pt idx="2603">
                    <c:v>31-dic</c:v>
                  </c:pt>
                  <c:pt idx="2604">
                    <c:v>01-ene</c:v>
                  </c:pt>
                  <c:pt idx="2605">
                    <c:v>02-ene</c:v>
                  </c:pt>
                  <c:pt idx="2606">
                    <c:v>03-ene</c:v>
                  </c:pt>
                  <c:pt idx="2607">
                    <c:v>04-ene</c:v>
                  </c:pt>
                  <c:pt idx="2608">
                    <c:v>05-ene</c:v>
                  </c:pt>
                  <c:pt idx="2609">
                    <c:v>06-ene</c:v>
                  </c:pt>
                  <c:pt idx="2610">
                    <c:v>07-ene</c:v>
                  </c:pt>
                  <c:pt idx="2611">
                    <c:v>08-ene</c:v>
                  </c:pt>
                  <c:pt idx="2612">
                    <c:v>09-ene</c:v>
                  </c:pt>
                  <c:pt idx="2613">
                    <c:v>10-ene</c:v>
                  </c:pt>
                  <c:pt idx="2614">
                    <c:v>11-ene</c:v>
                  </c:pt>
                  <c:pt idx="2615">
                    <c:v>12-ene</c:v>
                  </c:pt>
                  <c:pt idx="2616">
                    <c:v>13-ene</c:v>
                  </c:pt>
                  <c:pt idx="2617">
                    <c:v>14-ene</c:v>
                  </c:pt>
                  <c:pt idx="2618">
                    <c:v>15-ene</c:v>
                  </c:pt>
                  <c:pt idx="2619">
                    <c:v>16-ene</c:v>
                  </c:pt>
                  <c:pt idx="2620">
                    <c:v>17-ene</c:v>
                  </c:pt>
                  <c:pt idx="2621">
                    <c:v>18-ene</c:v>
                  </c:pt>
                  <c:pt idx="2622">
                    <c:v>19-ene</c:v>
                  </c:pt>
                  <c:pt idx="2623">
                    <c:v>20-ene</c:v>
                  </c:pt>
                  <c:pt idx="2624">
                    <c:v>21-ene</c:v>
                  </c:pt>
                  <c:pt idx="2625">
                    <c:v>22-ene</c:v>
                  </c:pt>
                  <c:pt idx="2626">
                    <c:v>23-ene</c:v>
                  </c:pt>
                  <c:pt idx="2627">
                    <c:v>24-ene</c:v>
                  </c:pt>
                  <c:pt idx="2628">
                    <c:v>25-ene</c:v>
                  </c:pt>
                  <c:pt idx="2629">
                    <c:v>26-ene</c:v>
                  </c:pt>
                  <c:pt idx="2630">
                    <c:v>27-ene</c:v>
                  </c:pt>
                  <c:pt idx="2631">
                    <c:v>28-ene</c:v>
                  </c:pt>
                  <c:pt idx="2632">
                    <c:v>29-ene</c:v>
                  </c:pt>
                  <c:pt idx="2633">
                    <c:v>30-ene</c:v>
                  </c:pt>
                  <c:pt idx="2634">
                    <c:v>31-ene</c:v>
                  </c:pt>
                  <c:pt idx="2635">
                    <c:v>01-feb</c:v>
                  </c:pt>
                  <c:pt idx="2636">
                    <c:v>02-feb</c:v>
                  </c:pt>
                  <c:pt idx="2637">
                    <c:v>03-feb</c:v>
                  </c:pt>
                  <c:pt idx="2638">
                    <c:v>04-feb</c:v>
                  </c:pt>
                  <c:pt idx="2639">
                    <c:v>05-feb</c:v>
                  </c:pt>
                  <c:pt idx="2640">
                    <c:v>06-feb</c:v>
                  </c:pt>
                  <c:pt idx="2641">
                    <c:v>07-feb</c:v>
                  </c:pt>
                  <c:pt idx="2642">
                    <c:v>08-feb</c:v>
                  </c:pt>
                  <c:pt idx="2643">
                    <c:v>09-feb</c:v>
                  </c:pt>
                  <c:pt idx="2644">
                    <c:v>10-feb</c:v>
                  </c:pt>
                  <c:pt idx="2645">
                    <c:v>11-feb</c:v>
                  </c:pt>
                  <c:pt idx="2646">
                    <c:v>12-feb</c:v>
                  </c:pt>
                  <c:pt idx="2647">
                    <c:v>13-feb</c:v>
                  </c:pt>
                  <c:pt idx="2648">
                    <c:v>14-feb</c:v>
                  </c:pt>
                  <c:pt idx="2649">
                    <c:v>15-feb</c:v>
                  </c:pt>
                  <c:pt idx="2650">
                    <c:v>16-feb</c:v>
                  </c:pt>
                  <c:pt idx="2651">
                    <c:v>17-feb</c:v>
                  </c:pt>
                  <c:pt idx="2652">
                    <c:v>18-feb</c:v>
                  </c:pt>
                  <c:pt idx="2653">
                    <c:v>19-feb</c:v>
                  </c:pt>
                  <c:pt idx="2654">
                    <c:v>20-feb</c:v>
                  </c:pt>
                  <c:pt idx="2655">
                    <c:v>21-feb</c:v>
                  </c:pt>
                  <c:pt idx="2656">
                    <c:v>22-feb</c:v>
                  </c:pt>
                  <c:pt idx="2657">
                    <c:v>23-feb</c:v>
                  </c:pt>
                  <c:pt idx="2658">
                    <c:v>24-feb</c:v>
                  </c:pt>
                  <c:pt idx="2659">
                    <c:v>25-feb</c:v>
                  </c:pt>
                  <c:pt idx="2660">
                    <c:v>26-feb</c:v>
                  </c:pt>
                  <c:pt idx="2661">
                    <c:v>27-feb</c:v>
                  </c:pt>
                  <c:pt idx="2662">
                    <c:v>28-feb</c:v>
                  </c:pt>
                  <c:pt idx="2663">
                    <c:v>01-mar</c:v>
                  </c:pt>
                  <c:pt idx="2664">
                    <c:v>02-mar</c:v>
                  </c:pt>
                  <c:pt idx="2665">
                    <c:v>03-mar</c:v>
                  </c:pt>
                  <c:pt idx="2666">
                    <c:v>04-mar</c:v>
                  </c:pt>
                  <c:pt idx="2667">
                    <c:v>05-mar</c:v>
                  </c:pt>
                  <c:pt idx="2668">
                    <c:v>06-mar</c:v>
                  </c:pt>
                  <c:pt idx="2669">
                    <c:v>07-mar</c:v>
                  </c:pt>
                  <c:pt idx="2670">
                    <c:v>08-mar</c:v>
                  </c:pt>
                  <c:pt idx="2671">
                    <c:v>09-mar</c:v>
                  </c:pt>
                  <c:pt idx="2672">
                    <c:v>10-mar</c:v>
                  </c:pt>
                  <c:pt idx="2673">
                    <c:v>11-mar</c:v>
                  </c:pt>
                  <c:pt idx="2674">
                    <c:v>12-mar</c:v>
                  </c:pt>
                  <c:pt idx="2675">
                    <c:v>13-mar</c:v>
                  </c:pt>
                  <c:pt idx="2676">
                    <c:v>14-mar</c:v>
                  </c:pt>
                  <c:pt idx="2677">
                    <c:v>15-mar</c:v>
                  </c:pt>
                  <c:pt idx="2678">
                    <c:v>16-mar</c:v>
                  </c:pt>
                  <c:pt idx="2679">
                    <c:v>17-mar</c:v>
                  </c:pt>
                  <c:pt idx="2680">
                    <c:v>18-mar</c:v>
                  </c:pt>
                  <c:pt idx="2681">
                    <c:v>19-mar</c:v>
                  </c:pt>
                  <c:pt idx="2682">
                    <c:v>20-mar</c:v>
                  </c:pt>
                  <c:pt idx="2683">
                    <c:v>21-mar</c:v>
                  </c:pt>
                  <c:pt idx="2684">
                    <c:v>22-mar</c:v>
                  </c:pt>
                  <c:pt idx="2685">
                    <c:v>23-mar</c:v>
                  </c:pt>
                  <c:pt idx="2686">
                    <c:v>24-mar</c:v>
                  </c:pt>
                  <c:pt idx="2687">
                    <c:v>25-mar</c:v>
                  </c:pt>
                  <c:pt idx="2688">
                    <c:v>26-mar</c:v>
                  </c:pt>
                  <c:pt idx="2689">
                    <c:v>27-mar</c:v>
                  </c:pt>
                  <c:pt idx="2690">
                    <c:v>28-mar</c:v>
                  </c:pt>
                  <c:pt idx="2691">
                    <c:v>29-mar</c:v>
                  </c:pt>
                  <c:pt idx="2692">
                    <c:v>30-mar</c:v>
                  </c:pt>
                  <c:pt idx="2693">
                    <c:v>31-mar</c:v>
                  </c:pt>
                  <c:pt idx="2694">
                    <c:v>01-abr</c:v>
                  </c:pt>
                  <c:pt idx="2695">
                    <c:v>02-abr</c:v>
                  </c:pt>
                  <c:pt idx="2696">
                    <c:v>03-abr</c:v>
                  </c:pt>
                  <c:pt idx="2697">
                    <c:v>04-abr</c:v>
                  </c:pt>
                  <c:pt idx="2698">
                    <c:v>05-abr</c:v>
                  </c:pt>
                  <c:pt idx="2699">
                    <c:v>06-abr</c:v>
                  </c:pt>
                  <c:pt idx="2700">
                    <c:v>07-abr</c:v>
                  </c:pt>
                  <c:pt idx="2701">
                    <c:v>08-abr</c:v>
                  </c:pt>
                  <c:pt idx="2702">
                    <c:v>09-abr</c:v>
                  </c:pt>
                  <c:pt idx="2703">
                    <c:v>10-abr</c:v>
                  </c:pt>
                  <c:pt idx="2704">
                    <c:v>11-abr</c:v>
                  </c:pt>
                  <c:pt idx="2705">
                    <c:v>12-abr</c:v>
                  </c:pt>
                  <c:pt idx="2706">
                    <c:v>13-abr</c:v>
                  </c:pt>
                  <c:pt idx="2707">
                    <c:v>14-abr</c:v>
                  </c:pt>
                  <c:pt idx="2708">
                    <c:v>15-abr</c:v>
                  </c:pt>
                  <c:pt idx="2709">
                    <c:v>16-abr</c:v>
                  </c:pt>
                  <c:pt idx="2710">
                    <c:v>17-abr</c:v>
                  </c:pt>
                  <c:pt idx="2711">
                    <c:v>18-abr</c:v>
                  </c:pt>
                  <c:pt idx="2712">
                    <c:v>19-abr</c:v>
                  </c:pt>
                  <c:pt idx="2713">
                    <c:v>20-abr</c:v>
                  </c:pt>
                  <c:pt idx="2714">
                    <c:v>21-abr</c:v>
                  </c:pt>
                  <c:pt idx="2715">
                    <c:v>22-abr</c:v>
                  </c:pt>
                  <c:pt idx="2716">
                    <c:v>23-abr</c:v>
                  </c:pt>
                  <c:pt idx="2717">
                    <c:v>24-abr</c:v>
                  </c:pt>
                  <c:pt idx="2718">
                    <c:v>25-abr</c:v>
                  </c:pt>
                  <c:pt idx="2719">
                    <c:v>26-abr</c:v>
                  </c:pt>
                  <c:pt idx="2720">
                    <c:v>27-abr</c:v>
                  </c:pt>
                  <c:pt idx="2721">
                    <c:v>28-abr</c:v>
                  </c:pt>
                  <c:pt idx="2722">
                    <c:v>29-abr</c:v>
                  </c:pt>
                  <c:pt idx="2723">
                    <c:v>30-abr</c:v>
                  </c:pt>
                  <c:pt idx="2724">
                    <c:v>01-may</c:v>
                  </c:pt>
                  <c:pt idx="2725">
                    <c:v>02-may</c:v>
                  </c:pt>
                  <c:pt idx="2726">
                    <c:v>03-may</c:v>
                  </c:pt>
                  <c:pt idx="2727">
                    <c:v>04-may</c:v>
                  </c:pt>
                  <c:pt idx="2728">
                    <c:v>05-may</c:v>
                  </c:pt>
                  <c:pt idx="2729">
                    <c:v>06-may</c:v>
                  </c:pt>
                  <c:pt idx="2730">
                    <c:v>07-may</c:v>
                  </c:pt>
                  <c:pt idx="2731">
                    <c:v>08-may</c:v>
                  </c:pt>
                  <c:pt idx="2732">
                    <c:v>09-may</c:v>
                  </c:pt>
                  <c:pt idx="2733">
                    <c:v>10-may</c:v>
                  </c:pt>
                  <c:pt idx="2734">
                    <c:v>11-may</c:v>
                  </c:pt>
                  <c:pt idx="2735">
                    <c:v>12-may</c:v>
                  </c:pt>
                  <c:pt idx="2736">
                    <c:v>13-may</c:v>
                  </c:pt>
                  <c:pt idx="2737">
                    <c:v>14-may</c:v>
                  </c:pt>
                  <c:pt idx="2738">
                    <c:v>15-may</c:v>
                  </c:pt>
                  <c:pt idx="2739">
                    <c:v>16-may</c:v>
                  </c:pt>
                  <c:pt idx="2740">
                    <c:v>17-may</c:v>
                  </c:pt>
                  <c:pt idx="2741">
                    <c:v>18-may</c:v>
                  </c:pt>
                  <c:pt idx="2742">
                    <c:v>19-may</c:v>
                  </c:pt>
                  <c:pt idx="2743">
                    <c:v>20-may</c:v>
                  </c:pt>
                  <c:pt idx="2744">
                    <c:v>21-may</c:v>
                  </c:pt>
                  <c:pt idx="2745">
                    <c:v>22-may</c:v>
                  </c:pt>
                  <c:pt idx="2746">
                    <c:v>23-may</c:v>
                  </c:pt>
                  <c:pt idx="2747">
                    <c:v>24-may</c:v>
                  </c:pt>
                  <c:pt idx="2748">
                    <c:v>25-may</c:v>
                  </c:pt>
                  <c:pt idx="2749">
                    <c:v>26-may</c:v>
                  </c:pt>
                  <c:pt idx="2750">
                    <c:v>27-may</c:v>
                  </c:pt>
                  <c:pt idx="2751">
                    <c:v>28-may</c:v>
                  </c:pt>
                  <c:pt idx="2752">
                    <c:v>29-may</c:v>
                  </c:pt>
                  <c:pt idx="2753">
                    <c:v>30-may</c:v>
                  </c:pt>
                  <c:pt idx="2754">
                    <c:v>31-may</c:v>
                  </c:pt>
                  <c:pt idx="2755">
                    <c:v>01-jun</c:v>
                  </c:pt>
                  <c:pt idx="2756">
                    <c:v>02-jun</c:v>
                  </c:pt>
                  <c:pt idx="2757">
                    <c:v>03-jun</c:v>
                  </c:pt>
                  <c:pt idx="2758">
                    <c:v>04-jun</c:v>
                  </c:pt>
                  <c:pt idx="2759">
                    <c:v>05-jun</c:v>
                  </c:pt>
                  <c:pt idx="2760">
                    <c:v>06-jun</c:v>
                  </c:pt>
                  <c:pt idx="2761">
                    <c:v>07-jun</c:v>
                  </c:pt>
                  <c:pt idx="2762">
                    <c:v>08-jun</c:v>
                  </c:pt>
                  <c:pt idx="2763">
                    <c:v>09-jun</c:v>
                  </c:pt>
                  <c:pt idx="2764">
                    <c:v>10-jun</c:v>
                  </c:pt>
                  <c:pt idx="2765">
                    <c:v>11-jun</c:v>
                  </c:pt>
                  <c:pt idx="2766">
                    <c:v>12-jun</c:v>
                  </c:pt>
                  <c:pt idx="2767">
                    <c:v>13-jun</c:v>
                  </c:pt>
                  <c:pt idx="2768">
                    <c:v>14-jun</c:v>
                  </c:pt>
                  <c:pt idx="2769">
                    <c:v>15-jun</c:v>
                  </c:pt>
                  <c:pt idx="2770">
                    <c:v>16-jun</c:v>
                  </c:pt>
                  <c:pt idx="2771">
                    <c:v>17-jun</c:v>
                  </c:pt>
                  <c:pt idx="2772">
                    <c:v>18-jun</c:v>
                  </c:pt>
                  <c:pt idx="2773">
                    <c:v>19-jun</c:v>
                  </c:pt>
                  <c:pt idx="2774">
                    <c:v>20-jun</c:v>
                  </c:pt>
                  <c:pt idx="2775">
                    <c:v>21-jun</c:v>
                  </c:pt>
                  <c:pt idx="2776">
                    <c:v>22-jun</c:v>
                  </c:pt>
                  <c:pt idx="2777">
                    <c:v>23-jun</c:v>
                  </c:pt>
                  <c:pt idx="2778">
                    <c:v>24-jun</c:v>
                  </c:pt>
                  <c:pt idx="2779">
                    <c:v>25-jun</c:v>
                  </c:pt>
                  <c:pt idx="2780">
                    <c:v>26-jun</c:v>
                  </c:pt>
                  <c:pt idx="2781">
                    <c:v>27-jun</c:v>
                  </c:pt>
                  <c:pt idx="2782">
                    <c:v>28-jun</c:v>
                  </c:pt>
                  <c:pt idx="2783">
                    <c:v>29-jun</c:v>
                  </c:pt>
                  <c:pt idx="2784">
                    <c:v>30-jun</c:v>
                  </c:pt>
                  <c:pt idx="2785">
                    <c:v>01-jul</c:v>
                  </c:pt>
                  <c:pt idx="2786">
                    <c:v>02-jul</c:v>
                  </c:pt>
                  <c:pt idx="2787">
                    <c:v>03-jul</c:v>
                  </c:pt>
                  <c:pt idx="2788">
                    <c:v>04-jul</c:v>
                  </c:pt>
                  <c:pt idx="2789">
                    <c:v>05-jul</c:v>
                  </c:pt>
                  <c:pt idx="2790">
                    <c:v>06-jul</c:v>
                  </c:pt>
                  <c:pt idx="2791">
                    <c:v>07-jul</c:v>
                  </c:pt>
                  <c:pt idx="2792">
                    <c:v>08-jul</c:v>
                  </c:pt>
                  <c:pt idx="2793">
                    <c:v>09-jul</c:v>
                  </c:pt>
                  <c:pt idx="2794">
                    <c:v>10-jul</c:v>
                  </c:pt>
                  <c:pt idx="2795">
                    <c:v>11-jul</c:v>
                  </c:pt>
                  <c:pt idx="2796">
                    <c:v>12-jul</c:v>
                  </c:pt>
                  <c:pt idx="2797">
                    <c:v>13-jul</c:v>
                  </c:pt>
                  <c:pt idx="2798">
                    <c:v>14-jul</c:v>
                  </c:pt>
                  <c:pt idx="2799">
                    <c:v>15-jul</c:v>
                  </c:pt>
                  <c:pt idx="2800">
                    <c:v>16-jul</c:v>
                  </c:pt>
                  <c:pt idx="2801">
                    <c:v>17-jul</c:v>
                  </c:pt>
                  <c:pt idx="2802">
                    <c:v>18-jul</c:v>
                  </c:pt>
                  <c:pt idx="2803">
                    <c:v>19-jul</c:v>
                  </c:pt>
                  <c:pt idx="2804">
                    <c:v>20-jul</c:v>
                  </c:pt>
                  <c:pt idx="2805">
                    <c:v>21-jul</c:v>
                  </c:pt>
                  <c:pt idx="2806">
                    <c:v>22-jul</c:v>
                  </c:pt>
                  <c:pt idx="2807">
                    <c:v>23-jul</c:v>
                  </c:pt>
                  <c:pt idx="2808">
                    <c:v>24-jul</c:v>
                  </c:pt>
                  <c:pt idx="2809">
                    <c:v>25-jul</c:v>
                  </c:pt>
                  <c:pt idx="2810">
                    <c:v>26-jul</c:v>
                  </c:pt>
                  <c:pt idx="2811">
                    <c:v>27-jul</c:v>
                  </c:pt>
                  <c:pt idx="2812">
                    <c:v>28-jul</c:v>
                  </c:pt>
                  <c:pt idx="2813">
                    <c:v>29-jul</c:v>
                  </c:pt>
                  <c:pt idx="2814">
                    <c:v>30-jul</c:v>
                  </c:pt>
                  <c:pt idx="2815">
                    <c:v>31-jul</c:v>
                  </c:pt>
                  <c:pt idx="2816">
                    <c:v>01-ago</c:v>
                  </c:pt>
                  <c:pt idx="2817">
                    <c:v>02-ago</c:v>
                  </c:pt>
                  <c:pt idx="2818">
                    <c:v>03-ago</c:v>
                  </c:pt>
                  <c:pt idx="2819">
                    <c:v>04-ago</c:v>
                  </c:pt>
                  <c:pt idx="2820">
                    <c:v>05-ago</c:v>
                  </c:pt>
                  <c:pt idx="2821">
                    <c:v>06-ago</c:v>
                  </c:pt>
                  <c:pt idx="2822">
                    <c:v>07-ago</c:v>
                  </c:pt>
                  <c:pt idx="2823">
                    <c:v>08-ago</c:v>
                  </c:pt>
                  <c:pt idx="2824">
                    <c:v>09-ago</c:v>
                  </c:pt>
                  <c:pt idx="2825">
                    <c:v>10-ago</c:v>
                  </c:pt>
                  <c:pt idx="2826">
                    <c:v>11-ago</c:v>
                  </c:pt>
                  <c:pt idx="2827">
                    <c:v>12-ago</c:v>
                  </c:pt>
                  <c:pt idx="2828">
                    <c:v>13-ago</c:v>
                  </c:pt>
                  <c:pt idx="2829">
                    <c:v>14-ago</c:v>
                  </c:pt>
                  <c:pt idx="2830">
                    <c:v>15-ago</c:v>
                  </c:pt>
                  <c:pt idx="2831">
                    <c:v>16-ago</c:v>
                  </c:pt>
                  <c:pt idx="2832">
                    <c:v>17-ago</c:v>
                  </c:pt>
                  <c:pt idx="2833">
                    <c:v>18-ago</c:v>
                  </c:pt>
                  <c:pt idx="2834">
                    <c:v>19-ago</c:v>
                  </c:pt>
                  <c:pt idx="2835">
                    <c:v>20-ago</c:v>
                  </c:pt>
                  <c:pt idx="2836">
                    <c:v>21-ago</c:v>
                  </c:pt>
                  <c:pt idx="2837">
                    <c:v>22-ago</c:v>
                  </c:pt>
                  <c:pt idx="2838">
                    <c:v>23-ago</c:v>
                  </c:pt>
                  <c:pt idx="2839">
                    <c:v>24-ago</c:v>
                  </c:pt>
                  <c:pt idx="2840">
                    <c:v>25-ago</c:v>
                  </c:pt>
                  <c:pt idx="2841">
                    <c:v>26-ago</c:v>
                  </c:pt>
                  <c:pt idx="2842">
                    <c:v>27-ago</c:v>
                  </c:pt>
                  <c:pt idx="2843">
                    <c:v>28-ago</c:v>
                  </c:pt>
                  <c:pt idx="2844">
                    <c:v>29-ago</c:v>
                  </c:pt>
                  <c:pt idx="2845">
                    <c:v>30-ago</c:v>
                  </c:pt>
                  <c:pt idx="2846">
                    <c:v>31-ago</c:v>
                  </c:pt>
                  <c:pt idx="2847">
                    <c:v>01-sep</c:v>
                  </c:pt>
                  <c:pt idx="2848">
                    <c:v>02-sep</c:v>
                  </c:pt>
                  <c:pt idx="2849">
                    <c:v>03-sep</c:v>
                  </c:pt>
                  <c:pt idx="2850">
                    <c:v>04-sep</c:v>
                  </c:pt>
                  <c:pt idx="2851">
                    <c:v>05-sep</c:v>
                  </c:pt>
                  <c:pt idx="2852">
                    <c:v>06-sep</c:v>
                  </c:pt>
                  <c:pt idx="2853">
                    <c:v>07-sep</c:v>
                  </c:pt>
                  <c:pt idx="2854">
                    <c:v>08-sep</c:v>
                  </c:pt>
                  <c:pt idx="2855">
                    <c:v>09-sep</c:v>
                  </c:pt>
                  <c:pt idx="2856">
                    <c:v>10-sep</c:v>
                  </c:pt>
                  <c:pt idx="2857">
                    <c:v>11-sep</c:v>
                  </c:pt>
                  <c:pt idx="2858">
                    <c:v>12-sep</c:v>
                  </c:pt>
                  <c:pt idx="2859">
                    <c:v>13-sep</c:v>
                  </c:pt>
                  <c:pt idx="2860">
                    <c:v>14-sep</c:v>
                  </c:pt>
                  <c:pt idx="2861">
                    <c:v>15-sep</c:v>
                  </c:pt>
                  <c:pt idx="2862">
                    <c:v>16-sep</c:v>
                  </c:pt>
                  <c:pt idx="2863">
                    <c:v>17-sep</c:v>
                  </c:pt>
                  <c:pt idx="2864">
                    <c:v>18-sep</c:v>
                  </c:pt>
                  <c:pt idx="2865">
                    <c:v>19-sep</c:v>
                  </c:pt>
                  <c:pt idx="2866">
                    <c:v>20-sep</c:v>
                  </c:pt>
                  <c:pt idx="2867">
                    <c:v>21-sep</c:v>
                  </c:pt>
                  <c:pt idx="2868">
                    <c:v>22-sep</c:v>
                  </c:pt>
                  <c:pt idx="2869">
                    <c:v>23-sep</c:v>
                  </c:pt>
                  <c:pt idx="2870">
                    <c:v>24-sep</c:v>
                  </c:pt>
                  <c:pt idx="2871">
                    <c:v>25-sep</c:v>
                  </c:pt>
                  <c:pt idx="2872">
                    <c:v>26-sep</c:v>
                  </c:pt>
                  <c:pt idx="2873">
                    <c:v>27-sep</c:v>
                  </c:pt>
                  <c:pt idx="2874">
                    <c:v>28-sep</c:v>
                  </c:pt>
                  <c:pt idx="2875">
                    <c:v>29-sep</c:v>
                  </c:pt>
                  <c:pt idx="2876">
                    <c:v>30-sep</c:v>
                  </c:pt>
                  <c:pt idx="2877">
                    <c:v>01-oct</c:v>
                  </c:pt>
                  <c:pt idx="2878">
                    <c:v>02-oct</c:v>
                  </c:pt>
                  <c:pt idx="2879">
                    <c:v>03-oct</c:v>
                  </c:pt>
                  <c:pt idx="2880">
                    <c:v>04-oct</c:v>
                  </c:pt>
                  <c:pt idx="2881">
                    <c:v>05-oct</c:v>
                  </c:pt>
                  <c:pt idx="2882">
                    <c:v>06-oct</c:v>
                  </c:pt>
                  <c:pt idx="2883">
                    <c:v>07-oct</c:v>
                  </c:pt>
                  <c:pt idx="2884">
                    <c:v>08-oct</c:v>
                  </c:pt>
                  <c:pt idx="2885">
                    <c:v>09-oct</c:v>
                  </c:pt>
                  <c:pt idx="2886">
                    <c:v>10-oct</c:v>
                  </c:pt>
                  <c:pt idx="2887">
                    <c:v>11-oct</c:v>
                  </c:pt>
                  <c:pt idx="2888">
                    <c:v>12-oct</c:v>
                  </c:pt>
                  <c:pt idx="2889">
                    <c:v>13-oct</c:v>
                  </c:pt>
                  <c:pt idx="2890">
                    <c:v>14-oct</c:v>
                  </c:pt>
                  <c:pt idx="2891">
                    <c:v>15-oct</c:v>
                  </c:pt>
                  <c:pt idx="2892">
                    <c:v>16-oct</c:v>
                  </c:pt>
                  <c:pt idx="2893">
                    <c:v>17-oct</c:v>
                  </c:pt>
                  <c:pt idx="2894">
                    <c:v>18-oct</c:v>
                  </c:pt>
                  <c:pt idx="2895">
                    <c:v>19-oct</c:v>
                  </c:pt>
                  <c:pt idx="2896">
                    <c:v>20-oct</c:v>
                  </c:pt>
                  <c:pt idx="2897">
                    <c:v>21-oct</c:v>
                  </c:pt>
                  <c:pt idx="2898">
                    <c:v>22-oct</c:v>
                  </c:pt>
                  <c:pt idx="2899">
                    <c:v>23-oct</c:v>
                  </c:pt>
                  <c:pt idx="2900">
                    <c:v>24-oct</c:v>
                  </c:pt>
                  <c:pt idx="2901">
                    <c:v>25-oct</c:v>
                  </c:pt>
                  <c:pt idx="2902">
                    <c:v>26-oct</c:v>
                  </c:pt>
                  <c:pt idx="2903">
                    <c:v>27-oct</c:v>
                  </c:pt>
                  <c:pt idx="2904">
                    <c:v>28-oct</c:v>
                  </c:pt>
                  <c:pt idx="2905">
                    <c:v>29-oct</c:v>
                  </c:pt>
                  <c:pt idx="2906">
                    <c:v>30-oct</c:v>
                  </c:pt>
                  <c:pt idx="2907">
                    <c:v>31-oct</c:v>
                  </c:pt>
                  <c:pt idx="2908">
                    <c:v>01-nov</c:v>
                  </c:pt>
                  <c:pt idx="2909">
                    <c:v>02-nov</c:v>
                  </c:pt>
                  <c:pt idx="2910">
                    <c:v>03-nov</c:v>
                  </c:pt>
                  <c:pt idx="2911">
                    <c:v>04-nov</c:v>
                  </c:pt>
                  <c:pt idx="2912">
                    <c:v>05-nov</c:v>
                  </c:pt>
                  <c:pt idx="2913">
                    <c:v>06-nov</c:v>
                  </c:pt>
                  <c:pt idx="2914">
                    <c:v>07-nov</c:v>
                  </c:pt>
                  <c:pt idx="2915">
                    <c:v>08-nov</c:v>
                  </c:pt>
                  <c:pt idx="2916">
                    <c:v>09-nov</c:v>
                  </c:pt>
                  <c:pt idx="2917">
                    <c:v>10-nov</c:v>
                  </c:pt>
                  <c:pt idx="2918">
                    <c:v>11-nov</c:v>
                  </c:pt>
                  <c:pt idx="2919">
                    <c:v>12-nov</c:v>
                  </c:pt>
                  <c:pt idx="2920">
                    <c:v>13-nov</c:v>
                  </c:pt>
                  <c:pt idx="2921">
                    <c:v>14-nov</c:v>
                  </c:pt>
                  <c:pt idx="2922">
                    <c:v>15-nov</c:v>
                  </c:pt>
                  <c:pt idx="2923">
                    <c:v>16-nov</c:v>
                  </c:pt>
                  <c:pt idx="2924">
                    <c:v>17-nov</c:v>
                  </c:pt>
                  <c:pt idx="2925">
                    <c:v>18-nov</c:v>
                  </c:pt>
                  <c:pt idx="2926">
                    <c:v>19-nov</c:v>
                  </c:pt>
                  <c:pt idx="2927">
                    <c:v>20-nov</c:v>
                  </c:pt>
                  <c:pt idx="2928">
                    <c:v>21-nov</c:v>
                  </c:pt>
                  <c:pt idx="2929">
                    <c:v>22-nov</c:v>
                  </c:pt>
                  <c:pt idx="2930">
                    <c:v>23-nov</c:v>
                  </c:pt>
                  <c:pt idx="2931">
                    <c:v>24-nov</c:v>
                  </c:pt>
                  <c:pt idx="2932">
                    <c:v>25-nov</c:v>
                  </c:pt>
                  <c:pt idx="2933">
                    <c:v>26-nov</c:v>
                  </c:pt>
                  <c:pt idx="2934">
                    <c:v>27-nov</c:v>
                  </c:pt>
                  <c:pt idx="2935">
                    <c:v>28-nov</c:v>
                  </c:pt>
                  <c:pt idx="2936">
                    <c:v>29-nov</c:v>
                  </c:pt>
                  <c:pt idx="2937">
                    <c:v>30-nov</c:v>
                  </c:pt>
                  <c:pt idx="2938">
                    <c:v>01-dic</c:v>
                  </c:pt>
                  <c:pt idx="2939">
                    <c:v>02-dic</c:v>
                  </c:pt>
                  <c:pt idx="2940">
                    <c:v>03-dic</c:v>
                  </c:pt>
                  <c:pt idx="2941">
                    <c:v>04-dic</c:v>
                  </c:pt>
                  <c:pt idx="2942">
                    <c:v>05-dic</c:v>
                  </c:pt>
                  <c:pt idx="2943">
                    <c:v>06-dic</c:v>
                  </c:pt>
                  <c:pt idx="2944">
                    <c:v>07-dic</c:v>
                  </c:pt>
                  <c:pt idx="2945">
                    <c:v>08-dic</c:v>
                  </c:pt>
                  <c:pt idx="2946">
                    <c:v>09-dic</c:v>
                  </c:pt>
                  <c:pt idx="2947">
                    <c:v>10-dic</c:v>
                  </c:pt>
                  <c:pt idx="2948">
                    <c:v>11-dic</c:v>
                  </c:pt>
                  <c:pt idx="2949">
                    <c:v>12-dic</c:v>
                  </c:pt>
                  <c:pt idx="2950">
                    <c:v>13-dic</c:v>
                  </c:pt>
                  <c:pt idx="2951">
                    <c:v>14-dic</c:v>
                  </c:pt>
                  <c:pt idx="2952">
                    <c:v>15-dic</c:v>
                  </c:pt>
                  <c:pt idx="2953">
                    <c:v>16-dic</c:v>
                  </c:pt>
                  <c:pt idx="2954">
                    <c:v>17-dic</c:v>
                  </c:pt>
                  <c:pt idx="2955">
                    <c:v>18-dic</c:v>
                  </c:pt>
                  <c:pt idx="2956">
                    <c:v>19-dic</c:v>
                  </c:pt>
                  <c:pt idx="2957">
                    <c:v>20-dic</c:v>
                  </c:pt>
                  <c:pt idx="2958">
                    <c:v>21-dic</c:v>
                  </c:pt>
                  <c:pt idx="2959">
                    <c:v>22-dic</c:v>
                  </c:pt>
                  <c:pt idx="2960">
                    <c:v>23-dic</c:v>
                  </c:pt>
                  <c:pt idx="2961">
                    <c:v>24-dic</c:v>
                  </c:pt>
                  <c:pt idx="2962">
                    <c:v>25-dic</c:v>
                  </c:pt>
                  <c:pt idx="2963">
                    <c:v>26-dic</c:v>
                  </c:pt>
                  <c:pt idx="2964">
                    <c:v>27-dic</c:v>
                  </c:pt>
                  <c:pt idx="2965">
                    <c:v>28-dic</c:v>
                  </c:pt>
                  <c:pt idx="2966">
                    <c:v>29-dic</c:v>
                  </c:pt>
                  <c:pt idx="2967">
                    <c:v>30-dic</c:v>
                  </c:pt>
                  <c:pt idx="2968">
                    <c:v>31-dic</c:v>
                  </c:pt>
                  <c:pt idx="2969">
                    <c:v>01-ene</c:v>
                  </c:pt>
                  <c:pt idx="2970">
                    <c:v>02-ene</c:v>
                  </c:pt>
                  <c:pt idx="2971">
                    <c:v>03-ene</c:v>
                  </c:pt>
                  <c:pt idx="2972">
                    <c:v>04-ene</c:v>
                  </c:pt>
                  <c:pt idx="2973">
                    <c:v>05-ene</c:v>
                  </c:pt>
                  <c:pt idx="2974">
                    <c:v>06-ene</c:v>
                  </c:pt>
                  <c:pt idx="2975">
                    <c:v>07-ene</c:v>
                  </c:pt>
                  <c:pt idx="2976">
                    <c:v>08-ene</c:v>
                  </c:pt>
                  <c:pt idx="2977">
                    <c:v>09-ene</c:v>
                  </c:pt>
                  <c:pt idx="2978">
                    <c:v>10-ene</c:v>
                  </c:pt>
                  <c:pt idx="2979">
                    <c:v>11-ene</c:v>
                  </c:pt>
                  <c:pt idx="2980">
                    <c:v>12-ene</c:v>
                  </c:pt>
                  <c:pt idx="2981">
                    <c:v>13-ene</c:v>
                  </c:pt>
                  <c:pt idx="2982">
                    <c:v>14-ene</c:v>
                  </c:pt>
                  <c:pt idx="2983">
                    <c:v>15-ene</c:v>
                  </c:pt>
                  <c:pt idx="2984">
                    <c:v>16-ene</c:v>
                  </c:pt>
                  <c:pt idx="2985">
                    <c:v>17-ene</c:v>
                  </c:pt>
                  <c:pt idx="2986">
                    <c:v>18-ene</c:v>
                  </c:pt>
                  <c:pt idx="2987">
                    <c:v>19-ene</c:v>
                  </c:pt>
                  <c:pt idx="2988">
                    <c:v>20-ene</c:v>
                  </c:pt>
                  <c:pt idx="2989">
                    <c:v>21-ene</c:v>
                  </c:pt>
                  <c:pt idx="2990">
                    <c:v>22-ene</c:v>
                  </c:pt>
                  <c:pt idx="2991">
                    <c:v>23-ene</c:v>
                  </c:pt>
                  <c:pt idx="2992">
                    <c:v>24-ene</c:v>
                  </c:pt>
                  <c:pt idx="2993">
                    <c:v>25-ene</c:v>
                  </c:pt>
                  <c:pt idx="2994">
                    <c:v>26-ene</c:v>
                  </c:pt>
                  <c:pt idx="2995">
                    <c:v>27-ene</c:v>
                  </c:pt>
                  <c:pt idx="2996">
                    <c:v>28-ene</c:v>
                  </c:pt>
                  <c:pt idx="2997">
                    <c:v>29-ene</c:v>
                  </c:pt>
                  <c:pt idx="2998">
                    <c:v>30-ene</c:v>
                  </c:pt>
                  <c:pt idx="2999">
                    <c:v>31-ene</c:v>
                  </c:pt>
                  <c:pt idx="3000">
                    <c:v>01-feb</c:v>
                  </c:pt>
                  <c:pt idx="3001">
                    <c:v>02-feb</c:v>
                  </c:pt>
                  <c:pt idx="3002">
                    <c:v>03-feb</c:v>
                  </c:pt>
                  <c:pt idx="3003">
                    <c:v>04-feb</c:v>
                  </c:pt>
                  <c:pt idx="3004">
                    <c:v>05-feb</c:v>
                  </c:pt>
                  <c:pt idx="3005">
                    <c:v>06-feb</c:v>
                  </c:pt>
                  <c:pt idx="3006">
                    <c:v>07-feb</c:v>
                  </c:pt>
                  <c:pt idx="3007">
                    <c:v>08-feb</c:v>
                  </c:pt>
                  <c:pt idx="3008">
                    <c:v>09-feb</c:v>
                  </c:pt>
                  <c:pt idx="3009">
                    <c:v>10-feb</c:v>
                  </c:pt>
                  <c:pt idx="3010">
                    <c:v>11-feb</c:v>
                  </c:pt>
                  <c:pt idx="3011">
                    <c:v>12-feb</c:v>
                  </c:pt>
                  <c:pt idx="3012">
                    <c:v>13-feb</c:v>
                  </c:pt>
                  <c:pt idx="3013">
                    <c:v>14-feb</c:v>
                  </c:pt>
                  <c:pt idx="3014">
                    <c:v>15-feb</c:v>
                  </c:pt>
                  <c:pt idx="3015">
                    <c:v>16-feb</c:v>
                  </c:pt>
                  <c:pt idx="3016">
                    <c:v>17-feb</c:v>
                  </c:pt>
                  <c:pt idx="3017">
                    <c:v>18-feb</c:v>
                  </c:pt>
                  <c:pt idx="3018">
                    <c:v>19-feb</c:v>
                  </c:pt>
                  <c:pt idx="3019">
                    <c:v>20-feb</c:v>
                  </c:pt>
                  <c:pt idx="3020">
                    <c:v>21-feb</c:v>
                  </c:pt>
                  <c:pt idx="3021">
                    <c:v>22-feb</c:v>
                  </c:pt>
                  <c:pt idx="3022">
                    <c:v>23-feb</c:v>
                  </c:pt>
                  <c:pt idx="3023">
                    <c:v>24-feb</c:v>
                  </c:pt>
                  <c:pt idx="3024">
                    <c:v>25-feb</c:v>
                  </c:pt>
                  <c:pt idx="3025">
                    <c:v>26-feb</c:v>
                  </c:pt>
                  <c:pt idx="3026">
                    <c:v>27-feb</c:v>
                  </c:pt>
                  <c:pt idx="3027">
                    <c:v>28-feb</c:v>
                  </c:pt>
                  <c:pt idx="3028">
                    <c:v>29-feb</c:v>
                  </c:pt>
                  <c:pt idx="3029">
                    <c:v>01-mar</c:v>
                  </c:pt>
                  <c:pt idx="3030">
                    <c:v>02-mar</c:v>
                  </c:pt>
                  <c:pt idx="3031">
                    <c:v>03-mar</c:v>
                  </c:pt>
                  <c:pt idx="3032">
                    <c:v>04-mar</c:v>
                  </c:pt>
                  <c:pt idx="3033">
                    <c:v>05-mar</c:v>
                  </c:pt>
                  <c:pt idx="3034">
                    <c:v>06-mar</c:v>
                  </c:pt>
                  <c:pt idx="3035">
                    <c:v>07-mar</c:v>
                  </c:pt>
                  <c:pt idx="3036">
                    <c:v>08-mar</c:v>
                  </c:pt>
                  <c:pt idx="3037">
                    <c:v>09-mar</c:v>
                  </c:pt>
                  <c:pt idx="3038">
                    <c:v>10-mar</c:v>
                  </c:pt>
                  <c:pt idx="3039">
                    <c:v>11-mar</c:v>
                  </c:pt>
                  <c:pt idx="3040">
                    <c:v>12-mar</c:v>
                  </c:pt>
                  <c:pt idx="3041">
                    <c:v>13-mar</c:v>
                  </c:pt>
                  <c:pt idx="3042">
                    <c:v>14-mar</c:v>
                  </c:pt>
                  <c:pt idx="3043">
                    <c:v>15-mar</c:v>
                  </c:pt>
                  <c:pt idx="3044">
                    <c:v>16-mar</c:v>
                  </c:pt>
                  <c:pt idx="3045">
                    <c:v>17-mar</c:v>
                  </c:pt>
                  <c:pt idx="3046">
                    <c:v>18-mar</c:v>
                  </c:pt>
                  <c:pt idx="3047">
                    <c:v>19-mar</c:v>
                  </c:pt>
                  <c:pt idx="3048">
                    <c:v>20-mar</c:v>
                  </c:pt>
                  <c:pt idx="3049">
                    <c:v>21-mar</c:v>
                  </c:pt>
                  <c:pt idx="3050">
                    <c:v>22-mar</c:v>
                  </c:pt>
                  <c:pt idx="3051">
                    <c:v>23-mar</c:v>
                  </c:pt>
                  <c:pt idx="3052">
                    <c:v>24-mar</c:v>
                  </c:pt>
                  <c:pt idx="3053">
                    <c:v>25-mar</c:v>
                  </c:pt>
                  <c:pt idx="3054">
                    <c:v>26-mar</c:v>
                  </c:pt>
                  <c:pt idx="3055">
                    <c:v>27-mar</c:v>
                  </c:pt>
                  <c:pt idx="3056">
                    <c:v>28-mar</c:v>
                  </c:pt>
                  <c:pt idx="3057">
                    <c:v>29-mar</c:v>
                  </c:pt>
                  <c:pt idx="3058">
                    <c:v>30-mar</c:v>
                  </c:pt>
                  <c:pt idx="3059">
                    <c:v>31-mar</c:v>
                  </c:pt>
                  <c:pt idx="3060">
                    <c:v>01-abr</c:v>
                  </c:pt>
                  <c:pt idx="3061">
                    <c:v>02-abr</c:v>
                  </c:pt>
                  <c:pt idx="3062">
                    <c:v>03-abr</c:v>
                  </c:pt>
                  <c:pt idx="3063">
                    <c:v>04-abr</c:v>
                  </c:pt>
                  <c:pt idx="3064">
                    <c:v>05-abr</c:v>
                  </c:pt>
                  <c:pt idx="3065">
                    <c:v>06-abr</c:v>
                  </c:pt>
                  <c:pt idx="3066">
                    <c:v>07-abr</c:v>
                  </c:pt>
                  <c:pt idx="3067">
                    <c:v>08-abr</c:v>
                  </c:pt>
                  <c:pt idx="3068">
                    <c:v>09-abr</c:v>
                  </c:pt>
                  <c:pt idx="3069">
                    <c:v>10-abr</c:v>
                  </c:pt>
                  <c:pt idx="3070">
                    <c:v>11-abr</c:v>
                  </c:pt>
                  <c:pt idx="3071">
                    <c:v>12-abr</c:v>
                  </c:pt>
                  <c:pt idx="3072">
                    <c:v>13-abr</c:v>
                  </c:pt>
                  <c:pt idx="3073">
                    <c:v>14-abr</c:v>
                  </c:pt>
                  <c:pt idx="3074">
                    <c:v>15-abr</c:v>
                  </c:pt>
                  <c:pt idx="3075">
                    <c:v>16-abr</c:v>
                  </c:pt>
                  <c:pt idx="3076">
                    <c:v>17-abr</c:v>
                  </c:pt>
                  <c:pt idx="3077">
                    <c:v>18-abr</c:v>
                  </c:pt>
                  <c:pt idx="3078">
                    <c:v>19-abr</c:v>
                  </c:pt>
                  <c:pt idx="3079">
                    <c:v>20-abr</c:v>
                  </c:pt>
                  <c:pt idx="3080">
                    <c:v>21-abr</c:v>
                  </c:pt>
                  <c:pt idx="3081">
                    <c:v>22-abr</c:v>
                  </c:pt>
                  <c:pt idx="3082">
                    <c:v>23-abr</c:v>
                  </c:pt>
                  <c:pt idx="3083">
                    <c:v>24-abr</c:v>
                  </c:pt>
                  <c:pt idx="3084">
                    <c:v>25-abr</c:v>
                  </c:pt>
                  <c:pt idx="3085">
                    <c:v>26-abr</c:v>
                  </c:pt>
                  <c:pt idx="3086">
                    <c:v>27-abr</c:v>
                  </c:pt>
                  <c:pt idx="3087">
                    <c:v>28-abr</c:v>
                  </c:pt>
                  <c:pt idx="3088">
                    <c:v>29-abr</c:v>
                  </c:pt>
                  <c:pt idx="3089">
                    <c:v>30-abr</c:v>
                  </c:pt>
                  <c:pt idx="3090">
                    <c:v>01-may</c:v>
                  </c:pt>
                  <c:pt idx="3091">
                    <c:v>02-may</c:v>
                  </c:pt>
                  <c:pt idx="3092">
                    <c:v>03-may</c:v>
                  </c:pt>
                  <c:pt idx="3093">
                    <c:v>04-may</c:v>
                  </c:pt>
                  <c:pt idx="3094">
                    <c:v>05-may</c:v>
                  </c:pt>
                  <c:pt idx="3095">
                    <c:v>06-may</c:v>
                  </c:pt>
                  <c:pt idx="3096">
                    <c:v>07-may</c:v>
                  </c:pt>
                  <c:pt idx="3097">
                    <c:v>08-may</c:v>
                  </c:pt>
                  <c:pt idx="3098">
                    <c:v>09-may</c:v>
                  </c:pt>
                  <c:pt idx="3099">
                    <c:v>10-may</c:v>
                  </c:pt>
                  <c:pt idx="3100">
                    <c:v>11-may</c:v>
                  </c:pt>
                  <c:pt idx="3101">
                    <c:v>12-may</c:v>
                  </c:pt>
                  <c:pt idx="3102">
                    <c:v>13-may</c:v>
                  </c:pt>
                  <c:pt idx="3103">
                    <c:v>14-may</c:v>
                  </c:pt>
                  <c:pt idx="3104">
                    <c:v>15-may</c:v>
                  </c:pt>
                  <c:pt idx="3105">
                    <c:v>16-may</c:v>
                  </c:pt>
                  <c:pt idx="3106">
                    <c:v>17-may</c:v>
                  </c:pt>
                  <c:pt idx="3107">
                    <c:v>18-may</c:v>
                  </c:pt>
                  <c:pt idx="3108">
                    <c:v>19-may</c:v>
                  </c:pt>
                  <c:pt idx="3109">
                    <c:v>20-may</c:v>
                  </c:pt>
                  <c:pt idx="3110">
                    <c:v>21-may</c:v>
                  </c:pt>
                  <c:pt idx="3111">
                    <c:v>22-may</c:v>
                  </c:pt>
                  <c:pt idx="3112">
                    <c:v>23-may</c:v>
                  </c:pt>
                  <c:pt idx="3113">
                    <c:v>24-may</c:v>
                  </c:pt>
                  <c:pt idx="3114">
                    <c:v>25-may</c:v>
                  </c:pt>
                  <c:pt idx="3115">
                    <c:v>26-may</c:v>
                  </c:pt>
                  <c:pt idx="3116">
                    <c:v>27-may</c:v>
                  </c:pt>
                  <c:pt idx="3117">
                    <c:v>28-may</c:v>
                  </c:pt>
                  <c:pt idx="3118">
                    <c:v>29-may</c:v>
                  </c:pt>
                  <c:pt idx="3119">
                    <c:v>30-may</c:v>
                  </c:pt>
                  <c:pt idx="3120">
                    <c:v>31-may</c:v>
                  </c:pt>
                  <c:pt idx="3121">
                    <c:v>01-jun</c:v>
                  </c:pt>
                  <c:pt idx="3122">
                    <c:v>02-jun</c:v>
                  </c:pt>
                  <c:pt idx="3123">
                    <c:v>03-jun</c:v>
                  </c:pt>
                  <c:pt idx="3124">
                    <c:v>04-jun</c:v>
                  </c:pt>
                  <c:pt idx="3125">
                    <c:v>05-jun</c:v>
                  </c:pt>
                  <c:pt idx="3126">
                    <c:v>06-jun</c:v>
                  </c:pt>
                  <c:pt idx="3127">
                    <c:v>07-jun</c:v>
                  </c:pt>
                  <c:pt idx="3128">
                    <c:v>08-jun</c:v>
                  </c:pt>
                  <c:pt idx="3129">
                    <c:v>09-jun</c:v>
                  </c:pt>
                  <c:pt idx="3130">
                    <c:v>10-jun</c:v>
                  </c:pt>
                  <c:pt idx="3131">
                    <c:v>11-jun</c:v>
                  </c:pt>
                  <c:pt idx="3132">
                    <c:v>12-jun</c:v>
                  </c:pt>
                  <c:pt idx="3133">
                    <c:v>13-jun</c:v>
                  </c:pt>
                  <c:pt idx="3134">
                    <c:v>14-jun</c:v>
                  </c:pt>
                  <c:pt idx="3135">
                    <c:v>15-jun</c:v>
                  </c:pt>
                  <c:pt idx="3136">
                    <c:v>16-jun</c:v>
                  </c:pt>
                  <c:pt idx="3137">
                    <c:v>17-jun</c:v>
                  </c:pt>
                  <c:pt idx="3138">
                    <c:v>18-jun</c:v>
                  </c:pt>
                  <c:pt idx="3139">
                    <c:v>19-jun</c:v>
                  </c:pt>
                  <c:pt idx="3140">
                    <c:v>20-jun</c:v>
                  </c:pt>
                  <c:pt idx="3141">
                    <c:v>21-jun</c:v>
                  </c:pt>
                  <c:pt idx="3142">
                    <c:v>22-jun</c:v>
                  </c:pt>
                  <c:pt idx="3143">
                    <c:v>23-jun</c:v>
                  </c:pt>
                  <c:pt idx="3144">
                    <c:v>24-jun</c:v>
                  </c:pt>
                  <c:pt idx="3145">
                    <c:v>25-jun</c:v>
                  </c:pt>
                  <c:pt idx="3146">
                    <c:v>26-jun</c:v>
                  </c:pt>
                  <c:pt idx="3147">
                    <c:v>27-jun</c:v>
                  </c:pt>
                  <c:pt idx="3148">
                    <c:v>28-jun</c:v>
                  </c:pt>
                  <c:pt idx="3149">
                    <c:v>29-jun</c:v>
                  </c:pt>
                  <c:pt idx="3150">
                    <c:v>30-jun</c:v>
                  </c:pt>
                  <c:pt idx="3151">
                    <c:v>01-jul</c:v>
                  </c:pt>
                  <c:pt idx="3152">
                    <c:v>02-jul</c:v>
                  </c:pt>
                  <c:pt idx="3153">
                    <c:v>03-jul</c:v>
                  </c:pt>
                  <c:pt idx="3154">
                    <c:v>04-jul</c:v>
                  </c:pt>
                  <c:pt idx="3155">
                    <c:v>05-jul</c:v>
                  </c:pt>
                  <c:pt idx="3156">
                    <c:v>06-jul</c:v>
                  </c:pt>
                  <c:pt idx="3157">
                    <c:v>07-jul</c:v>
                  </c:pt>
                  <c:pt idx="3158">
                    <c:v>08-jul</c:v>
                  </c:pt>
                  <c:pt idx="3159">
                    <c:v>09-jul</c:v>
                  </c:pt>
                  <c:pt idx="3160">
                    <c:v>10-jul</c:v>
                  </c:pt>
                  <c:pt idx="3161">
                    <c:v>11-jul</c:v>
                  </c:pt>
                  <c:pt idx="3162">
                    <c:v>12-jul</c:v>
                  </c:pt>
                  <c:pt idx="3163">
                    <c:v>13-jul</c:v>
                  </c:pt>
                  <c:pt idx="3164">
                    <c:v>14-jul</c:v>
                  </c:pt>
                  <c:pt idx="3165">
                    <c:v>15-jul</c:v>
                  </c:pt>
                  <c:pt idx="3166">
                    <c:v>16-jul</c:v>
                  </c:pt>
                  <c:pt idx="3167">
                    <c:v>17-jul</c:v>
                  </c:pt>
                  <c:pt idx="3168">
                    <c:v>18-jul</c:v>
                  </c:pt>
                  <c:pt idx="3169">
                    <c:v>19-jul</c:v>
                  </c:pt>
                  <c:pt idx="3170">
                    <c:v>20-jul</c:v>
                  </c:pt>
                  <c:pt idx="3171">
                    <c:v>21-jul</c:v>
                  </c:pt>
                  <c:pt idx="3172">
                    <c:v>22-jul</c:v>
                  </c:pt>
                  <c:pt idx="3173">
                    <c:v>23-jul</c:v>
                  </c:pt>
                  <c:pt idx="3174">
                    <c:v>24-jul</c:v>
                  </c:pt>
                  <c:pt idx="3175">
                    <c:v>25-jul</c:v>
                  </c:pt>
                  <c:pt idx="3176">
                    <c:v>26-jul</c:v>
                  </c:pt>
                  <c:pt idx="3177">
                    <c:v>27-jul</c:v>
                  </c:pt>
                  <c:pt idx="3178">
                    <c:v>28-jul</c:v>
                  </c:pt>
                  <c:pt idx="3179">
                    <c:v>29-jul</c:v>
                  </c:pt>
                  <c:pt idx="3180">
                    <c:v>30-jul</c:v>
                  </c:pt>
                  <c:pt idx="3181">
                    <c:v>31-jul</c:v>
                  </c:pt>
                  <c:pt idx="3182">
                    <c:v>01-ago</c:v>
                  </c:pt>
                  <c:pt idx="3183">
                    <c:v>02-ago</c:v>
                  </c:pt>
                  <c:pt idx="3184">
                    <c:v>03-ago</c:v>
                  </c:pt>
                  <c:pt idx="3185">
                    <c:v>04-ago</c:v>
                  </c:pt>
                  <c:pt idx="3186">
                    <c:v>05-ago</c:v>
                  </c:pt>
                  <c:pt idx="3187">
                    <c:v>06-ago</c:v>
                  </c:pt>
                  <c:pt idx="3188">
                    <c:v>07-ago</c:v>
                  </c:pt>
                  <c:pt idx="3189">
                    <c:v>08-ago</c:v>
                  </c:pt>
                  <c:pt idx="3190">
                    <c:v>09-ago</c:v>
                  </c:pt>
                  <c:pt idx="3191">
                    <c:v>10-ago</c:v>
                  </c:pt>
                  <c:pt idx="3192">
                    <c:v>11-ago</c:v>
                  </c:pt>
                  <c:pt idx="3193">
                    <c:v>12-ago</c:v>
                  </c:pt>
                  <c:pt idx="3194">
                    <c:v>13-ago</c:v>
                  </c:pt>
                  <c:pt idx="3195">
                    <c:v>14-ago</c:v>
                  </c:pt>
                  <c:pt idx="3196">
                    <c:v>15-ago</c:v>
                  </c:pt>
                  <c:pt idx="3197">
                    <c:v>16-ago</c:v>
                  </c:pt>
                  <c:pt idx="3198">
                    <c:v>17-ago</c:v>
                  </c:pt>
                  <c:pt idx="3199">
                    <c:v>18-ago</c:v>
                  </c:pt>
                  <c:pt idx="3200">
                    <c:v>19-ago</c:v>
                  </c:pt>
                  <c:pt idx="3201">
                    <c:v>20-ago</c:v>
                  </c:pt>
                  <c:pt idx="3202">
                    <c:v>21-ago</c:v>
                  </c:pt>
                  <c:pt idx="3203">
                    <c:v>22-ago</c:v>
                  </c:pt>
                  <c:pt idx="3204">
                    <c:v>23-ago</c:v>
                  </c:pt>
                  <c:pt idx="3205">
                    <c:v>24-ago</c:v>
                  </c:pt>
                  <c:pt idx="3206">
                    <c:v>25-ago</c:v>
                  </c:pt>
                  <c:pt idx="3207">
                    <c:v>26-ago</c:v>
                  </c:pt>
                  <c:pt idx="3208">
                    <c:v>27-ago</c:v>
                  </c:pt>
                  <c:pt idx="3209">
                    <c:v>28-ago</c:v>
                  </c:pt>
                  <c:pt idx="3210">
                    <c:v>29-ago</c:v>
                  </c:pt>
                  <c:pt idx="3211">
                    <c:v>30-ago</c:v>
                  </c:pt>
                  <c:pt idx="3212">
                    <c:v>31-ago</c:v>
                  </c:pt>
                  <c:pt idx="3213">
                    <c:v>01-sep</c:v>
                  </c:pt>
                  <c:pt idx="3214">
                    <c:v>02-sep</c:v>
                  </c:pt>
                  <c:pt idx="3215">
                    <c:v>03-sep</c:v>
                  </c:pt>
                  <c:pt idx="3216">
                    <c:v>04-sep</c:v>
                  </c:pt>
                  <c:pt idx="3217">
                    <c:v>05-sep</c:v>
                  </c:pt>
                  <c:pt idx="3218">
                    <c:v>06-sep</c:v>
                  </c:pt>
                  <c:pt idx="3219">
                    <c:v>07-sep</c:v>
                  </c:pt>
                  <c:pt idx="3220">
                    <c:v>08-sep</c:v>
                  </c:pt>
                  <c:pt idx="3221">
                    <c:v>09-sep</c:v>
                  </c:pt>
                  <c:pt idx="3222">
                    <c:v>10-sep</c:v>
                  </c:pt>
                  <c:pt idx="3223">
                    <c:v>11-sep</c:v>
                  </c:pt>
                  <c:pt idx="3224">
                    <c:v>12-sep</c:v>
                  </c:pt>
                  <c:pt idx="3225">
                    <c:v>13-sep</c:v>
                  </c:pt>
                  <c:pt idx="3226">
                    <c:v>14-sep</c:v>
                  </c:pt>
                  <c:pt idx="3227">
                    <c:v>15-sep</c:v>
                  </c:pt>
                  <c:pt idx="3228">
                    <c:v>16-sep</c:v>
                  </c:pt>
                  <c:pt idx="3229">
                    <c:v>17-sep</c:v>
                  </c:pt>
                  <c:pt idx="3230">
                    <c:v>18-sep</c:v>
                  </c:pt>
                  <c:pt idx="3231">
                    <c:v>19-sep</c:v>
                  </c:pt>
                  <c:pt idx="3232">
                    <c:v>20-sep</c:v>
                  </c:pt>
                  <c:pt idx="3233">
                    <c:v>21-sep</c:v>
                  </c:pt>
                  <c:pt idx="3234">
                    <c:v>22-sep</c:v>
                  </c:pt>
                  <c:pt idx="3235">
                    <c:v>23-sep</c:v>
                  </c:pt>
                  <c:pt idx="3236">
                    <c:v>24-sep</c:v>
                  </c:pt>
                  <c:pt idx="3237">
                    <c:v>25-sep</c:v>
                  </c:pt>
                  <c:pt idx="3238">
                    <c:v>26-sep</c:v>
                  </c:pt>
                  <c:pt idx="3239">
                    <c:v>27-sep</c:v>
                  </c:pt>
                  <c:pt idx="3240">
                    <c:v>28-sep</c:v>
                  </c:pt>
                  <c:pt idx="3241">
                    <c:v>29-sep</c:v>
                  </c:pt>
                  <c:pt idx="3242">
                    <c:v>30-sep</c:v>
                  </c:pt>
                  <c:pt idx="3243">
                    <c:v>01-oct</c:v>
                  </c:pt>
                  <c:pt idx="3244">
                    <c:v>02-oct</c:v>
                  </c:pt>
                  <c:pt idx="3245">
                    <c:v>03-oct</c:v>
                  </c:pt>
                  <c:pt idx="3246">
                    <c:v>04-oct</c:v>
                  </c:pt>
                  <c:pt idx="3247">
                    <c:v>05-oct</c:v>
                  </c:pt>
                  <c:pt idx="3248">
                    <c:v>06-oct</c:v>
                  </c:pt>
                  <c:pt idx="3249">
                    <c:v>07-oct</c:v>
                  </c:pt>
                  <c:pt idx="3250">
                    <c:v>08-oct</c:v>
                  </c:pt>
                  <c:pt idx="3251">
                    <c:v>09-oct</c:v>
                  </c:pt>
                  <c:pt idx="3252">
                    <c:v>10-oct</c:v>
                  </c:pt>
                  <c:pt idx="3253">
                    <c:v>11-oct</c:v>
                  </c:pt>
                  <c:pt idx="3254">
                    <c:v>12-oct</c:v>
                  </c:pt>
                  <c:pt idx="3255">
                    <c:v>13-oct</c:v>
                  </c:pt>
                  <c:pt idx="3256">
                    <c:v>14-oct</c:v>
                  </c:pt>
                  <c:pt idx="3257">
                    <c:v>15-oct</c:v>
                  </c:pt>
                  <c:pt idx="3258">
                    <c:v>16-oct</c:v>
                  </c:pt>
                  <c:pt idx="3259">
                    <c:v>17-oct</c:v>
                  </c:pt>
                  <c:pt idx="3260">
                    <c:v>18-oct</c:v>
                  </c:pt>
                  <c:pt idx="3261">
                    <c:v>19-oct</c:v>
                  </c:pt>
                  <c:pt idx="3262">
                    <c:v>20-oct</c:v>
                  </c:pt>
                  <c:pt idx="3263">
                    <c:v>21-oct</c:v>
                  </c:pt>
                  <c:pt idx="3264">
                    <c:v>22-oct</c:v>
                  </c:pt>
                  <c:pt idx="3265">
                    <c:v>23-oct</c:v>
                  </c:pt>
                  <c:pt idx="3266">
                    <c:v>24-oct</c:v>
                  </c:pt>
                  <c:pt idx="3267">
                    <c:v>25-oct</c:v>
                  </c:pt>
                  <c:pt idx="3268">
                    <c:v>26-oct</c:v>
                  </c:pt>
                  <c:pt idx="3269">
                    <c:v>27-oct</c:v>
                  </c:pt>
                  <c:pt idx="3270">
                    <c:v>28-oct</c:v>
                  </c:pt>
                  <c:pt idx="3271">
                    <c:v>29-oct</c:v>
                  </c:pt>
                  <c:pt idx="3272">
                    <c:v>30-oct</c:v>
                  </c:pt>
                  <c:pt idx="3273">
                    <c:v>31-oct</c:v>
                  </c:pt>
                  <c:pt idx="3274">
                    <c:v>01-nov</c:v>
                  </c:pt>
                  <c:pt idx="3275">
                    <c:v>02-nov</c:v>
                  </c:pt>
                  <c:pt idx="3276">
                    <c:v>03-nov</c:v>
                  </c:pt>
                  <c:pt idx="3277">
                    <c:v>04-nov</c:v>
                  </c:pt>
                  <c:pt idx="3278">
                    <c:v>05-nov</c:v>
                  </c:pt>
                  <c:pt idx="3279">
                    <c:v>06-nov</c:v>
                  </c:pt>
                  <c:pt idx="3280">
                    <c:v>07-nov</c:v>
                  </c:pt>
                  <c:pt idx="3281">
                    <c:v>08-nov</c:v>
                  </c:pt>
                  <c:pt idx="3282">
                    <c:v>09-nov</c:v>
                  </c:pt>
                  <c:pt idx="3283">
                    <c:v>10-nov</c:v>
                  </c:pt>
                  <c:pt idx="3284">
                    <c:v>11-nov</c:v>
                  </c:pt>
                  <c:pt idx="3285">
                    <c:v>12-nov</c:v>
                  </c:pt>
                  <c:pt idx="3286">
                    <c:v>13-nov</c:v>
                  </c:pt>
                  <c:pt idx="3287">
                    <c:v>14-nov</c:v>
                  </c:pt>
                  <c:pt idx="3288">
                    <c:v>15-nov</c:v>
                  </c:pt>
                  <c:pt idx="3289">
                    <c:v>16-nov</c:v>
                  </c:pt>
                  <c:pt idx="3290">
                    <c:v>17-nov</c:v>
                  </c:pt>
                  <c:pt idx="3291">
                    <c:v>18-nov</c:v>
                  </c:pt>
                  <c:pt idx="3292">
                    <c:v>19-nov</c:v>
                  </c:pt>
                  <c:pt idx="3293">
                    <c:v>20-nov</c:v>
                  </c:pt>
                  <c:pt idx="3294">
                    <c:v>21-nov</c:v>
                  </c:pt>
                  <c:pt idx="3295">
                    <c:v>22-nov</c:v>
                  </c:pt>
                  <c:pt idx="3296">
                    <c:v>23-nov</c:v>
                  </c:pt>
                  <c:pt idx="3297">
                    <c:v>24-nov</c:v>
                  </c:pt>
                  <c:pt idx="3298">
                    <c:v>25-nov</c:v>
                  </c:pt>
                  <c:pt idx="3299">
                    <c:v>26-nov</c:v>
                  </c:pt>
                  <c:pt idx="3300">
                    <c:v>27-nov</c:v>
                  </c:pt>
                  <c:pt idx="3301">
                    <c:v>28-nov</c:v>
                  </c:pt>
                  <c:pt idx="3302">
                    <c:v>29-nov</c:v>
                  </c:pt>
                  <c:pt idx="3303">
                    <c:v>30-nov</c:v>
                  </c:pt>
                  <c:pt idx="3304">
                    <c:v>01-dic</c:v>
                  </c:pt>
                  <c:pt idx="3305">
                    <c:v>02-dic</c:v>
                  </c:pt>
                  <c:pt idx="3306">
                    <c:v>03-dic</c:v>
                  </c:pt>
                  <c:pt idx="3307">
                    <c:v>04-dic</c:v>
                  </c:pt>
                  <c:pt idx="3308">
                    <c:v>05-dic</c:v>
                  </c:pt>
                  <c:pt idx="3309">
                    <c:v>06-dic</c:v>
                  </c:pt>
                  <c:pt idx="3310">
                    <c:v>07-dic</c:v>
                  </c:pt>
                  <c:pt idx="3311">
                    <c:v>08-dic</c:v>
                  </c:pt>
                  <c:pt idx="3312">
                    <c:v>09-dic</c:v>
                  </c:pt>
                  <c:pt idx="3313">
                    <c:v>10-dic</c:v>
                  </c:pt>
                  <c:pt idx="3314">
                    <c:v>11-dic</c:v>
                  </c:pt>
                  <c:pt idx="3315">
                    <c:v>12-dic</c:v>
                  </c:pt>
                  <c:pt idx="3316">
                    <c:v>13-dic</c:v>
                  </c:pt>
                  <c:pt idx="3317">
                    <c:v>14-dic</c:v>
                  </c:pt>
                  <c:pt idx="3318">
                    <c:v>15-dic</c:v>
                  </c:pt>
                  <c:pt idx="3319">
                    <c:v>16-dic</c:v>
                  </c:pt>
                  <c:pt idx="3320">
                    <c:v>17-dic</c:v>
                  </c:pt>
                  <c:pt idx="3321">
                    <c:v>18-dic</c:v>
                  </c:pt>
                  <c:pt idx="3322">
                    <c:v>19-dic</c:v>
                  </c:pt>
                  <c:pt idx="3323">
                    <c:v>20-dic</c:v>
                  </c:pt>
                  <c:pt idx="3324">
                    <c:v>21-dic</c:v>
                  </c:pt>
                  <c:pt idx="3325">
                    <c:v>22-dic</c:v>
                  </c:pt>
                  <c:pt idx="3326">
                    <c:v>23-dic</c:v>
                  </c:pt>
                  <c:pt idx="3327">
                    <c:v>24-dic</c:v>
                  </c:pt>
                  <c:pt idx="3328">
                    <c:v>25-dic</c:v>
                  </c:pt>
                  <c:pt idx="3329">
                    <c:v>26-dic</c:v>
                  </c:pt>
                  <c:pt idx="3330">
                    <c:v>27-dic</c:v>
                  </c:pt>
                  <c:pt idx="3331">
                    <c:v>28-dic</c:v>
                  </c:pt>
                  <c:pt idx="3332">
                    <c:v>29-dic</c:v>
                  </c:pt>
                  <c:pt idx="3333">
                    <c:v>30-dic</c:v>
                  </c:pt>
                  <c:pt idx="3334">
                    <c:v>31-dic</c:v>
                  </c:pt>
                  <c:pt idx="3335">
                    <c:v>01-ene</c:v>
                  </c:pt>
                  <c:pt idx="3336">
                    <c:v>02-ene</c:v>
                  </c:pt>
                  <c:pt idx="3337">
                    <c:v>03-ene</c:v>
                  </c:pt>
                  <c:pt idx="3338">
                    <c:v>04-ene</c:v>
                  </c:pt>
                  <c:pt idx="3339">
                    <c:v>05-ene</c:v>
                  </c:pt>
                  <c:pt idx="3340">
                    <c:v>06-ene</c:v>
                  </c:pt>
                  <c:pt idx="3341">
                    <c:v>07-ene</c:v>
                  </c:pt>
                  <c:pt idx="3342">
                    <c:v>08-ene</c:v>
                  </c:pt>
                  <c:pt idx="3343">
                    <c:v>09-ene</c:v>
                  </c:pt>
                  <c:pt idx="3344">
                    <c:v>10-ene</c:v>
                  </c:pt>
                  <c:pt idx="3345">
                    <c:v>11-ene</c:v>
                  </c:pt>
                  <c:pt idx="3346">
                    <c:v>12-ene</c:v>
                  </c:pt>
                  <c:pt idx="3347">
                    <c:v>13-ene</c:v>
                  </c:pt>
                  <c:pt idx="3348">
                    <c:v>14-ene</c:v>
                  </c:pt>
                  <c:pt idx="3349">
                    <c:v>15-ene</c:v>
                  </c:pt>
                  <c:pt idx="3350">
                    <c:v>16-ene</c:v>
                  </c:pt>
                  <c:pt idx="3351">
                    <c:v>17-ene</c:v>
                  </c:pt>
                  <c:pt idx="3352">
                    <c:v>18-ene</c:v>
                  </c:pt>
                  <c:pt idx="3353">
                    <c:v>19-ene</c:v>
                  </c:pt>
                  <c:pt idx="3354">
                    <c:v>20-ene</c:v>
                  </c:pt>
                  <c:pt idx="3355">
                    <c:v>21-ene</c:v>
                  </c:pt>
                  <c:pt idx="3356">
                    <c:v>22-ene</c:v>
                  </c:pt>
                  <c:pt idx="3357">
                    <c:v>23-ene</c:v>
                  </c:pt>
                  <c:pt idx="3358">
                    <c:v>24-ene</c:v>
                  </c:pt>
                  <c:pt idx="3359">
                    <c:v>25-ene</c:v>
                  </c:pt>
                  <c:pt idx="3360">
                    <c:v>26-ene</c:v>
                  </c:pt>
                  <c:pt idx="3361">
                    <c:v>27-ene</c:v>
                  </c:pt>
                  <c:pt idx="3362">
                    <c:v>28-ene</c:v>
                  </c:pt>
                  <c:pt idx="3363">
                    <c:v>29-ene</c:v>
                  </c:pt>
                  <c:pt idx="3364">
                    <c:v>30-ene</c:v>
                  </c:pt>
                  <c:pt idx="3365">
                    <c:v>31-ene</c:v>
                  </c:pt>
                  <c:pt idx="3366">
                    <c:v>01-feb</c:v>
                  </c:pt>
                  <c:pt idx="3367">
                    <c:v>02-feb</c:v>
                  </c:pt>
                  <c:pt idx="3368">
                    <c:v>03-feb</c:v>
                  </c:pt>
                  <c:pt idx="3369">
                    <c:v>04-feb</c:v>
                  </c:pt>
                  <c:pt idx="3370">
                    <c:v>05-feb</c:v>
                  </c:pt>
                  <c:pt idx="3371">
                    <c:v>06-feb</c:v>
                  </c:pt>
                  <c:pt idx="3372">
                    <c:v>07-feb</c:v>
                  </c:pt>
                  <c:pt idx="3373">
                    <c:v>08-feb</c:v>
                  </c:pt>
                  <c:pt idx="3374">
                    <c:v>09-feb</c:v>
                  </c:pt>
                  <c:pt idx="3375">
                    <c:v>10-feb</c:v>
                  </c:pt>
                  <c:pt idx="3376">
                    <c:v>11-feb</c:v>
                  </c:pt>
                  <c:pt idx="3377">
                    <c:v>12-feb</c:v>
                  </c:pt>
                  <c:pt idx="3378">
                    <c:v>13-feb</c:v>
                  </c:pt>
                  <c:pt idx="3379">
                    <c:v>14-feb</c:v>
                  </c:pt>
                  <c:pt idx="3380">
                    <c:v>15-feb</c:v>
                  </c:pt>
                  <c:pt idx="3381">
                    <c:v>16-feb</c:v>
                  </c:pt>
                  <c:pt idx="3382">
                    <c:v>17-feb</c:v>
                  </c:pt>
                  <c:pt idx="3383">
                    <c:v>18-feb</c:v>
                  </c:pt>
                  <c:pt idx="3384">
                    <c:v>19-feb</c:v>
                  </c:pt>
                  <c:pt idx="3385">
                    <c:v>20-feb</c:v>
                  </c:pt>
                  <c:pt idx="3386">
                    <c:v>21-feb</c:v>
                  </c:pt>
                  <c:pt idx="3387">
                    <c:v>22-feb</c:v>
                  </c:pt>
                  <c:pt idx="3388">
                    <c:v>23-feb</c:v>
                  </c:pt>
                  <c:pt idx="3389">
                    <c:v>24-feb</c:v>
                  </c:pt>
                  <c:pt idx="3390">
                    <c:v>25-feb</c:v>
                  </c:pt>
                  <c:pt idx="3391">
                    <c:v>26-feb</c:v>
                  </c:pt>
                  <c:pt idx="3392">
                    <c:v>27-feb</c:v>
                  </c:pt>
                  <c:pt idx="3393">
                    <c:v>28-feb</c:v>
                  </c:pt>
                  <c:pt idx="3394">
                    <c:v>01-mar</c:v>
                  </c:pt>
                  <c:pt idx="3395">
                    <c:v>02-mar</c:v>
                  </c:pt>
                  <c:pt idx="3396">
                    <c:v>03-mar</c:v>
                  </c:pt>
                  <c:pt idx="3397">
                    <c:v>04-mar</c:v>
                  </c:pt>
                  <c:pt idx="3398">
                    <c:v>05-mar</c:v>
                  </c:pt>
                  <c:pt idx="3399">
                    <c:v>06-mar</c:v>
                  </c:pt>
                  <c:pt idx="3400">
                    <c:v>07-mar</c:v>
                  </c:pt>
                  <c:pt idx="3401">
                    <c:v>08-mar</c:v>
                  </c:pt>
                  <c:pt idx="3402">
                    <c:v>09-mar</c:v>
                  </c:pt>
                  <c:pt idx="3403">
                    <c:v>10-mar</c:v>
                  </c:pt>
                  <c:pt idx="3404">
                    <c:v>11-mar</c:v>
                  </c:pt>
                  <c:pt idx="3405">
                    <c:v>12-mar</c:v>
                  </c:pt>
                  <c:pt idx="3406">
                    <c:v>13-mar</c:v>
                  </c:pt>
                  <c:pt idx="3407">
                    <c:v>14-mar</c:v>
                  </c:pt>
                  <c:pt idx="3408">
                    <c:v>15-mar</c:v>
                  </c:pt>
                  <c:pt idx="3409">
                    <c:v>16-mar</c:v>
                  </c:pt>
                  <c:pt idx="3410">
                    <c:v>17-mar</c:v>
                  </c:pt>
                  <c:pt idx="3411">
                    <c:v>18-mar</c:v>
                  </c:pt>
                  <c:pt idx="3412">
                    <c:v>19-mar</c:v>
                  </c:pt>
                  <c:pt idx="3413">
                    <c:v>20-mar</c:v>
                  </c:pt>
                  <c:pt idx="3414">
                    <c:v>21-mar</c:v>
                  </c:pt>
                  <c:pt idx="3415">
                    <c:v>22-mar</c:v>
                  </c:pt>
                  <c:pt idx="3416">
                    <c:v>23-mar</c:v>
                  </c:pt>
                  <c:pt idx="3417">
                    <c:v>24-mar</c:v>
                  </c:pt>
                  <c:pt idx="3418">
                    <c:v>25-mar</c:v>
                  </c:pt>
                  <c:pt idx="3419">
                    <c:v>26-mar</c:v>
                  </c:pt>
                  <c:pt idx="3420">
                    <c:v>27-mar</c:v>
                  </c:pt>
                  <c:pt idx="3421">
                    <c:v>28-mar</c:v>
                  </c:pt>
                  <c:pt idx="3422">
                    <c:v>29-mar</c:v>
                  </c:pt>
                  <c:pt idx="3423">
                    <c:v>30-mar</c:v>
                  </c:pt>
                  <c:pt idx="3424">
                    <c:v>31-mar</c:v>
                  </c:pt>
                  <c:pt idx="3425">
                    <c:v>01-abr</c:v>
                  </c:pt>
                  <c:pt idx="3426">
                    <c:v>02-abr</c:v>
                  </c:pt>
                  <c:pt idx="3427">
                    <c:v>03-abr</c:v>
                  </c:pt>
                  <c:pt idx="3428">
                    <c:v>04-abr</c:v>
                  </c:pt>
                  <c:pt idx="3429">
                    <c:v>05-abr</c:v>
                  </c:pt>
                  <c:pt idx="3430">
                    <c:v>06-abr</c:v>
                  </c:pt>
                  <c:pt idx="3431">
                    <c:v>07-abr</c:v>
                  </c:pt>
                  <c:pt idx="3432">
                    <c:v>08-abr</c:v>
                  </c:pt>
                  <c:pt idx="3433">
                    <c:v>09-abr</c:v>
                  </c:pt>
                  <c:pt idx="3434">
                    <c:v>10-abr</c:v>
                  </c:pt>
                  <c:pt idx="3435">
                    <c:v>11-abr</c:v>
                  </c:pt>
                  <c:pt idx="3436">
                    <c:v>12-abr</c:v>
                  </c:pt>
                  <c:pt idx="3437">
                    <c:v>13-abr</c:v>
                  </c:pt>
                  <c:pt idx="3438">
                    <c:v>14-abr</c:v>
                  </c:pt>
                  <c:pt idx="3439">
                    <c:v>15-abr</c:v>
                  </c:pt>
                  <c:pt idx="3440">
                    <c:v>16-abr</c:v>
                  </c:pt>
                  <c:pt idx="3441">
                    <c:v>17-abr</c:v>
                  </c:pt>
                  <c:pt idx="3442">
                    <c:v>18-abr</c:v>
                  </c:pt>
                  <c:pt idx="3443">
                    <c:v>19-abr</c:v>
                  </c:pt>
                  <c:pt idx="3444">
                    <c:v>20-abr</c:v>
                  </c:pt>
                  <c:pt idx="3445">
                    <c:v>21-abr</c:v>
                  </c:pt>
                  <c:pt idx="3446">
                    <c:v>22-abr</c:v>
                  </c:pt>
                  <c:pt idx="3447">
                    <c:v>23-abr</c:v>
                  </c:pt>
                  <c:pt idx="3448">
                    <c:v>24-abr</c:v>
                  </c:pt>
                  <c:pt idx="3449">
                    <c:v>25-abr</c:v>
                  </c:pt>
                  <c:pt idx="3450">
                    <c:v>26-abr</c:v>
                  </c:pt>
                  <c:pt idx="3451">
                    <c:v>27-abr</c:v>
                  </c:pt>
                  <c:pt idx="3452">
                    <c:v>28-abr</c:v>
                  </c:pt>
                  <c:pt idx="3453">
                    <c:v>29-abr</c:v>
                  </c:pt>
                  <c:pt idx="3454">
                    <c:v>30-abr</c:v>
                  </c:pt>
                  <c:pt idx="3455">
                    <c:v>01-may</c:v>
                  </c:pt>
                  <c:pt idx="3456">
                    <c:v>02-may</c:v>
                  </c:pt>
                  <c:pt idx="3457">
                    <c:v>03-may</c:v>
                  </c:pt>
                  <c:pt idx="3458">
                    <c:v>04-may</c:v>
                  </c:pt>
                  <c:pt idx="3459">
                    <c:v>05-may</c:v>
                  </c:pt>
                  <c:pt idx="3460">
                    <c:v>06-may</c:v>
                  </c:pt>
                  <c:pt idx="3461">
                    <c:v>07-may</c:v>
                  </c:pt>
                  <c:pt idx="3462">
                    <c:v>08-may</c:v>
                  </c:pt>
                  <c:pt idx="3463">
                    <c:v>09-may</c:v>
                  </c:pt>
                  <c:pt idx="3464">
                    <c:v>10-may</c:v>
                  </c:pt>
                  <c:pt idx="3465">
                    <c:v>11-may</c:v>
                  </c:pt>
                  <c:pt idx="3466">
                    <c:v>12-may</c:v>
                  </c:pt>
                  <c:pt idx="3467">
                    <c:v>13-may</c:v>
                  </c:pt>
                  <c:pt idx="3468">
                    <c:v>14-may</c:v>
                  </c:pt>
                  <c:pt idx="3469">
                    <c:v>15-may</c:v>
                  </c:pt>
                  <c:pt idx="3470">
                    <c:v>16-may</c:v>
                  </c:pt>
                  <c:pt idx="3471">
                    <c:v>17-may</c:v>
                  </c:pt>
                  <c:pt idx="3472">
                    <c:v>18-may</c:v>
                  </c:pt>
                  <c:pt idx="3473">
                    <c:v>19-may</c:v>
                  </c:pt>
                  <c:pt idx="3474">
                    <c:v>20-may</c:v>
                  </c:pt>
                  <c:pt idx="3475">
                    <c:v>21-may</c:v>
                  </c:pt>
                  <c:pt idx="3476">
                    <c:v>22-may</c:v>
                  </c:pt>
                  <c:pt idx="3477">
                    <c:v>23-may</c:v>
                  </c:pt>
                  <c:pt idx="3478">
                    <c:v>24-may</c:v>
                  </c:pt>
                  <c:pt idx="3479">
                    <c:v>25-may</c:v>
                  </c:pt>
                  <c:pt idx="3480">
                    <c:v>26-may</c:v>
                  </c:pt>
                  <c:pt idx="3481">
                    <c:v>27-may</c:v>
                  </c:pt>
                  <c:pt idx="3482">
                    <c:v>28-may</c:v>
                  </c:pt>
                  <c:pt idx="3483">
                    <c:v>29-may</c:v>
                  </c:pt>
                  <c:pt idx="3484">
                    <c:v>30-may</c:v>
                  </c:pt>
                  <c:pt idx="3485">
                    <c:v>31-may</c:v>
                  </c:pt>
                  <c:pt idx="3486">
                    <c:v>01-jun</c:v>
                  </c:pt>
                  <c:pt idx="3487">
                    <c:v>02-jun</c:v>
                  </c:pt>
                  <c:pt idx="3488">
                    <c:v>03-jun</c:v>
                  </c:pt>
                  <c:pt idx="3489">
                    <c:v>04-jun</c:v>
                  </c:pt>
                  <c:pt idx="3490">
                    <c:v>05-jun</c:v>
                  </c:pt>
                  <c:pt idx="3491">
                    <c:v>06-jun</c:v>
                  </c:pt>
                  <c:pt idx="3492">
                    <c:v>07-jun</c:v>
                  </c:pt>
                  <c:pt idx="3493">
                    <c:v>08-jun</c:v>
                  </c:pt>
                  <c:pt idx="3494">
                    <c:v>09-jun</c:v>
                  </c:pt>
                  <c:pt idx="3495">
                    <c:v>10-jun</c:v>
                  </c:pt>
                  <c:pt idx="3496">
                    <c:v>11-jun</c:v>
                  </c:pt>
                  <c:pt idx="3497">
                    <c:v>12-jun</c:v>
                  </c:pt>
                  <c:pt idx="3498">
                    <c:v>13-jun</c:v>
                  </c:pt>
                  <c:pt idx="3499">
                    <c:v>14-jun</c:v>
                  </c:pt>
                  <c:pt idx="3500">
                    <c:v>15-jun</c:v>
                  </c:pt>
                  <c:pt idx="3501">
                    <c:v>16-jun</c:v>
                  </c:pt>
                  <c:pt idx="3502">
                    <c:v>17-jun</c:v>
                  </c:pt>
                  <c:pt idx="3503">
                    <c:v>18-jun</c:v>
                  </c:pt>
                  <c:pt idx="3504">
                    <c:v>19-jun</c:v>
                  </c:pt>
                  <c:pt idx="3505">
                    <c:v>20-jun</c:v>
                  </c:pt>
                  <c:pt idx="3506">
                    <c:v>21-jun</c:v>
                  </c:pt>
                  <c:pt idx="3507">
                    <c:v>22-jun</c:v>
                  </c:pt>
                  <c:pt idx="3508">
                    <c:v>23-jun</c:v>
                  </c:pt>
                  <c:pt idx="3509">
                    <c:v>24-jun</c:v>
                  </c:pt>
                  <c:pt idx="3510">
                    <c:v>25-jun</c:v>
                  </c:pt>
                  <c:pt idx="3511">
                    <c:v>26-jun</c:v>
                  </c:pt>
                  <c:pt idx="3512">
                    <c:v>27-jun</c:v>
                  </c:pt>
                  <c:pt idx="3513">
                    <c:v>28-jun</c:v>
                  </c:pt>
                  <c:pt idx="3514">
                    <c:v>29-jun</c:v>
                  </c:pt>
                  <c:pt idx="3515">
                    <c:v>30-jun</c:v>
                  </c:pt>
                  <c:pt idx="3516">
                    <c:v>01-jul</c:v>
                  </c:pt>
                  <c:pt idx="3517">
                    <c:v>02-jul</c:v>
                  </c:pt>
                  <c:pt idx="3518">
                    <c:v>03-jul</c:v>
                  </c:pt>
                  <c:pt idx="3519">
                    <c:v>04-jul</c:v>
                  </c:pt>
                  <c:pt idx="3520">
                    <c:v>05-jul</c:v>
                  </c:pt>
                  <c:pt idx="3521">
                    <c:v>06-jul</c:v>
                  </c:pt>
                  <c:pt idx="3522">
                    <c:v>07-jul</c:v>
                  </c:pt>
                  <c:pt idx="3523">
                    <c:v>08-jul</c:v>
                  </c:pt>
                  <c:pt idx="3524">
                    <c:v>09-jul</c:v>
                  </c:pt>
                  <c:pt idx="3525">
                    <c:v>10-jul</c:v>
                  </c:pt>
                  <c:pt idx="3526">
                    <c:v>11-jul</c:v>
                  </c:pt>
                  <c:pt idx="3527">
                    <c:v>12-jul</c:v>
                  </c:pt>
                  <c:pt idx="3528">
                    <c:v>13-jul</c:v>
                  </c:pt>
                  <c:pt idx="3529">
                    <c:v>14-jul</c:v>
                  </c:pt>
                  <c:pt idx="3530">
                    <c:v>15-jul</c:v>
                  </c:pt>
                  <c:pt idx="3531">
                    <c:v>16-jul</c:v>
                  </c:pt>
                  <c:pt idx="3532">
                    <c:v>17-jul</c:v>
                  </c:pt>
                  <c:pt idx="3533">
                    <c:v>18-jul</c:v>
                  </c:pt>
                  <c:pt idx="3534">
                    <c:v>19-jul</c:v>
                  </c:pt>
                  <c:pt idx="3535">
                    <c:v>20-jul</c:v>
                  </c:pt>
                  <c:pt idx="3536">
                    <c:v>21-jul</c:v>
                  </c:pt>
                  <c:pt idx="3537">
                    <c:v>22-jul</c:v>
                  </c:pt>
                  <c:pt idx="3538">
                    <c:v>23-jul</c:v>
                  </c:pt>
                  <c:pt idx="3539">
                    <c:v>24-jul</c:v>
                  </c:pt>
                  <c:pt idx="3540">
                    <c:v>25-jul</c:v>
                  </c:pt>
                  <c:pt idx="3541">
                    <c:v>26-jul</c:v>
                  </c:pt>
                  <c:pt idx="3542">
                    <c:v>27-jul</c:v>
                  </c:pt>
                  <c:pt idx="3543">
                    <c:v>28-jul</c:v>
                  </c:pt>
                  <c:pt idx="3544">
                    <c:v>29-jul</c:v>
                  </c:pt>
                  <c:pt idx="3545">
                    <c:v>30-jul</c:v>
                  </c:pt>
                  <c:pt idx="3546">
                    <c:v>31-jul</c:v>
                  </c:pt>
                  <c:pt idx="3547">
                    <c:v>01-ago</c:v>
                  </c:pt>
                  <c:pt idx="3548">
                    <c:v>02-ago</c:v>
                  </c:pt>
                  <c:pt idx="3549">
                    <c:v>03-ago</c:v>
                  </c:pt>
                  <c:pt idx="3550">
                    <c:v>04-ago</c:v>
                  </c:pt>
                  <c:pt idx="3551">
                    <c:v>05-ago</c:v>
                  </c:pt>
                  <c:pt idx="3552">
                    <c:v>06-ago</c:v>
                  </c:pt>
                  <c:pt idx="3553">
                    <c:v>07-ago</c:v>
                  </c:pt>
                  <c:pt idx="3554">
                    <c:v>08-ago</c:v>
                  </c:pt>
                  <c:pt idx="3555">
                    <c:v>09-ago</c:v>
                  </c:pt>
                  <c:pt idx="3556">
                    <c:v>10-ago</c:v>
                  </c:pt>
                  <c:pt idx="3557">
                    <c:v>11-ago</c:v>
                  </c:pt>
                  <c:pt idx="3558">
                    <c:v>12-ago</c:v>
                  </c:pt>
                  <c:pt idx="3559">
                    <c:v>13-ago</c:v>
                  </c:pt>
                  <c:pt idx="3560">
                    <c:v>14-ago</c:v>
                  </c:pt>
                  <c:pt idx="3561">
                    <c:v>15-ago</c:v>
                  </c:pt>
                  <c:pt idx="3562">
                    <c:v>16-ago</c:v>
                  </c:pt>
                  <c:pt idx="3563">
                    <c:v>17-ago</c:v>
                  </c:pt>
                  <c:pt idx="3564">
                    <c:v>18-ago</c:v>
                  </c:pt>
                  <c:pt idx="3565">
                    <c:v>19-ago</c:v>
                  </c:pt>
                  <c:pt idx="3566">
                    <c:v>20-ago</c:v>
                  </c:pt>
                  <c:pt idx="3567">
                    <c:v>21-ago</c:v>
                  </c:pt>
                  <c:pt idx="3568">
                    <c:v>22-ago</c:v>
                  </c:pt>
                  <c:pt idx="3569">
                    <c:v>23-ago</c:v>
                  </c:pt>
                  <c:pt idx="3570">
                    <c:v>24-ago</c:v>
                  </c:pt>
                  <c:pt idx="3571">
                    <c:v>25-ago</c:v>
                  </c:pt>
                  <c:pt idx="3572">
                    <c:v>26-ago</c:v>
                  </c:pt>
                  <c:pt idx="3573">
                    <c:v>27-ago</c:v>
                  </c:pt>
                  <c:pt idx="3574">
                    <c:v>28-ago</c:v>
                  </c:pt>
                  <c:pt idx="3575">
                    <c:v>29-ago</c:v>
                  </c:pt>
                  <c:pt idx="3576">
                    <c:v>30-ago</c:v>
                  </c:pt>
                  <c:pt idx="3577">
                    <c:v>31-ago</c:v>
                  </c:pt>
                  <c:pt idx="3578">
                    <c:v>01-sep</c:v>
                  </c:pt>
                  <c:pt idx="3579">
                    <c:v>02-sep</c:v>
                  </c:pt>
                  <c:pt idx="3580">
                    <c:v>03-sep</c:v>
                  </c:pt>
                  <c:pt idx="3581">
                    <c:v>04-sep</c:v>
                  </c:pt>
                  <c:pt idx="3582">
                    <c:v>05-sep</c:v>
                  </c:pt>
                  <c:pt idx="3583">
                    <c:v>06-sep</c:v>
                  </c:pt>
                  <c:pt idx="3584">
                    <c:v>07-sep</c:v>
                  </c:pt>
                  <c:pt idx="3585">
                    <c:v>08-sep</c:v>
                  </c:pt>
                  <c:pt idx="3586">
                    <c:v>09-sep</c:v>
                  </c:pt>
                  <c:pt idx="3587">
                    <c:v>10-sep</c:v>
                  </c:pt>
                  <c:pt idx="3588">
                    <c:v>11-sep</c:v>
                  </c:pt>
                  <c:pt idx="3589">
                    <c:v>12-sep</c:v>
                  </c:pt>
                  <c:pt idx="3590">
                    <c:v>13-sep</c:v>
                  </c:pt>
                  <c:pt idx="3591">
                    <c:v>14-sep</c:v>
                  </c:pt>
                  <c:pt idx="3592">
                    <c:v>15-sep</c:v>
                  </c:pt>
                  <c:pt idx="3593">
                    <c:v>16-sep</c:v>
                  </c:pt>
                  <c:pt idx="3594">
                    <c:v>17-sep</c:v>
                  </c:pt>
                  <c:pt idx="3595">
                    <c:v>18-sep</c:v>
                  </c:pt>
                  <c:pt idx="3596">
                    <c:v>19-sep</c:v>
                  </c:pt>
                  <c:pt idx="3597">
                    <c:v>20-sep</c:v>
                  </c:pt>
                  <c:pt idx="3598">
                    <c:v>21-sep</c:v>
                  </c:pt>
                  <c:pt idx="3599">
                    <c:v>22-sep</c:v>
                  </c:pt>
                  <c:pt idx="3600">
                    <c:v>23-sep</c:v>
                  </c:pt>
                  <c:pt idx="3601">
                    <c:v>24-sep</c:v>
                  </c:pt>
                  <c:pt idx="3602">
                    <c:v>25-sep</c:v>
                  </c:pt>
                  <c:pt idx="3603">
                    <c:v>26-sep</c:v>
                  </c:pt>
                  <c:pt idx="3604">
                    <c:v>27-sep</c:v>
                  </c:pt>
                  <c:pt idx="3605">
                    <c:v>28-sep</c:v>
                  </c:pt>
                  <c:pt idx="3606">
                    <c:v>29-sep</c:v>
                  </c:pt>
                  <c:pt idx="3607">
                    <c:v>30-sep</c:v>
                  </c:pt>
                  <c:pt idx="3608">
                    <c:v>01-oct</c:v>
                  </c:pt>
                  <c:pt idx="3609">
                    <c:v>02-oct</c:v>
                  </c:pt>
                  <c:pt idx="3610">
                    <c:v>03-oct</c:v>
                  </c:pt>
                  <c:pt idx="3611">
                    <c:v>04-oct</c:v>
                  </c:pt>
                  <c:pt idx="3612">
                    <c:v>05-oct</c:v>
                  </c:pt>
                  <c:pt idx="3613">
                    <c:v>06-oct</c:v>
                  </c:pt>
                  <c:pt idx="3614">
                    <c:v>07-oct</c:v>
                  </c:pt>
                  <c:pt idx="3615">
                    <c:v>08-oct</c:v>
                  </c:pt>
                  <c:pt idx="3616">
                    <c:v>09-oct</c:v>
                  </c:pt>
                  <c:pt idx="3617">
                    <c:v>10-oct</c:v>
                  </c:pt>
                  <c:pt idx="3618">
                    <c:v>11-oct</c:v>
                  </c:pt>
                  <c:pt idx="3619">
                    <c:v>12-oct</c:v>
                  </c:pt>
                  <c:pt idx="3620">
                    <c:v>13-oct</c:v>
                  </c:pt>
                  <c:pt idx="3621">
                    <c:v>14-oct</c:v>
                  </c:pt>
                  <c:pt idx="3622">
                    <c:v>15-oct</c:v>
                  </c:pt>
                  <c:pt idx="3623">
                    <c:v>16-oct</c:v>
                  </c:pt>
                  <c:pt idx="3624">
                    <c:v>17-oct</c:v>
                  </c:pt>
                  <c:pt idx="3625">
                    <c:v>18-oct</c:v>
                  </c:pt>
                  <c:pt idx="3626">
                    <c:v>19-oct</c:v>
                  </c:pt>
                  <c:pt idx="3627">
                    <c:v>20-oct</c:v>
                  </c:pt>
                  <c:pt idx="3628">
                    <c:v>21-oct</c:v>
                  </c:pt>
                  <c:pt idx="3629">
                    <c:v>22-oct</c:v>
                  </c:pt>
                  <c:pt idx="3630">
                    <c:v>23-oct</c:v>
                  </c:pt>
                  <c:pt idx="3631">
                    <c:v>24-oct</c:v>
                  </c:pt>
                  <c:pt idx="3632">
                    <c:v>25-oct</c:v>
                  </c:pt>
                  <c:pt idx="3633">
                    <c:v>26-oct</c:v>
                  </c:pt>
                  <c:pt idx="3634">
                    <c:v>27-oct</c:v>
                  </c:pt>
                  <c:pt idx="3635">
                    <c:v>28-oct</c:v>
                  </c:pt>
                  <c:pt idx="3636">
                    <c:v>29-oct</c:v>
                  </c:pt>
                  <c:pt idx="3637">
                    <c:v>30-oct</c:v>
                  </c:pt>
                  <c:pt idx="3638">
                    <c:v>31-oct</c:v>
                  </c:pt>
                  <c:pt idx="3639">
                    <c:v>01-nov</c:v>
                  </c:pt>
                  <c:pt idx="3640">
                    <c:v>02-nov</c:v>
                  </c:pt>
                  <c:pt idx="3641">
                    <c:v>03-nov</c:v>
                  </c:pt>
                  <c:pt idx="3642">
                    <c:v>04-nov</c:v>
                  </c:pt>
                  <c:pt idx="3643">
                    <c:v>05-nov</c:v>
                  </c:pt>
                  <c:pt idx="3644">
                    <c:v>06-nov</c:v>
                  </c:pt>
                  <c:pt idx="3645">
                    <c:v>07-nov</c:v>
                  </c:pt>
                  <c:pt idx="3646">
                    <c:v>08-nov</c:v>
                  </c:pt>
                  <c:pt idx="3647">
                    <c:v>09-nov</c:v>
                  </c:pt>
                  <c:pt idx="3648">
                    <c:v>10-nov</c:v>
                  </c:pt>
                  <c:pt idx="3649">
                    <c:v>11-nov</c:v>
                  </c:pt>
                  <c:pt idx="3650">
                    <c:v>12-nov</c:v>
                  </c:pt>
                  <c:pt idx="3651">
                    <c:v>13-nov</c:v>
                  </c:pt>
                  <c:pt idx="3652">
                    <c:v>14-nov</c:v>
                  </c:pt>
                  <c:pt idx="3653">
                    <c:v>15-nov</c:v>
                  </c:pt>
                  <c:pt idx="3654">
                    <c:v>16-nov</c:v>
                  </c:pt>
                  <c:pt idx="3655">
                    <c:v>17-nov</c:v>
                  </c:pt>
                  <c:pt idx="3656">
                    <c:v>18-nov</c:v>
                  </c:pt>
                  <c:pt idx="3657">
                    <c:v>19-nov</c:v>
                  </c:pt>
                  <c:pt idx="3658">
                    <c:v>20-nov</c:v>
                  </c:pt>
                  <c:pt idx="3659">
                    <c:v>21-nov</c:v>
                  </c:pt>
                  <c:pt idx="3660">
                    <c:v>22-nov</c:v>
                  </c:pt>
                  <c:pt idx="3661">
                    <c:v>23-nov</c:v>
                  </c:pt>
                  <c:pt idx="3662">
                    <c:v>24-nov</c:v>
                  </c:pt>
                  <c:pt idx="3663">
                    <c:v>25-nov</c:v>
                  </c:pt>
                  <c:pt idx="3664">
                    <c:v>26-nov</c:v>
                  </c:pt>
                  <c:pt idx="3665">
                    <c:v>27-nov</c:v>
                  </c:pt>
                  <c:pt idx="3666">
                    <c:v>28-nov</c:v>
                  </c:pt>
                  <c:pt idx="3667">
                    <c:v>29-nov</c:v>
                  </c:pt>
                  <c:pt idx="3668">
                    <c:v>30-nov</c:v>
                  </c:pt>
                  <c:pt idx="3669">
                    <c:v>01-dic</c:v>
                  </c:pt>
                  <c:pt idx="3670">
                    <c:v>02-dic</c:v>
                  </c:pt>
                  <c:pt idx="3671">
                    <c:v>03-dic</c:v>
                  </c:pt>
                  <c:pt idx="3672">
                    <c:v>04-dic</c:v>
                  </c:pt>
                  <c:pt idx="3673">
                    <c:v>05-dic</c:v>
                  </c:pt>
                  <c:pt idx="3674">
                    <c:v>06-dic</c:v>
                  </c:pt>
                  <c:pt idx="3675">
                    <c:v>07-dic</c:v>
                  </c:pt>
                  <c:pt idx="3676">
                    <c:v>08-dic</c:v>
                  </c:pt>
                  <c:pt idx="3677">
                    <c:v>09-dic</c:v>
                  </c:pt>
                  <c:pt idx="3678">
                    <c:v>10-dic</c:v>
                  </c:pt>
                  <c:pt idx="3679">
                    <c:v>11-dic</c:v>
                  </c:pt>
                  <c:pt idx="3680">
                    <c:v>12-dic</c:v>
                  </c:pt>
                  <c:pt idx="3681">
                    <c:v>13-dic</c:v>
                  </c:pt>
                  <c:pt idx="3682">
                    <c:v>14-dic</c:v>
                  </c:pt>
                  <c:pt idx="3683">
                    <c:v>15-dic</c:v>
                  </c:pt>
                  <c:pt idx="3684">
                    <c:v>16-dic</c:v>
                  </c:pt>
                  <c:pt idx="3685">
                    <c:v>17-dic</c:v>
                  </c:pt>
                  <c:pt idx="3686">
                    <c:v>18-dic</c:v>
                  </c:pt>
                  <c:pt idx="3687">
                    <c:v>19-dic</c:v>
                  </c:pt>
                  <c:pt idx="3688">
                    <c:v>20-dic</c:v>
                  </c:pt>
                  <c:pt idx="3689">
                    <c:v>21-dic</c:v>
                  </c:pt>
                  <c:pt idx="3690">
                    <c:v>22-dic</c:v>
                  </c:pt>
                  <c:pt idx="3691">
                    <c:v>23-dic</c:v>
                  </c:pt>
                  <c:pt idx="3692">
                    <c:v>24-dic</c:v>
                  </c:pt>
                  <c:pt idx="3693">
                    <c:v>25-dic</c:v>
                  </c:pt>
                  <c:pt idx="3694">
                    <c:v>26-dic</c:v>
                  </c:pt>
                  <c:pt idx="3695">
                    <c:v>27-dic</c:v>
                  </c:pt>
                  <c:pt idx="3696">
                    <c:v>28-dic</c:v>
                  </c:pt>
                  <c:pt idx="3697">
                    <c:v>29-dic</c:v>
                  </c:pt>
                  <c:pt idx="3698">
                    <c:v>30-dic</c:v>
                  </c:pt>
                  <c:pt idx="3699">
                    <c:v>31-dic</c:v>
                  </c:pt>
                  <c:pt idx="3700">
                    <c:v>01-ene</c:v>
                  </c:pt>
                  <c:pt idx="3701">
                    <c:v>02-ene</c:v>
                  </c:pt>
                  <c:pt idx="3702">
                    <c:v>03-ene</c:v>
                  </c:pt>
                  <c:pt idx="3703">
                    <c:v>04-ene</c:v>
                  </c:pt>
                  <c:pt idx="3704">
                    <c:v>05-ene</c:v>
                  </c:pt>
                  <c:pt idx="3705">
                    <c:v>06-ene</c:v>
                  </c:pt>
                  <c:pt idx="3706">
                    <c:v>07-ene</c:v>
                  </c:pt>
                  <c:pt idx="3707">
                    <c:v>08-ene</c:v>
                  </c:pt>
                  <c:pt idx="3708">
                    <c:v>09-ene</c:v>
                  </c:pt>
                  <c:pt idx="3709">
                    <c:v>10-ene</c:v>
                  </c:pt>
                  <c:pt idx="3710">
                    <c:v>11-ene</c:v>
                  </c:pt>
                  <c:pt idx="3711">
                    <c:v>12-ene</c:v>
                  </c:pt>
                  <c:pt idx="3712">
                    <c:v>13-ene</c:v>
                  </c:pt>
                  <c:pt idx="3713">
                    <c:v>14-ene</c:v>
                  </c:pt>
                  <c:pt idx="3714">
                    <c:v>15-ene</c:v>
                  </c:pt>
                  <c:pt idx="3715">
                    <c:v>16-ene</c:v>
                  </c:pt>
                  <c:pt idx="3716">
                    <c:v>17-ene</c:v>
                  </c:pt>
                  <c:pt idx="3717">
                    <c:v>18-ene</c:v>
                  </c:pt>
                  <c:pt idx="3718">
                    <c:v>19-ene</c:v>
                  </c:pt>
                  <c:pt idx="3719">
                    <c:v>20-ene</c:v>
                  </c:pt>
                  <c:pt idx="3720">
                    <c:v>21-ene</c:v>
                  </c:pt>
                  <c:pt idx="3721">
                    <c:v>22-ene</c:v>
                  </c:pt>
                  <c:pt idx="3722">
                    <c:v>23-ene</c:v>
                  </c:pt>
                  <c:pt idx="3723">
                    <c:v>24-ene</c:v>
                  </c:pt>
                  <c:pt idx="3724">
                    <c:v>25-ene</c:v>
                  </c:pt>
                  <c:pt idx="3725">
                    <c:v>26-ene</c:v>
                  </c:pt>
                  <c:pt idx="3726">
                    <c:v>27-ene</c:v>
                  </c:pt>
                  <c:pt idx="3727">
                    <c:v>28-ene</c:v>
                  </c:pt>
                  <c:pt idx="3728">
                    <c:v>29-ene</c:v>
                  </c:pt>
                  <c:pt idx="3729">
                    <c:v>30-ene</c:v>
                  </c:pt>
                  <c:pt idx="3730">
                    <c:v>31-ene</c:v>
                  </c:pt>
                  <c:pt idx="3731">
                    <c:v>01-feb</c:v>
                  </c:pt>
                  <c:pt idx="3732">
                    <c:v>02-feb</c:v>
                  </c:pt>
                  <c:pt idx="3733">
                    <c:v>03-feb</c:v>
                  </c:pt>
                  <c:pt idx="3734">
                    <c:v>04-feb</c:v>
                  </c:pt>
                  <c:pt idx="3735">
                    <c:v>05-feb</c:v>
                  </c:pt>
                  <c:pt idx="3736">
                    <c:v>06-feb</c:v>
                  </c:pt>
                  <c:pt idx="3737">
                    <c:v>07-feb</c:v>
                  </c:pt>
                  <c:pt idx="3738">
                    <c:v>08-feb</c:v>
                  </c:pt>
                  <c:pt idx="3739">
                    <c:v>09-feb</c:v>
                  </c:pt>
                  <c:pt idx="3740">
                    <c:v>10-feb</c:v>
                  </c:pt>
                  <c:pt idx="3741">
                    <c:v>11-feb</c:v>
                  </c:pt>
                  <c:pt idx="3742">
                    <c:v>12-feb</c:v>
                  </c:pt>
                  <c:pt idx="3743">
                    <c:v>13-feb</c:v>
                  </c:pt>
                  <c:pt idx="3744">
                    <c:v>14-feb</c:v>
                  </c:pt>
                  <c:pt idx="3745">
                    <c:v>15-feb</c:v>
                  </c:pt>
                  <c:pt idx="3746">
                    <c:v>16-feb</c:v>
                  </c:pt>
                  <c:pt idx="3747">
                    <c:v>17-feb</c:v>
                  </c:pt>
                  <c:pt idx="3748">
                    <c:v>18-feb</c:v>
                  </c:pt>
                  <c:pt idx="3749">
                    <c:v>19-feb</c:v>
                  </c:pt>
                  <c:pt idx="3750">
                    <c:v>20-feb</c:v>
                  </c:pt>
                  <c:pt idx="3751">
                    <c:v>21-feb</c:v>
                  </c:pt>
                  <c:pt idx="3752">
                    <c:v>22-feb</c:v>
                  </c:pt>
                  <c:pt idx="3753">
                    <c:v>23-feb</c:v>
                  </c:pt>
                  <c:pt idx="3754">
                    <c:v>24-feb</c:v>
                  </c:pt>
                  <c:pt idx="3755">
                    <c:v>25-feb</c:v>
                  </c:pt>
                  <c:pt idx="3756">
                    <c:v>26-feb</c:v>
                  </c:pt>
                  <c:pt idx="3757">
                    <c:v>27-feb</c:v>
                  </c:pt>
                  <c:pt idx="3758">
                    <c:v>28-feb</c:v>
                  </c:pt>
                  <c:pt idx="3759">
                    <c:v>01-mar</c:v>
                  </c:pt>
                  <c:pt idx="3760">
                    <c:v>02-mar</c:v>
                  </c:pt>
                  <c:pt idx="3761">
                    <c:v>03-mar</c:v>
                  </c:pt>
                  <c:pt idx="3762">
                    <c:v>04-mar</c:v>
                  </c:pt>
                  <c:pt idx="3763">
                    <c:v>05-mar</c:v>
                  </c:pt>
                  <c:pt idx="3764">
                    <c:v>06-mar</c:v>
                  </c:pt>
                  <c:pt idx="3765">
                    <c:v>07-mar</c:v>
                  </c:pt>
                  <c:pt idx="3766">
                    <c:v>08-mar</c:v>
                  </c:pt>
                  <c:pt idx="3767">
                    <c:v>09-mar</c:v>
                  </c:pt>
                  <c:pt idx="3768">
                    <c:v>10-mar</c:v>
                  </c:pt>
                  <c:pt idx="3769">
                    <c:v>11-mar</c:v>
                  </c:pt>
                  <c:pt idx="3770">
                    <c:v>12-mar</c:v>
                  </c:pt>
                  <c:pt idx="3771">
                    <c:v>13-mar</c:v>
                  </c:pt>
                  <c:pt idx="3772">
                    <c:v>14-mar</c:v>
                  </c:pt>
                  <c:pt idx="3773">
                    <c:v>15-mar</c:v>
                  </c:pt>
                  <c:pt idx="3774">
                    <c:v>16-mar</c:v>
                  </c:pt>
                  <c:pt idx="3775">
                    <c:v>17-mar</c:v>
                  </c:pt>
                  <c:pt idx="3776">
                    <c:v>18-mar</c:v>
                  </c:pt>
                  <c:pt idx="3777">
                    <c:v>19-mar</c:v>
                  </c:pt>
                  <c:pt idx="3778">
                    <c:v>20-mar</c:v>
                  </c:pt>
                  <c:pt idx="3779">
                    <c:v>21-mar</c:v>
                  </c:pt>
                  <c:pt idx="3780">
                    <c:v>22-mar</c:v>
                  </c:pt>
                  <c:pt idx="3781">
                    <c:v>23-mar</c:v>
                  </c:pt>
                  <c:pt idx="3782">
                    <c:v>24-mar</c:v>
                  </c:pt>
                  <c:pt idx="3783">
                    <c:v>25-mar</c:v>
                  </c:pt>
                  <c:pt idx="3784">
                    <c:v>26-mar</c:v>
                  </c:pt>
                  <c:pt idx="3785">
                    <c:v>27-mar</c:v>
                  </c:pt>
                  <c:pt idx="3786">
                    <c:v>28-mar</c:v>
                  </c:pt>
                  <c:pt idx="3787">
                    <c:v>29-mar</c:v>
                  </c:pt>
                  <c:pt idx="3788">
                    <c:v>30-mar</c:v>
                  </c:pt>
                  <c:pt idx="3789">
                    <c:v>31-mar</c:v>
                  </c:pt>
                  <c:pt idx="3790">
                    <c:v>01-abr</c:v>
                  </c:pt>
                  <c:pt idx="3791">
                    <c:v>02-abr</c:v>
                  </c:pt>
                  <c:pt idx="3792">
                    <c:v>03-abr</c:v>
                  </c:pt>
                  <c:pt idx="3793">
                    <c:v>04-abr</c:v>
                  </c:pt>
                  <c:pt idx="3794">
                    <c:v>05-abr</c:v>
                  </c:pt>
                  <c:pt idx="3795">
                    <c:v>06-abr</c:v>
                  </c:pt>
                  <c:pt idx="3796">
                    <c:v>07-abr</c:v>
                  </c:pt>
                  <c:pt idx="3797">
                    <c:v>08-abr</c:v>
                  </c:pt>
                  <c:pt idx="3798">
                    <c:v>09-abr</c:v>
                  </c:pt>
                  <c:pt idx="3799">
                    <c:v>10-abr</c:v>
                  </c:pt>
                  <c:pt idx="3800">
                    <c:v>11-abr</c:v>
                  </c:pt>
                  <c:pt idx="3801">
                    <c:v>12-abr</c:v>
                  </c:pt>
                  <c:pt idx="3802">
                    <c:v>13-abr</c:v>
                  </c:pt>
                  <c:pt idx="3803">
                    <c:v>14-abr</c:v>
                  </c:pt>
                  <c:pt idx="3804">
                    <c:v>15-abr</c:v>
                  </c:pt>
                  <c:pt idx="3805">
                    <c:v>16-abr</c:v>
                  </c:pt>
                  <c:pt idx="3806">
                    <c:v>17-abr</c:v>
                  </c:pt>
                  <c:pt idx="3807">
                    <c:v>18-abr</c:v>
                  </c:pt>
                  <c:pt idx="3808">
                    <c:v>19-abr</c:v>
                  </c:pt>
                  <c:pt idx="3809">
                    <c:v>20-abr</c:v>
                  </c:pt>
                  <c:pt idx="3810">
                    <c:v>21-abr</c:v>
                  </c:pt>
                  <c:pt idx="3811">
                    <c:v>22-abr</c:v>
                  </c:pt>
                  <c:pt idx="3812">
                    <c:v>23-abr</c:v>
                  </c:pt>
                  <c:pt idx="3813">
                    <c:v>24-abr</c:v>
                  </c:pt>
                  <c:pt idx="3814">
                    <c:v>25-abr</c:v>
                  </c:pt>
                  <c:pt idx="3815">
                    <c:v>26-abr</c:v>
                  </c:pt>
                  <c:pt idx="3816">
                    <c:v>27-abr</c:v>
                  </c:pt>
                  <c:pt idx="3817">
                    <c:v>28-abr</c:v>
                  </c:pt>
                  <c:pt idx="3818">
                    <c:v>29-abr</c:v>
                  </c:pt>
                  <c:pt idx="3819">
                    <c:v>30-abr</c:v>
                  </c:pt>
                  <c:pt idx="3820">
                    <c:v>01-may</c:v>
                  </c:pt>
                  <c:pt idx="3821">
                    <c:v>02-may</c:v>
                  </c:pt>
                  <c:pt idx="3822">
                    <c:v>03-may</c:v>
                  </c:pt>
                  <c:pt idx="3823">
                    <c:v>04-may</c:v>
                  </c:pt>
                  <c:pt idx="3824">
                    <c:v>05-may</c:v>
                  </c:pt>
                  <c:pt idx="3825">
                    <c:v>06-may</c:v>
                  </c:pt>
                  <c:pt idx="3826">
                    <c:v>07-may</c:v>
                  </c:pt>
                  <c:pt idx="3827">
                    <c:v>08-may</c:v>
                  </c:pt>
                  <c:pt idx="3828">
                    <c:v>09-may</c:v>
                  </c:pt>
                  <c:pt idx="3829">
                    <c:v>10-may</c:v>
                  </c:pt>
                  <c:pt idx="3830">
                    <c:v>11-may</c:v>
                  </c:pt>
                  <c:pt idx="3831">
                    <c:v>12-may</c:v>
                  </c:pt>
                  <c:pt idx="3832">
                    <c:v>13-may</c:v>
                  </c:pt>
                  <c:pt idx="3833">
                    <c:v>14-may</c:v>
                  </c:pt>
                  <c:pt idx="3834">
                    <c:v>15-may</c:v>
                  </c:pt>
                  <c:pt idx="3835">
                    <c:v>16-may</c:v>
                  </c:pt>
                  <c:pt idx="3836">
                    <c:v>17-may</c:v>
                  </c:pt>
                  <c:pt idx="3837">
                    <c:v>18-may</c:v>
                  </c:pt>
                  <c:pt idx="3838">
                    <c:v>19-may</c:v>
                  </c:pt>
                  <c:pt idx="3839">
                    <c:v>20-may</c:v>
                  </c:pt>
                  <c:pt idx="3840">
                    <c:v>21-may</c:v>
                  </c:pt>
                  <c:pt idx="3841">
                    <c:v>22-may</c:v>
                  </c:pt>
                  <c:pt idx="3842">
                    <c:v>23-may</c:v>
                  </c:pt>
                  <c:pt idx="3843">
                    <c:v>24-may</c:v>
                  </c:pt>
                  <c:pt idx="3844">
                    <c:v>25-may</c:v>
                  </c:pt>
                  <c:pt idx="3845">
                    <c:v>26-may</c:v>
                  </c:pt>
                  <c:pt idx="3846">
                    <c:v>27-may</c:v>
                  </c:pt>
                  <c:pt idx="3847">
                    <c:v>28-may</c:v>
                  </c:pt>
                  <c:pt idx="3848">
                    <c:v>29-may</c:v>
                  </c:pt>
                  <c:pt idx="3849">
                    <c:v>30-may</c:v>
                  </c:pt>
                  <c:pt idx="3850">
                    <c:v>31-may</c:v>
                  </c:pt>
                  <c:pt idx="3851">
                    <c:v>01-jun</c:v>
                  </c:pt>
                  <c:pt idx="3852">
                    <c:v>02-jun</c:v>
                  </c:pt>
                  <c:pt idx="3853">
                    <c:v>03-jun</c:v>
                  </c:pt>
                  <c:pt idx="3854">
                    <c:v>04-jun</c:v>
                  </c:pt>
                  <c:pt idx="3855">
                    <c:v>05-jun</c:v>
                  </c:pt>
                  <c:pt idx="3856">
                    <c:v>06-jun</c:v>
                  </c:pt>
                  <c:pt idx="3857">
                    <c:v>07-jun</c:v>
                  </c:pt>
                  <c:pt idx="3858">
                    <c:v>08-jun</c:v>
                  </c:pt>
                  <c:pt idx="3859">
                    <c:v>09-jun</c:v>
                  </c:pt>
                  <c:pt idx="3860">
                    <c:v>10-jun</c:v>
                  </c:pt>
                  <c:pt idx="3861">
                    <c:v>11-jun</c:v>
                  </c:pt>
                  <c:pt idx="3862">
                    <c:v>12-jun</c:v>
                  </c:pt>
                  <c:pt idx="3863">
                    <c:v>13-jun</c:v>
                  </c:pt>
                  <c:pt idx="3864">
                    <c:v>14-jun</c:v>
                  </c:pt>
                  <c:pt idx="3865">
                    <c:v>15-jun</c:v>
                  </c:pt>
                  <c:pt idx="3866">
                    <c:v>16-jun</c:v>
                  </c:pt>
                  <c:pt idx="3867">
                    <c:v>17-jun</c:v>
                  </c:pt>
                  <c:pt idx="3868">
                    <c:v>18-jun</c:v>
                  </c:pt>
                  <c:pt idx="3869">
                    <c:v>19-jun</c:v>
                  </c:pt>
                  <c:pt idx="3870">
                    <c:v>20-jun</c:v>
                  </c:pt>
                  <c:pt idx="3871">
                    <c:v>21-jun</c:v>
                  </c:pt>
                  <c:pt idx="3872">
                    <c:v>22-jun</c:v>
                  </c:pt>
                  <c:pt idx="3873">
                    <c:v>23-jun</c:v>
                  </c:pt>
                  <c:pt idx="3874">
                    <c:v>24-jun</c:v>
                  </c:pt>
                  <c:pt idx="3875">
                    <c:v>25-jun</c:v>
                  </c:pt>
                  <c:pt idx="3876">
                    <c:v>26-jun</c:v>
                  </c:pt>
                  <c:pt idx="3877">
                    <c:v>27-jun</c:v>
                  </c:pt>
                  <c:pt idx="3878">
                    <c:v>28-jun</c:v>
                  </c:pt>
                  <c:pt idx="3879">
                    <c:v>29-jun</c:v>
                  </c:pt>
                  <c:pt idx="3880">
                    <c:v>30-jun</c:v>
                  </c:pt>
                  <c:pt idx="3881">
                    <c:v>01-jul</c:v>
                  </c:pt>
                  <c:pt idx="3882">
                    <c:v>02-jul</c:v>
                  </c:pt>
                  <c:pt idx="3883">
                    <c:v>03-jul</c:v>
                  </c:pt>
                  <c:pt idx="3884">
                    <c:v>04-jul</c:v>
                  </c:pt>
                  <c:pt idx="3885">
                    <c:v>05-jul</c:v>
                  </c:pt>
                  <c:pt idx="3886">
                    <c:v>06-jul</c:v>
                  </c:pt>
                  <c:pt idx="3887">
                    <c:v>07-jul</c:v>
                  </c:pt>
                  <c:pt idx="3888">
                    <c:v>08-jul</c:v>
                  </c:pt>
                  <c:pt idx="3889">
                    <c:v>09-jul</c:v>
                  </c:pt>
                  <c:pt idx="3890">
                    <c:v>10-jul</c:v>
                  </c:pt>
                  <c:pt idx="3891">
                    <c:v>11-jul</c:v>
                  </c:pt>
                  <c:pt idx="3892">
                    <c:v>12-jul</c:v>
                  </c:pt>
                  <c:pt idx="3893">
                    <c:v>13-jul</c:v>
                  </c:pt>
                  <c:pt idx="3894">
                    <c:v>14-jul</c:v>
                  </c:pt>
                  <c:pt idx="3895">
                    <c:v>15-jul</c:v>
                  </c:pt>
                  <c:pt idx="3896">
                    <c:v>16-jul</c:v>
                  </c:pt>
                  <c:pt idx="3897">
                    <c:v>17-jul</c:v>
                  </c:pt>
                  <c:pt idx="3898">
                    <c:v>18-jul</c:v>
                  </c:pt>
                  <c:pt idx="3899">
                    <c:v>19-jul</c:v>
                  </c:pt>
                  <c:pt idx="3900">
                    <c:v>20-jul</c:v>
                  </c:pt>
                  <c:pt idx="3901">
                    <c:v>21-jul</c:v>
                  </c:pt>
                  <c:pt idx="3902">
                    <c:v>22-jul</c:v>
                  </c:pt>
                  <c:pt idx="3903">
                    <c:v>23-jul</c:v>
                  </c:pt>
                  <c:pt idx="3904">
                    <c:v>24-jul</c:v>
                  </c:pt>
                  <c:pt idx="3905">
                    <c:v>25-jul</c:v>
                  </c:pt>
                  <c:pt idx="3906">
                    <c:v>26-jul</c:v>
                  </c:pt>
                  <c:pt idx="3907">
                    <c:v>27-jul</c:v>
                  </c:pt>
                  <c:pt idx="3908">
                    <c:v>28-jul</c:v>
                  </c:pt>
                  <c:pt idx="3909">
                    <c:v>29-jul</c:v>
                  </c:pt>
                  <c:pt idx="3910">
                    <c:v>30-jul</c:v>
                  </c:pt>
                  <c:pt idx="3911">
                    <c:v>31-jul</c:v>
                  </c:pt>
                  <c:pt idx="3912">
                    <c:v>01-ago</c:v>
                  </c:pt>
                  <c:pt idx="3913">
                    <c:v>02-ago</c:v>
                  </c:pt>
                  <c:pt idx="3914">
                    <c:v>03-ago</c:v>
                  </c:pt>
                  <c:pt idx="3915">
                    <c:v>04-ago</c:v>
                  </c:pt>
                  <c:pt idx="3916">
                    <c:v>05-ago</c:v>
                  </c:pt>
                  <c:pt idx="3917">
                    <c:v>06-ago</c:v>
                  </c:pt>
                  <c:pt idx="3918">
                    <c:v>07-ago</c:v>
                  </c:pt>
                  <c:pt idx="3919">
                    <c:v>08-ago</c:v>
                  </c:pt>
                  <c:pt idx="3920">
                    <c:v>09-ago</c:v>
                  </c:pt>
                  <c:pt idx="3921">
                    <c:v>10-ago</c:v>
                  </c:pt>
                  <c:pt idx="3922">
                    <c:v>11-ago</c:v>
                  </c:pt>
                  <c:pt idx="3923">
                    <c:v>12-ago</c:v>
                  </c:pt>
                  <c:pt idx="3924">
                    <c:v>13-ago</c:v>
                  </c:pt>
                  <c:pt idx="3925">
                    <c:v>14-ago</c:v>
                  </c:pt>
                  <c:pt idx="3926">
                    <c:v>15-ago</c:v>
                  </c:pt>
                  <c:pt idx="3927">
                    <c:v>16-ago</c:v>
                  </c:pt>
                  <c:pt idx="3928">
                    <c:v>17-ago</c:v>
                  </c:pt>
                  <c:pt idx="3929">
                    <c:v>18-ago</c:v>
                  </c:pt>
                  <c:pt idx="3930">
                    <c:v>19-ago</c:v>
                  </c:pt>
                  <c:pt idx="3931">
                    <c:v>20-ago</c:v>
                  </c:pt>
                  <c:pt idx="3932">
                    <c:v>21-ago</c:v>
                  </c:pt>
                  <c:pt idx="3933">
                    <c:v>22-ago</c:v>
                  </c:pt>
                  <c:pt idx="3934">
                    <c:v>23-ago</c:v>
                  </c:pt>
                  <c:pt idx="3935">
                    <c:v>24-ago</c:v>
                  </c:pt>
                  <c:pt idx="3936">
                    <c:v>25-ago</c:v>
                  </c:pt>
                  <c:pt idx="3937">
                    <c:v>26-ago</c:v>
                  </c:pt>
                  <c:pt idx="3938">
                    <c:v>27-ago</c:v>
                  </c:pt>
                  <c:pt idx="3939">
                    <c:v>28-ago</c:v>
                  </c:pt>
                  <c:pt idx="3940">
                    <c:v>29-ago</c:v>
                  </c:pt>
                  <c:pt idx="3941">
                    <c:v>30-ago</c:v>
                  </c:pt>
                  <c:pt idx="3942">
                    <c:v>31-ago</c:v>
                  </c:pt>
                  <c:pt idx="3943">
                    <c:v>01-sep</c:v>
                  </c:pt>
                  <c:pt idx="3944">
                    <c:v>02-sep</c:v>
                  </c:pt>
                  <c:pt idx="3945">
                    <c:v>03-sep</c:v>
                  </c:pt>
                  <c:pt idx="3946">
                    <c:v>04-sep</c:v>
                  </c:pt>
                  <c:pt idx="3947">
                    <c:v>05-sep</c:v>
                  </c:pt>
                  <c:pt idx="3948">
                    <c:v>06-sep</c:v>
                  </c:pt>
                  <c:pt idx="3949">
                    <c:v>07-sep</c:v>
                  </c:pt>
                  <c:pt idx="3950">
                    <c:v>08-sep</c:v>
                  </c:pt>
                  <c:pt idx="3951">
                    <c:v>09-sep</c:v>
                  </c:pt>
                  <c:pt idx="3952">
                    <c:v>10-sep</c:v>
                  </c:pt>
                  <c:pt idx="3953">
                    <c:v>11-sep</c:v>
                  </c:pt>
                  <c:pt idx="3954">
                    <c:v>12-sep</c:v>
                  </c:pt>
                  <c:pt idx="3955">
                    <c:v>13-sep</c:v>
                  </c:pt>
                  <c:pt idx="3956">
                    <c:v>14-sep</c:v>
                  </c:pt>
                  <c:pt idx="3957">
                    <c:v>15-sep</c:v>
                  </c:pt>
                  <c:pt idx="3958">
                    <c:v>16-sep</c:v>
                  </c:pt>
                  <c:pt idx="3959">
                    <c:v>17-sep</c:v>
                  </c:pt>
                  <c:pt idx="3960">
                    <c:v>18-sep</c:v>
                  </c:pt>
                  <c:pt idx="3961">
                    <c:v>19-sep</c:v>
                  </c:pt>
                  <c:pt idx="3962">
                    <c:v>20-sep</c:v>
                  </c:pt>
                  <c:pt idx="3963">
                    <c:v>21-sep</c:v>
                  </c:pt>
                  <c:pt idx="3964">
                    <c:v>22-sep</c:v>
                  </c:pt>
                  <c:pt idx="3965">
                    <c:v>23-sep</c:v>
                  </c:pt>
                  <c:pt idx="3966">
                    <c:v>24-sep</c:v>
                  </c:pt>
                  <c:pt idx="3967">
                    <c:v>25-sep</c:v>
                  </c:pt>
                  <c:pt idx="3968">
                    <c:v>26-sep</c:v>
                  </c:pt>
                  <c:pt idx="3969">
                    <c:v>27-sep</c:v>
                  </c:pt>
                  <c:pt idx="3970">
                    <c:v>28-sep</c:v>
                  </c:pt>
                  <c:pt idx="3971">
                    <c:v>29-sep</c:v>
                  </c:pt>
                  <c:pt idx="3972">
                    <c:v>30-sep</c:v>
                  </c:pt>
                  <c:pt idx="3973">
                    <c:v>01-oct</c:v>
                  </c:pt>
                  <c:pt idx="3974">
                    <c:v>02-oct</c:v>
                  </c:pt>
                  <c:pt idx="3975">
                    <c:v>03-oct</c:v>
                  </c:pt>
                  <c:pt idx="3976">
                    <c:v>04-oct</c:v>
                  </c:pt>
                  <c:pt idx="3977">
                    <c:v>05-oct</c:v>
                  </c:pt>
                  <c:pt idx="3978">
                    <c:v>06-oct</c:v>
                  </c:pt>
                  <c:pt idx="3979">
                    <c:v>07-oct</c:v>
                  </c:pt>
                  <c:pt idx="3980">
                    <c:v>08-oct</c:v>
                  </c:pt>
                  <c:pt idx="3981">
                    <c:v>09-oct</c:v>
                  </c:pt>
                  <c:pt idx="3982">
                    <c:v>10-oct</c:v>
                  </c:pt>
                  <c:pt idx="3983">
                    <c:v>11-oct</c:v>
                  </c:pt>
                  <c:pt idx="3984">
                    <c:v>12-oct</c:v>
                  </c:pt>
                  <c:pt idx="3985">
                    <c:v>13-oct</c:v>
                  </c:pt>
                  <c:pt idx="3986">
                    <c:v>14-oct</c:v>
                  </c:pt>
                  <c:pt idx="3987">
                    <c:v>15-oct</c:v>
                  </c:pt>
                  <c:pt idx="3988">
                    <c:v>16-oct</c:v>
                  </c:pt>
                  <c:pt idx="3989">
                    <c:v>17-oct</c:v>
                  </c:pt>
                  <c:pt idx="3990">
                    <c:v>18-oct</c:v>
                  </c:pt>
                  <c:pt idx="3991">
                    <c:v>19-oct</c:v>
                  </c:pt>
                  <c:pt idx="3992">
                    <c:v>20-oct</c:v>
                  </c:pt>
                  <c:pt idx="3993">
                    <c:v>21-oct</c:v>
                  </c:pt>
                  <c:pt idx="3994">
                    <c:v>22-oct</c:v>
                  </c:pt>
                  <c:pt idx="3995">
                    <c:v>23-oct</c:v>
                  </c:pt>
                  <c:pt idx="3996">
                    <c:v>24-oct</c:v>
                  </c:pt>
                  <c:pt idx="3997">
                    <c:v>25-oct</c:v>
                  </c:pt>
                  <c:pt idx="3998">
                    <c:v>26-oct</c:v>
                  </c:pt>
                  <c:pt idx="3999">
                    <c:v>27-oct</c:v>
                  </c:pt>
                  <c:pt idx="4000">
                    <c:v>28-oct</c:v>
                  </c:pt>
                  <c:pt idx="4001">
                    <c:v>29-oct</c:v>
                  </c:pt>
                  <c:pt idx="4002">
                    <c:v>30-oct</c:v>
                  </c:pt>
                  <c:pt idx="4003">
                    <c:v>31-oct</c:v>
                  </c:pt>
                  <c:pt idx="4004">
                    <c:v>01-nov</c:v>
                  </c:pt>
                  <c:pt idx="4005">
                    <c:v>02-nov</c:v>
                  </c:pt>
                  <c:pt idx="4006">
                    <c:v>03-nov</c:v>
                  </c:pt>
                  <c:pt idx="4007">
                    <c:v>04-nov</c:v>
                  </c:pt>
                  <c:pt idx="4008">
                    <c:v>05-nov</c:v>
                  </c:pt>
                  <c:pt idx="4009">
                    <c:v>06-nov</c:v>
                  </c:pt>
                  <c:pt idx="4010">
                    <c:v>07-nov</c:v>
                  </c:pt>
                  <c:pt idx="4011">
                    <c:v>08-nov</c:v>
                  </c:pt>
                  <c:pt idx="4012">
                    <c:v>09-nov</c:v>
                  </c:pt>
                  <c:pt idx="4013">
                    <c:v>10-nov</c:v>
                  </c:pt>
                  <c:pt idx="4014">
                    <c:v>11-nov</c:v>
                  </c:pt>
                  <c:pt idx="4015">
                    <c:v>12-nov</c:v>
                  </c:pt>
                  <c:pt idx="4016">
                    <c:v>13-nov</c:v>
                  </c:pt>
                  <c:pt idx="4017">
                    <c:v>14-nov</c:v>
                  </c:pt>
                  <c:pt idx="4018">
                    <c:v>15-nov</c:v>
                  </c:pt>
                  <c:pt idx="4019">
                    <c:v>16-nov</c:v>
                  </c:pt>
                  <c:pt idx="4020">
                    <c:v>17-nov</c:v>
                  </c:pt>
                  <c:pt idx="4021">
                    <c:v>18-nov</c:v>
                  </c:pt>
                  <c:pt idx="4022">
                    <c:v>19-nov</c:v>
                  </c:pt>
                  <c:pt idx="4023">
                    <c:v>20-nov</c:v>
                  </c:pt>
                  <c:pt idx="4024">
                    <c:v>21-nov</c:v>
                  </c:pt>
                  <c:pt idx="4025">
                    <c:v>22-nov</c:v>
                  </c:pt>
                  <c:pt idx="4026">
                    <c:v>23-nov</c:v>
                  </c:pt>
                  <c:pt idx="4027">
                    <c:v>24-nov</c:v>
                  </c:pt>
                  <c:pt idx="4028">
                    <c:v>25-nov</c:v>
                  </c:pt>
                  <c:pt idx="4029">
                    <c:v>26-nov</c:v>
                  </c:pt>
                  <c:pt idx="4030">
                    <c:v>27-nov</c:v>
                  </c:pt>
                  <c:pt idx="4031">
                    <c:v>28-nov</c:v>
                  </c:pt>
                  <c:pt idx="4032">
                    <c:v>29-nov</c:v>
                  </c:pt>
                  <c:pt idx="4033">
                    <c:v>30-nov</c:v>
                  </c:pt>
                  <c:pt idx="4034">
                    <c:v>01-dic</c:v>
                  </c:pt>
                  <c:pt idx="4035">
                    <c:v>02-dic</c:v>
                  </c:pt>
                  <c:pt idx="4036">
                    <c:v>03-dic</c:v>
                  </c:pt>
                  <c:pt idx="4037">
                    <c:v>04-dic</c:v>
                  </c:pt>
                  <c:pt idx="4038">
                    <c:v>05-dic</c:v>
                  </c:pt>
                  <c:pt idx="4039">
                    <c:v>06-dic</c:v>
                  </c:pt>
                  <c:pt idx="4040">
                    <c:v>07-dic</c:v>
                  </c:pt>
                  <c:pt idx="4041">
                    <c:v>08-dic</c:v>
                  </c:pt>
                  <c:pt idx="4042">
                    <c:v>09-dic</c:v>
                  </c:pt>
                  <c:pt idx="4043">
                    <c:v>10-dic</c:v>
                  </c:pt>
                  <c:pt idx="4044">
                    <c:v>11-dic</c:v>
                  </c:pt>
                  <c:pt idx="4045">
                    <c:v>12-dic</c:v>
                  </c:pt>
                  <c:pt idx="4046">
                    <c:v>13-dic</c:v>
                  </c:pt>
                  <c:pt idx="4047">
                    <c:v>14-dic</c:v>
                  </c:pt>
                  <c:pt idx="4048">
                    <c:v>15-dic</c:v>
                  </c:pt>
                  <c:pt idx="4049">
                    <c:v>16-dic</c:v>
                  </c:pt>
                  <c:pt idx="4050">
                    <c:v>17-dic</c:v>
                  </c:pt>
                  <c:pt idx="4051">
                    <c:v>18-dic</c:v>
                  </c:pt>
                  <c:pt idx="4052">
                    <c:v>19-dic</c:v>
                  </c:pt>
                  <c:pt idx="4053">
                    <c:v>20-dic</c:v>
                  </c:pt>
                  <c:pt idx="4054">
                    <c:v>21-dic</c:v>
                  </c:pt>
                  <c:pt idx="4055">
                    <c:v>22-dic</c:v>
                  </c:pt>
                  <c:pt idx="4056">
                    <c:v>23-dic</c:v>
                  </c:pt>
                  <c:pt idx="4057">
                    <c:v>24-dic</c:v>
                  </c:pt>
                  <c:pt idx="4058">
                    <c:v>25-dic</c:v>
                  </c:pt>
                  <c:pt idx="4059">
                    <c:v>26-dic</c:v>
                  </c:pt>
                  <c:pt idx="4060">
                    <c:v>27-dic</c:v>
                  </c:pt>
                  <c:pt idx="4061">
                    <c:v>28-dic</c:v>
                  </c:pt>
                  <c:pt idx="4062">
                    <c:v>29-dic</c:v>
                  </c:pt>
                  <c:pt idx="4063">
                    <c:v>30-dic</c:v>
                  </c:pt>
                  <c:pt idx="4064">
                    <c:v>31-dic</c:v>
                  </c:pt>
                  <c:pt idx="4065">
                    <c:v>01-ene</c:v>
                  </c:pt>
                  <c:pt idx="4066">
                    <c:v>02-ene</c:v>
                  </c:pt>
                  <c:pt idx="4067">
                    <c:v>03-ene</c:v>
                  </c:pt>
                  <c:pt idx="4068">
                    <c:v>04-ene</c:v>
                  </c:pt>
                  <c:pt idx="4069">
                    <c:v>05-ene</c:v>
                  </c:pt>
                  <c:pt idx="4070">
                    <c:v>06-ene</c:v>
                  </c:pt>
                  <c:pt idx="4071">
                    <c:v>07-ene</c:v>
                  </c:pt>
                  <c:pt idx="4072">
                    <c:v>08-ene</c:v>
                  </c:pt>
                  <c:pt idx="4073">
                    <c:v>09-ene</c:v>
                  </c:pt>
                  <c:pt idx="4074">
                    <c:v>10-ene</c:v>
                  </c:pt>
                  <c:pt idx="4075">
                    <c:v>11-ene</c:v>
                  </c:pt>
                  <c:pt idx="4076">
                    <c:v>12-ene</c:v>
                  </c:pt>
                  <c:pt idx="4077">
                    <c:v>13-ene</c:v>
                  </c:pt>
                  <c:pt idx="4078">
                    <c:v>14-ene</c:v>
                  </c:pt>
                  <c:pt idx="4079">
                    <c:v>15-ene</c:v>
                  </c:pt>
                  <c:pt idx="4080">
                    <c:v>16-ene</c:v>
                  </c:pt>
                  <c:pt idx="4081">
                    <c:v>17-ene</c:v>
                  </c:pt>
                  <c:pt idx="4082">
                    <c:v>18-ene</c:v>
                  </c:pt>
                  <c:pt idx="4083">
                    <c:v>19-ene</c:v>
                  </c:pt>
                  <c:pt idx="4084">
                    <c:v>20-ene</c:v>
                  </c:pt>
                  <c:pt idx="4085">
                    <c:v>21-ene</c:v>
                  </c:pt>
                  <c:pt idx="4086">
                    <c:v>22-ene</c:v>
                  </c:pt>
                  <c:pt idx="4087">
                    <c:v>23-ene</c:v>
                  </c:pt>
                  <c:pt idx="4088">
                    <c:v>24-ene</c:v>
                  </c:pt>
                  <c:pt idx="4089">
                    <c:v>25-ene</c:v>
                  </c:pt>
                  <c:pt idx="4090">
                    <c:v>26-ene</c:v>
                  </c:pt>
                  <c:pt idx="4091">
                    <c:v>27-ene</c:v>
                  </c:pt>
                  <c:pt idx="4092">
                    <c:v>28-ene</c:v>
                  </c:pt>
                  <c:pt idx="4093">
                    <c:v>29-ene</c:v>
                  </c:pt>
                  <c:pt idx="4094">
                    <c:v>30-ene</c:v>
                  </c:pt>
                  <c:pt idx="4095">
                    <c:v>31-ene</c:v>
                  </c:pt>
                  <c:pt idx="4096">
                    <c:v>01-feb</c:v>
                  </c:pt>
                  <c:pt idx="4097">
                    <c:v>02-feb</c:v>
                  </c:pt>
                  <c:pt idx="4098">
                    <c:v>03-feb</c:v>
                  </c:pt>
                  <c:pt idx="4099">
                    <c:v>04-feb</c:v>
                  </c:pt>
                  <c:pt idx="4100">
                    <c:v>05-feb</c:v>
                  </c:pt>
                  <c:pt idx="4101">
                    <c:v>06-feb</c:v>
                  </c:pt>
                  <c:pt idx="4102">
                    <c:v>07-feb</c:v>
                  </c:pt>
                  <c:pt idx="4103">
                    <c:v>08-feb</c:v>
                  </c:pt>
                  <c:pt idx="4104">
                    <c:v>09-feb</c:v>
                  </c:pt>
                  <c:pt idx="4105">
                    <c:v>10-feb</c:v>
                  </c:pt>
                  <c:pt idx="4106">
                    <c:v>11-feb</c:v>
                  </c:pt>
                  <c:pt idx="4107">
                    <c:v>12-feb</c:v>
                  </c:pt>
                  <c:pt idx="4108">
                    <c:v>13-feb</c:v>
                  </c:pt>
                  <c:pt idx="4109">
                    <c:v>14-feb</c:v>
                  </c:pt>
                  <c:pt idx="4110">
                    <c:v>15-feb</c:v>
                  </c:pt>
                  <c:pt idx="4111">
                    <c:v>16-feb</c:v>
                  </c:pt>
                  <c:pt idx="4112">
                    <c:v>17-feb</c:v>
                  </c:pt>
                  <c:pt idx="4113">
                    <c:v>18-feb</c:v>
                  </c:pt>
                  <c:pt idx="4114">
                    <c:v>19-feb</c:v>
                  </c:pt>
                  <c:pt idx="4115">
                    <c:v>20-feb</c:v>
                  </c:pt>
                  <c:pt idx="4116">
                    <c:v>21-feb</c:v>
                  </c:pt>
                  <c:pt idx="4117">
                    <c:v>22-feb</c:v>
                  </c:pt>
                  <c:pt idx="4118">
                    <c:v>23-feb</c:v>
                  </c:pt>
                  <c:pt idx="4119">
                    <c:v>24-feb</c:v>
                  </c:pt>
                  <c:pt idx="4120">
                    <c:v>25-feb</c:v>
                  </c:pt>
                  <c:pt idx="4121">
                    <c:v>26-feb</c:v>
                  </c:pt>
                  <c:pt idx="4122">
                    <c:v>27-feb</c:v>
                  </c:pt>
                  <c:pt idx="4123">
                    <c:v>28-feb</c:v>
                  </c:pt>
                  <c:pt idx="4124">
                    <c:v>01-mar</c:v>
                  </c:pt>
                  <c:pt idx="4125">
                    <c:v>02-mar</c:v>
                  </c:pt>
                  <c:pt idx="4126">
                    <c:v>03-mar</c:v>
                  </c:pt>
                  <c:pt idx="4127">
                    <c:v>04-mar</c:v>
                  </c:pt>
                  <c:pt idx="4128">
                    <c:v>05-mar</c:v>
                  </c:pt>
                  <c:pt idx="4129">
                    <c:v>06-mar</c:v>
                  </c:pt>
                  <c:pt idx="4130">
                    <c:v>07-mar</c:v>
                  </c:pt>
                  <c:pt idx="4131">
                    <c:v>08-mar</c:v>
                  </c:pt>
                  <c:pt idx="4132">
                    <c:v>09-mar</c:v>
                  </c:pt>
                  <c:pt idx="4133">
                    <c:v>10-mar</c:v>
                  </c:pt>
                  <c:pt idx="4134">
                    <c:v>11-mar</c:v>
                  </c:pt>
                  <c:pt idx="4135">
                    <c:v>12-mar</c:v>
                  </c:pt>
                  <c:pt idx="4136">
                    <c:v>13-mar</c:v>
                  </c:pt>
                  <c:pt idx="4137">
                    <c:v>14-mar</c:v>
                  </c:pt>
                  <c:pt idx="4138">
                    <c:v>15-mar</c:v>
                  </c:pt>
                  <c:pt idx="4139">
                    <c:v>16-mar</c:v>
                  </c:pt>
                  <c:pt idx="4140">
                    <c:v>17-mar</c:v>
                  </c:pt>
                  <c:pt idx="4141">
                    <c:v>18-mar</c:v>
                  </c:pt>
                  <c:pt idx="4142">
                    <c:v>19-mar</c:v>
                  </c:pt>
                  <c:pt idx="4143">
                    <c:v>20-mar</c:v>
                  </c:pt>
                  <c:pt idx="4144">
                    <c:v>21-mar</c:v>
                  </c:pt>
                  <c:pt idx="4145">
                    <c:v>22-mar</c:v>
                  </c:pt>
                  <c:pt idx="4146">
                    <c:v>23-mar</c:v>
                  </c:pt>
                  <c:pt idx="4147">
                    <c:v>24-mar</c:v>
                  </c:pt>
                  <c:pt idx="4148">
                    <c:v>25-mar</c:v>
                  </c:pt>
                  <c:pt idx="4149">
                    <c:v>26-mar</c:v>
                  </c:pt>
                  <c:pt idx="4150">
                    <c:v>27-mar</c:v>
                  </c:pt>
                  <c:pt idx="4151">
                    <c:v>28-mar</c:v>
                  </c:pt>
                  <c:pt idx="4152">
                    <c:v>29-mar</c:v>
                  </c:pt>
                  <c:pt idx="4153">
                    <c:v>30-mar</c:v>
                  </c:pt>
                  <c:pt idx="4154">
                    <c:v>31-mar</c:v>
                  </c:pt>
                  <c:pt idx="4155">
                    <c:v>01-abr</c:v>
                  </c:pt>
                  <c:pt idx="4156">
                    <c:v>02-abr</c:v>
                  </c:pt>
                  <c:pt idx="4157">
                    <c:v>03-abr</c:v>
                  </c:pt>
                  <c:pt idx="4158">
                    <c:v>04-abr</c:v>
                  </c:pt>
                  <c:pt idx="4159">
                    <c:v>05-abr</c:v>
                  </c:pt>
                  <c:pt idx="4160">
                    <c:v>06-abr</c:v>
                  </c:pt>
                  <c:pt idx="4161">
                    <c:v>07-abr</c:v>
                  </c:pt>
                  <c:pt idx="4162">
                    <c:v>08-abr</c:v>
                  </c:pt>
                  <c:pt idx="4163">
                    <c:v>09-abr</c:v>
                  </c:pt>
                  <c:pt idx="4164">
                    <c:v>10-abr</c:v>
                  </c:pt>
                  <c:pt idx="4165">
                    <c:v>11-abr</c:v>
                  </c:pt>
                  <c:pt idx="4166">
                    <c:v>12-abr</c:v>
                  </c:pt>
                  <c:pt idx="4167">
                    <c:v>13-abr</c:v>
                  </c:pt>
                  <c:pt idx="4168">
                    <c:v>14-abr</c:v>
                  </c:pt>
                  <c:pt idx="4169">
                    <c:v>15-abr</c:v>
                  </c:pt>
                  <c:pt idx="4170">
                    <c:v>16-abr</c:v>
                  </c:pt>
                  <c:pt idx="4171">
                    <c:v>17-abr</c:v>
                  </c:pt>
                  <c:pt idx="4172">
                    <c:v>18-abr</c:v>
                  </c:pt>
                  <c:pt idx="4173">
                    <c:v>19-abr</c:v>
                  </c:pt>
                  <c:pt idx="4174">
                    <c:v>20-abr</c:v>
                  </c:pt>
                  <c:pt idx="4175">
                    <c:v>21-abr</c:v>
                  </c:pt>
                  <c:pt idx="4176">
                    <c:v>22-abr</c:v>
                  </c:pt>
                  <c:pt idx="4177">
                    <c:v>23-abr</c:v>
                  </c:pt>
                  <c:pt idx="4178">
                    <c:v>24-abr</c:v>
                  </c:pt>
                  <c:pt idx="4179">
                    <c:v>25-abr</c:v>
                  </c:pt>
                  <c:pt idx="4180">
                    <c:v>26-abr</c:v>
                  </c:pt>
                  <c:pt idx="4181">
                    <c:v>27-abr</c:v>
                  </c:pt>
                  <c:pt idx="4182">
                    <c:v>28-abr</c:v>
                  </c:pt>
                  <c:pt idx="4183">
                    <c:v>29-abr</c:v>
                  </c:pt>
                  <c:pt idx="4184">
                    <c:v>30-abr</c:v>
                  </c:pt>
                  <c:pt idx="4185">
                    <c:v>01-may</c:v>
                  </c:pt>
                  <c:pt idx="4186">
                    <c:v>02-may</c:v>
                  </c:pt>
                  <c:pt idx="4187">
                    <c:v>03-may</c:v>
                  </c:pt>
                  <c:pt idx="4188">
                    <c:v>04-may</c:v>
                  </c:pt>
                  <c:pt idx="4189">
                    <c:v>05-may</c:v>
                  </c:pt>
                  <c:pt idx="4190">
                    <c:v>06-may</c:v>
                  </c:pt>
                  <c:pt idx="4191">
                    <c:v>07-may</c:v>
                  </c:pt>
                  <c:pt idx="4192">
                    <c:v>08-may</c:v>
                  </c:pt>
                  <c:pt idx="4193">
                    <c:v>09-may</c:v>
                  </c:pt>
                  <c:pt idx="4194">
                    <c:v>10-may</c:v>
                  </c:pt>
                  <c:pt idx="4195">
                    <c:v>11-may</c:v>
                  </c:pt>
                  <c:pt idx="4196">
                    <c:v>12-may</c:v>
                  </c:pt>
                  <c:pt idx="4197">
                    <c:v>13-may</c:v>
                  </c:pt>
                  <c:pt idx="4198">
                    <c:v>14-may</c:v>
                  </c:pt>
                  <c:pt idx="4199">
                    <c:v>15-may</c:v>
                  </c:pt>
                  <c:pt idx="4200">
                    <c:v>16-may</c:v>
                  </c:pt>
                  <c:pt idx="4201">
                    <c:v>17-may</c:v>
                  </c:pt>
                  <c:pt idx="4202">
                    <c:v>18-may</c:v>
                  </c:pt>
                  <c:pt idx="4203">
                    <c:v>19-may</c:v>
                  </c:pt>
                  <c:pt idx="4204">
                    <c:v>20-may</c:v>
                  </c:pt>
                  <c:pt idx="4205">
                    <c:v>21-may</c:v>
                  </c:pt>
                  <c:pt idx="4206">
                    <c:v>22-may</c:v>
                  </c:pt>
                  <c:pt idx="4207">
                    <c:v>23-may</c:v>
                  </c:pt>
                  <c:pt idx="4208">
                    <c:v>24-may</c:v>
                  </c:pt>
                  <c:pt idx="4209">
                    <c:v>25-may</c:v>
                  </c:pt>
                  <c:pt idx="4210">
                    <c:v>26-may</c:v>
                  </c:pt>
                  <c:pt idx="4211">
                    <c:v>27-may</c:v>
                  </c:pt>
                  <c:pt idx="4212">
                    <c:v>28-may</c:v>
                  </c:pt>
                  <c:pt idx="4213">
                    <c:v>29-may</c:v>
                  </c:pt>
                  <c:pt idx="4214">
                    <c:v>30-may</c:v>
                  </c:pt>
                  <c:pt idx="4215">
                    <c:v>31-may</c:v>
                  </c:pt>
                  <c:pt idx="4216">
                    <c:v>01-jun</c:v>
                  </c:pt>
                  <c:pt idx="4217">
                    <c:v>02-jun</c:v>
                  </c:pt>
                  <c:pt idx="4218">
                    <c:v>03-jun</c:v>
                  </c:pt>
                  <c:pt idx="4219">
                    <c:v>04-jun</c:v>
                  </c:pt>
                  <c:pt idx="4220">
                    <c:v>05-jun</c:v>
                  </c:pt>
                  <c:pt idx="4221">
                    <c:v>06-jun</c:v>
                  </c:pt>
                  <c:pt idx="4222">
                    <c:v>07-jun</c:v>
                  </c:pt>
                  <c:pt idx="4223">
                    <c:v>08-jun</c:v>
                  </c:pt>
                  <c:pt idx="4224">
                    <c:v>09-jun</c:v>
                  </c:pt>
                  <c:pt idx="4225">
                    <c:v>10-jun</c:v>
                  </c:pt>
                  <c:pt idx="4226">
                    <c:v>11-jun</c:v>
                  </c:pt>
                  <c:pt idx="4227">
                    <c:v>12-jun</c:v>
                  </c:pt>
                  <c:pt idx="4228">
                    <c:v>13-jun</c:v>
                  </c:pt>
                  <c:pt idx="4229">
                    <c:v>14-jun</c:v>
                  </c:pt>
                  <c:pt idx="4230">
                    <c:v>15-jun</c:v>
                  </c:pt>
                  <c:pt idx="4231">
                    <c:v>16-jun</c:v>
                  </c:pt>
                  <c:pt idx="4232">
                    <c:v>17-jun</c:v>
                  </c:pt>
                  <c:pt idx="4233">
                    <c:v>18-jun</c:v>
                  </c:pt>
                  <c:pt idx="4234">
                    <c:v>19-jun</c:v>
                  </c:pt>
                  <c:pt idx="4235">
                    <c:v>20-jun</c:v>
                  </c:pt>
                  <c:pt idx="4236">
                    <c:v>21-jun</c:v>
                  </c:pt>
                  <c:pt idx="4237">
                    <c:v>22-jun</c:v>
                  </c:pt>
                  <c:pt idx="4238">
                    <c:v>23-jun</c:v>
                  </c:pt>
                  <c:pt idx="4239">
                    <c:v>24-jun</c:v>
                  </c:pt>
                  <c:pt idx="4240">
                    <c:v>25-jun</c:v>
                  </c:pt>
                  <c:pt idx="4241">
                    <c:v>26-jun</c:v>
                  </c:pt>
                  <c:pt idx="4242">
                    <c:v>27-jun</c:v>
                  </c:pt>
                  <c:pt idx="4243">
                    <c:v>28-jun</c:v>
                  </c:pt>
                  <c:pt idx="4244">
                    <c:v>29-jun</c:v>
                  </c:pt>
                  <c:pt idx="4245">
                    <c:v>30-jun</c:v>
                  </c:pt>
                  <c:pt idx="4246">
                    <c:v>01-jul</c:v>
                  </c:pt>
                  <c:pt idx="4247">
                    <c:v>02-jul</c:v>
                  </c:pt>
                  <c:pt idx="4248">
                    <c:v>03-jul</c:v>
                  </c:pt>
                  <c:pt idx="4249">
                    <c:v>04-jul</c:v>
                  </c:pt>
                  <c:pt idx="4250">
                    <c:v>05-jul</c:v>
                  </c:pt>
                  <c:pt idx="4251">
                    <c:v>06-jul</c:v>
                  </c:pt>
                  <c:pt idx="4252">
                    <c:v>07-jul</c:v>
                  </c:pt>
                  <c:pt idx="4253">
                    <c:v>08-jul</c:v>
                  </c:pt>
                  <c:pt idx="4254">
                    <c:v>09-jul</c:v>
                  </c:pt>
                  <c:pt idx="4255">
                    <c:v>10-jul</c:v>
                  </c:pt>
                  <c:pt idx="4256">
                    <c:v>11-jul</c:v>
                  </c:pt>
                  <c:pt idx="4257">
                    <c:v>12-jul</c:v>
                  </c:pt>
                  <c:pt idx="4258">
                    <c:v>13-jul</c:v>
                  </c:pt>
                  <c:pt idx="4259">
                    <c:v>14-jul</c:v>
                  </c:pt>
                  <c:pt idx="4260">
                    <c:v>15-jul</c:v>
                  </c:pt>
                  <c:pt idx="4261">
                    <c:v>16-jul</c:v>
                  </c:pt>
                  <c:pt idx="4262">
                    <c:v>17-jul</c:v>
                  </c:pt>
                  <c:pt idx="4263">
                    <c:v>18-jul</c:v>
                  </c:pt>
                  <c:pt idx="4264">
                    <c:v>19-jul</c:v>
                  </c:pt>
                  <c:pt idx="4265">
                    <c:v>20-jul</c:v>
                  </c:pt>
                  <c:pt idx="4266">
                    <c:v>21-jul</c:v>
                  </c:pt>
                  <c:pt idx="4267">
                    <c:v>22-jul</c:v>
                  </c:pt>
                  <c:pt idx="4268">
                    <c:v>23-jul</c:v>
                  </c:pt>
                  <c:pt idx="4269">
                    <c:v>24-jul</c:v>
                  </c:pt>
                  <c:pt idx="4270">
                    <c:v>25-jul</c:v>
                  </c:pt>
                  <c:pt idx="4271">
                    <c:v>26-jul</c:v>
                  </c:pt>
                  <c:pt idx="4272">
                    <c:v>27-jul</c:v>
                  </c:pt>
                  <c:pt idx="4273">
                    <c:v>28-jul</c:v>
                  </c:pt>
                  <c:pt idx="4274">
                    <c:v>29-jul</c:v>
                  </c:pt>
                  <c:pt idx="4275">
                    <c:v>30-jul</c:v>
                  </c:pt>
                  <c:pt idx="4276">
                    <c:v>31-jul</c:v>
                  </c:pt>
                  <c:pt idx="4277">
                    <c:v>01-ago</c:v>
                  </c:pt>
                  <c:pt idx="4278">
                    <c:v>02-ago</c:v>
                  </c:pt>
                  <c:pt idx="4279">
                    <c:v>03-ago</c:v>
                  </c:pt>
                  <c:pt idx="4280">
                    <c:v>04-ago</c:v>
                  </c:pt>
                  <c:pt idx="4281">
                    <c:v>05-ago</c:v>
                  </c:pt>
                  <c:pt idx="4282">
                    <c:v>06-ago</c:v>
                  </c:pt>
                  <c:pt idx="4283">
                    <c:v>07-ago</c:v>
                  </c:pt>
                  <c:pt idx="4284">
                    <c:v>08-ago</c:v>
                  </c:pt>
                  <c:pt idx="4285">
                    <c:v>09-ago</c:v>
                  </c:pt>
                  <c:pt idx="4286">
                    <c:v>10-ago</c:v>
                  </c:pt>
                  <c:pt idx="4287">
                    <c:v>11-ago</c:v>
                  </c:pt>
                  <c:pt idx="4288">
                    <c:v>12-ago</c:v>
                  </c:pt>
                  <c:pt idx="4289">
                    <c:v>13-ago</c:v>
                  </c:pt>
                  <c:pt idx="4290">
                    <c:v>14-ago</c:v>
                  </c:pt>
                  <c:pt idx="4291">
                    <c:v>15-ago</c:v>
                  </c:pt>
                  <c:pt idx="4292">
                    <c:v>16-ago</c:v>
                  </c:pt>
                  <c:pt idx="4293">
                    <c:v>17-ago</c:v>
                  </c:pt>
                  <c:pt idx="4294">
                    <c:v>18-ago</c:v>
                  </c:pt>
                  <c:pt idx="4295">
                    <c:v>19-ago</c:v>
                  </c:pt>
                  <c:pt idx="4296">
                    <c:v>20-ago</c:v>
                  </c:pt>
                  <c:pt idx="4297">
                    <c:v>21-ago</c:v>
                  </c:pt>
                  <c:pt idx="4298">
                    <c:v>22-ago</c:v>
                  </c:pt>
                  <c:pt idx="4299">
                    <c:v>23-ago</c:v>
                  </c:pt>
                  <c:pt idx="4300">
                    <c:v>24-ago</c:v>
                  </c:pt>
                  <c:pt idx="4301">
                    <c:v>25-ago</c:v>
                  </c:pt>
                  <c:pt idx="4302">
                    <c:v>26-ago</c:v>
                  </c:pt>
                  <c:pt idx="4303">
                    <c:v>27-ago</c:v>
                  </c:pt>
                  <c:pt idx="4304">
                    <c:v>28-ago</c:v>
                  </c:pt>
                  <c:pt idx="4305">
                    <c:v>29-ago</c:v>
                  </c:pt>
                  <c:pt idx="4306">
                    <c:v>30-ago</c:v>
                  </c:pt>
                  <c:pt idx="4307">
                    <c:v>31-ago</c:v>
                  </c:pt>
                  <c:pt idx="4308">
                    <c:v>01-sep</c:v>
                  </c:pt>
                  <c:pt idx="4309">
                    <c:v>02-sep</c:v>
                  </c:pt>
                  <c:pt idx="4310">
                    <c:v>03-sep</c:v>
                  </c:pt>
                  <c:pt idx="4311">
                    <c:v>04-sep</c:v>
                  </c:pt>
                  <c:pt idx="4312">
                    <c:v>05-sep</c:v>
                  </c:pt>
                  <c:pt idx="4313">
                    <c:v>06-sep</c:v>
                  </c:pt>
                  <c:pt idx="4314">
                    <c:v>07-sep</c:v>
                  </c:pt>
                  <c:pt idx="4315">
                    <c:v>08-sep</c:v>
                  </c:pt>
                  <c:pt idx="4316">
                    <c:v>09-sep</c:v>
                  </c:pt>
                  <c:pt idx="4317">
                    <c:v>10-sep</c:v>
                  </c:pt>
                  <c:pt idx="4318">
                    <c:v>11-sep</c:v>
                  </c:pt>
                  <c:pt idx="4319">
                    <c:v>12-sep</c:v>
                  </c:pt>
                  <c:pt idx="4320">
                    <c:v>13-sep</c:v>
                  </c:pt>
                  <c:pt idx="4321">
                    <c:v>14-sep</c:v>
                  </c:pt>
                  <c:pt idx="4322">
                    <c:v>15-sep</c:v>
                  </c:pt>
                  <c:pt idx="4323">
                    <c:v>16-sep</c:v>
                  </c:pt>
                  <c:pt idx="4324">
                    <c:v>17-sep</c:v>
                  </c:pt>
                  <c:pt idx="4325">
                    <c:v>18-sep</c:v>
                  </c:pt>
                  <c:pt idx="4326">
                    <c:v>19-sep</c:v>
                  </c:pt>
                  <c:pt idx="4327">
                    <c:v>20-sep</c:v>
                  </c:pt>
                  <c:pt idx="4328">
                    <c:v>21-sep</c:v>
                  </c:pt>
                  <c:pt idx="4329">
                    <c:v>22-sep</c:v>
                  </c:pt>
                  <c:pt idx="4330">
                    <c:v>23-sep</c:v>
                  </c:pt>
                  <c:pt idx="4331">
                    <c:v>24-sep</c:v>
                  </c:pt>
                  <c:pt idx="4332">
                    <c:v>25-sep</c:v>
                  </c:pt>
                  <c:pt idx="4333">
                    <c:v>26-sep</c:v>
                  </c:pt>
                  <c:pt idx="4334">
                    <c:v>27-sep</c:v>
                  </c:pt>
                  <c:pt idx="4335">
                    <c:v>28-sep</c:v>
                  </c:pt>
                  <c:pt idx="4336">
                    <c:v>29-sep</c:v>
                  </c:pt>
                  <c:pt idx="4337">
                    <c:v>30-sep</c:v>
                  </c:pt>
                  <c:pt idx="4338">
                    <c:v>01-oct</c:v>
                  </c:pt>
                  <c:pt idx="4339">
                    <c:v>02-oct</c:v>
                  </c:pt>
                  <c:pt idx="4340">
                    <c:v>03-oct</c:v>
                  </c:pt>
                  <c:pt idx="4341">
                    <c:v>04-oct</c:v>
                  </c:pt>
                  <c:pt idx="4342">
                    <c:v>05-oct</c:v>
                  </c:pt>
                  <c:pt idx="4343">
                    <c:v>06-oct</c:v>
                  </c:pt>
                  <c:pt idx="4344">
                    <c:v>07-oct</c:v>
                  </c:pt>
                  <c:pt idx="4345">
                    <c:v>08-oct</c:v>
                  </c:pt>
                  <c:pt idx="4346">
                    <c:v>09-oct</c:v>
                  </c:pt>
                  <c:pt idx="4347">
                    <c:v>10-oct</c:v>
                  </c:pt>
                  <c:pt idx="4348">
                    <c:v>11-oct</c:v>
                  </c:pt>
                  <c:pt idx="4349">
                    <c:v>12-oct</c:v>
                  </c:pt>
                  <c:pt idx="4350">
                    <c:v>13-oct</c:v>
                  </c:pt>
                  <c:pt idx="4351">
                    <c:v>14-oct</c:v>
                  </c:pt>
                  <c:pt idx="4352">
                    <c:v>15-oct</c:v>
                  </c:pt>
                  <c:pt idx="4353">
                    <c:v>16-oct</c:v>
                  </c:pt>
                  <c:pt idx="4354">
                    <c:v>17-oct</c:v>
                  </c:pt>
                  <c:pt idx="4355">
                    <c:v>18-oct</c:v>
                  </c:pt>
                  <c:pt idx="4356">
                    <c:v>19-oct</c:v>
                  </c:pt>
                  <c:pt idx="4357">
                    <c:v>20-oct</c:v>
                  </c:pt>
                  <c:pt idx="4358">
                    <c:v>21-oct</c:v>
                  </c:pt>
                  <c:pt idx="4359">
                    <c:v>22-oct</c:v>
                  </c:pt>
                  <c:pt idx="4360">
                    <c:v>23-oct</c:v>
                  </c:pt>
                  <c:pt idx="4361">
                    <c:v>24-oct</c:v>
                  </c:pt>
                  <c:pt idx="4362">
                    <c:v>25-oct</c:v>
                  </c:pt>
                  <c:pt idx="4363">
                    <c:v>26-oct</c:v>
                  </c:pt>
                  <c:pt idx="4364">
                    <c:v>27-oct</c:v>
                  </c:pt>
                  <c:pt idx="4365">
                    <c:v>28-oct</c:v>
                  </c:pt>
                  <c:pt idx="4366">
                    <c:v>29-oct</c:v>
                  </c:pt>
                  <c:pt idx="4367">
                    <c:v>30-oct</c:v>
                  </c:pt>
                  <c:pt idx="4368">
                    <c:v>31-oct</c:v>
                  </c:pt>
                  <c:pt idx="4369">
                    <c:v>01-nov</c:v>
                  </c:pt>
                  <c:pt idx="4370">
                    <c:v>02-nov</c:v>
                  </c:pt>
                  <c:pt idx="4371">
                    <c:v>03-nov</c:v>
                  </c:pt>
                  <c:pt idx="4372">
                    <c:v>04-nov</c:v>
                  </c:pt>
                  <c:pt idx="4373">
                    <c:v>05-nov</c:v>
                  </c:pt>
                  <c:pt idx="4374">
                    <c:v>06-nov</c:v>
                  </c:pt>
                  <c:pt idx="4375">
                    <c:v>07-nov</c:v>
                  </c:pt>
                  <c:pt idx="4376">
                    <c:v>08-nov</c:v>
                  </c:pt>
                  <c:pt idx="4377">
                    <c:v>09-nov</c:v>
                  </c:pt>
                  <c:pt idx="4378">
                    <c:v>10-nov</c:v>
                  </c:pt>
                  <c:pt idx="4379">
                    <c:v>11-nov</c:v>
                  </c:pt>
                  <c:pt idx="4380">
                    <c:v>12-nov</c:v>
                  </c:pt>
                  <c:pt idx="4381">
                    <c:v>13-nov</c:v>
                  </c:pt>
                  <c:pt idx="4382">
                    <c:v>14-nov</c:v>
                  </c:pt>
                  <c:pt idx="4383">
                    <c:v>15-nov</c:v>
                  </c:pt>
                  <c:pt idx="4384">
                    <c:v>16-nov</c:v>
                  </c:pt>
                  <c:pt idx="4385">
                    <c:v>17-nov</c:v>
                  </c:pt>
                  <c:pt idx="4386">
                    <c:v>18-nov</c:v>
                  </c:pt>
                  <c:pt idx="4387">
                    <c:v>19-nov</c:v>
                  </c:pt>
                  <c:pt idx="4388">
                    <c:v>20-nov</c:v>
                  </c:pt>
                  <c:pt idx="4389">
                    <c:v>21-nov</c:v>
                  </c:pt>
                  <c:pt idx="4390">
                    <c:v>22-nov</c:v>
                  </c:pt>
                  <c:pt idx="4391">
                    <c:v>23-nov</c:v>
                  </c:pt>
                  <c:pt idx="4392">
                    <c:v>24-nov</c:v>
                  </c:pt>
                  <c:pt idx="4393">
                    <c:v>25-nov</c:v>
                  </c:pt>
                  <c:pt idx="4394">
                    <c:v>26-nov</c:v>
                  </c:pt>
                  <c:pt idx="4395">
                    <c:v>27-nov</c:v>
                  </c:pt>
                  <c:pt idx="4396">
                    <c:v>28-nov</c:v>
                  </c:pt>
                  <c:pt idx="4397">
                    <c:v>29-nov</c:v>
                  </c:pt>
                  <c:pt idx="4398">
                    <c:v>30-nov</c:v>
                  </c:pt>
                  <c:pt idx="4399">
                    <c:v>01-dic</c:v>
                  </c:pt>
                  <c:pt idx="4400">
                    <c:v>02-dic</c:v>
                  </c:pt>
                  <c:pt idx="4401">
                    <c:v>03-dic</c:v>
                  </c:pt>
                  <c:pt idx="4402">
                    <c:v>04-dic</c:v>
                  </c:pt>
                  <c:pt idx="4403">
                    <c:v>05-dic</c:v>
                  </c:pt>
                  <c:pt idx="4404">
                    <c:v>06-dic</c:v>
                  </c:pt>
                  <c:pt idx="4405">
                    <c:v>07-dic</c:v>
                  </c:pt>
                  <c:pt idx="4406">
                    <c:v>08-dic</c:v>
                  </c:pt>
                  <c:pt idx="4407">
                    <c:v>09-dic</c:v>
                  </c:pt>
                  <c:pt idx="4408">
                    <c:v>10-dic</c:v>
                  </c:pt>
                  <c:pt idx="4409">
                    <c:v>11-dic</c:v>
                  </c:pt>
                  <c:pt idx="4410">
                    <c:v>12-dic</c:v>
                  </c:pt>
                  <c:pt idx="4411">
                    <c:v>13-dic</c:v>
                  </c:pt>
                  <c:pt idx="4412">
                    <c:v>14-dic</c:v>
                  </c:pt>
                  <c:pt idx="4413">
                    <c:v>15-dic</c:v>
                  </c:pt>
                  <c:pt idx="4414">
                    <c:v>16-dic</c:v>
                  </c:pt>
                  <c:pt idx="4415">
                    <c:v>17-dic</c:v>
                  </c:pt>
                  <c:pt idx="4416">
                    <c:v>18-dic</c:v>
                  </c:pt>
                  <c:pt idx="4417">
                    <c:v>19-dic</c:v>
                  </c:pt>
                  <c:pt idx="4418">
                    <c:v>20-dic</c:v>
                  </c:pt>
                  <c:pt idx="4419">
                    <c:v>21-dic</c:v>
                  </c:pt>
                  <c:pt idx="4420">
                    <c:v>22-dic</c:v>
                  </c:pt>
                  <c:pt idx="4421">
                    <c:v>23-dic</c:v>
                  </c:pt>
                  <c:pt idx="4422">
                    <c:v>24-dic</c:v>
                  </c:pt>
                  <c:pt idx="4423">
                    <c:v>25-dic</c:v>
                  </c:pt>
                  <c:pt idx="4424">
                    <c:v>26-dic</c:v>
                  </c:pt>
                  <c:pt idx="4425">
                    <c:v>27-dic</c:v>
                  </c:pt>
                  <c:pt idx="4426">
                    <c:v>28-dic</c:v>
                  </c:pt>
                  <c:pt idx="4427">
                    <c:v>29-dic</c:v>
                  </c:pt>
                  <c:pt idx="4428">
                    <c:v>30-dic</c:v>
                  </c:pt>
                  <c:pt idx="4429">
                    <c:v>31-dic</c:v>
                  </c:pt>
                  <c:pt idx="4430">
                    <c:v>01-ene</c:v>
                  </c:pt>
                  <c:pt idx="4431">
                    <c:v>02-ene</c:v>
                  </c:pt>
                  <c:pt idx="4432">
                    <c:v>03-ene</c:v>
                  </c:pt>
                  <c:pt idx="4433">
                    <c:v>04-ene</c:v>
                  </c:pt>
                  <c:pt idx="4434">
                    <c:v>05-ene</c:v>
                  </c:pt>
                  <c:pt idx="4435">
                    <c:v>06-ene</c:v>
                  </c:pt>
                  <c:pt idx="4436">
                    <c:v>07-ene</c:v>
                  </c:pt>
                  <c:pt idx="4437">
                    <c:v>08-ene</c:v>
                  </c:pt>
                  <c:pt idx="4438">
                    <c:v>09-ene</c:v>
                  </c:pt>
                  <c:pt idx="4439">
                    <c:v>10-ene</c:v>
                  </c:pt>
                  <c:pt idx="4440">
                    <c:v>11-ene</c:v>
                  </c:pt>
                  <c:pt idx="4441">
                    <c:v>12-ene</c:v>
                  </c:pt>
                  <c:pt idx="4442">
                    <c:v>13-ene</c:v>
                  </c:pt>
                  <c:pt idx="4443">
                    <c:v>14-ene</c:v>
                  </c:pt>
                  <c:pt idx="4444">
                    <c:v>15-ene</c:v>
                  </c:pt>
                  <c:pt idx="4445">
                    <c:v>16-ene</c:v>
                  </c:pt>
                  <c:pt idx="4446">
                    <c:v>17-ene</c:v>
                  </c:pt>
                  <c:pt idx="4447">
                    <c:v>18-ene</c:v>
                  </c:pt>
                  <c:pt idx="4448">
                    <c:v>19-ene</c:v>
                  </c:pt>
                  <c:pt idx="4449">
                    <c:v>20-ene</c:v>
                  </c:pt>
                  <c:pt idx="4450">
                    <c:v>21-ene</c:v>
                  </c:pt>
                  <c:pt idx="4451">
                    <c:v>22-ene</c:v>
                  </c:pt>
                  <c:pt idx="4452">
                    <c:v>23-ene</c:v>
                  </c:pt>
                  <c:pt idx="4453">
                    <c:v>24-ene</c:v>
                  </c:pt>
                  <c:pt idx="4454">
                    <c:v>25-ene</c:v>
                  </c:pt>
                  <c:pt idx="4455">
                    <c:v>26-ene</c:v>
                  </c:pt>
                  <c:pt idx="4456">
                    <c:v>27-ene</c:v>
                  </c:pt>
                  <c:pt idx="4457">
                    <c:v>28-ene</c:v>
                  </c:pt>
                  <c:pt idx="4458">
                    <c:v>29-ene</c:v>
                  </c:pt>
                  <c:pt idx="4459">
                    <c:v>30-ene</c:v>
                  </c:pt>
                  <c:pt idx="4460">
                    <c:v>31-ene</c:v>
                  </c:pt>
                  <c:pt idx="4461">
                    <c:v>01-feb</c:v>
                  </c:pt>
                  <c:pt idx="4462">
                    <c:v>02-feb</c:v>
                  </c:pt>
                  <c:pt idx="4463">
                    <c:v>03-feb</c:v>
                  </c:pt>
                  <c:pt idx="4464">
                    <c:v>04-feb</c:v>
                  </c:pt>
                  <c:pt idx="4465">
                    <c:v>05-feb</c:v>
                  </c:pt>
                  <c:pt idx="4466">
                    <c:v>06-feb</c:v>
                  </c:pt>
                  <c:pt idx="4467">
                    <c:v>07-feb</c:v>
                  </c:pt>
                  <c:pt idx="4468">
                    <c:v>08-feb</c:v>
                  </c:pt>
                  <c:pt idx="4469">
                    <c:v>09-feb</c:v>
                  </c:pt>
                  <c:pt idx="4470">
                    <c:v>10-feb</c:v>
                  </c:pt>
                  <c:pt idx="4471">
                    <c:v>11-feb</c:v>
                  </c:pt>
                  <c:pt idx="4472">
                    <c:v>12-feb</c:v>
                  </c:pt>
                  <c:pt idx="4473">
                    <c:v>13-feb</c:v>
                  </c:pt>
                  <c:pt idx="4474">
                    <c:v>14-feb</c:v>
                  </c:pt>
                  <c:pt idx="4475">
                    <c:v>15-feb</c:v>
                  </c:pt>
                  <c:pt idx="4476">
                    <c:v>16-feb</c:v>
                  </c:pt>
                  <c:pt idx="4477">
                    <c:v>17-feb</c:v>
                  </c:pt>
                  <c:pt idx="4478">
                    <c:v>18-feb</c:v>
                  </c:pt>
                  <c:pt idx="4479">
                    <c:v>19-feb</c:v>
                  </c:pt>
                  <c:pt idx="4480">
                    <c:v>20-feb</c:v>
                  </c:pt>
                  <c:pt idx="4481">
                    <c:v>21-feb</c:v>
                  </c:pt>
                  <c:pt idx="4482">
                    <c:v>22-feb</c:v>
                  </c:pt>
                  <c:pt idx="4483">
                    <c:v>23-feb</c:v>
                  </c:pt>
                  <c:pt idx="4484">
                    <c:v>24-feb</c:v>
                  </c:pt>
                  <c:pt idx="4485">
                    <c:v>25-feb</c:v>
                  </c:pt>
                  <c:pt idx="4486">
                    <c:v>26-feb</c:v>
                  </c:pt>
                  <c:pt idx="4487">
                    <c:v>27-feb</c:v>
                  </c:pt>
                  <c:pt idx="4488">
                    <c:v>28-feb</c:v>
                  </c:pt>
                  <c:pt idx="4489">
                    <c:v>29-feb</c:v>
                  </c:pt>
                  <c:pt idx="4490">
                    <c:v>01-mar</c:v>
                  </c:pt>
                  <c:pt idx="4491">
                    <c:v>02-mar</c:v>
                  </c:pt>
                  <c:pt idx="4492">
                    <c:v>03-mar</c:v>
                  </c:pt>
                  <c:pt idx="4493">
                    <c:v>04-mar</c:v>
                  </c:pt>
                  <c:pt idx="4494">
                    <c:v>05-mar</c:v>
                  </c:pt>
                  <c:pt idx="4495">
                    <c:v>06-mar</c:v>
                  </c:pt>
                  <c:pt idx="4496">
                    <c:v>07-mar</c:v>
                  </c:pt>
                  <c:pt idx="4497">
                    <c:v>08-mar</c:v>
                  </c:pt>
                  <c:pt idx="4498">
                    <c:v>09-mar</c:v>
                  </c:pt>
                  <c:pt idx="4499">
                    <c:v>10-mar</c:v>
                  </c:pt>
                  <c:pt idx="4500">
                    <c:v>11-mar</c:v>
                  </c:pt>
                  <c:pt idx="4501">
                    <c:v>12-mar</c:v>
                  </c:pt>
                  <c:pt idx="4502">
                    <c:v>13-mar</c:v>
                  </c:pt>
                  <c:pt idx="4503">
                    <c:v>14-mar</c:v>
                  </c:pt>
                  <c:pt idx="4504">
                    <c:v>15-mar</c:v>
                  </c:pt>
                  <c:pt idx="4505">
                    <c:v>16-mar</c:v>
                  </c:pt>
                  <c:pt idx="4506">
                    <c:v>17-mar</c:v>
                  </c:pt>
                  <c:pt idx="4507">
                    <c:v>18-mar</c:v>
                  </c:pt>
                  <c:pt idx="4508">
                    <c:v>19-mar</c:v>
                  </c:pt>
                  <c:pt idx="4509">
                    <c:v>20-mar</c:v>
                  </c:pt>
                  <c:pt idx="4510">
                    <c:v>21-mar</c:v>
                  </c:pt>
                  <c:pt idx="4511">
                    <c:v>22-mar</c:v>
                  </c:pt>
                  <c:pt idx="4512">
                    <c:v>23-mar</c:v>
                  </c:pt>
                  <c:pt idx="4513">
                    <c:v>24-mar</c:v>
                  </c:pt>
                  <c:pt idx="4514">
                    <c:v>25-mar</c:v>
                  </c:pt>
                  <c:pt idx="4515">
                    <c:v>26-mar</c:v>
                  </c:pt>
                  <c:pt idx="4516">
                    <c:v>27-mar</c:v>
                  </c:pt>
                  <c:pt idx="4517">
                    <c:v>28-mar</c:v>
                  </c:pt>
                  <c:pt idx="4518">
                    <c:v>29-mar</c:v>
                  </c:pt>
                  <c:pt idx="4519">
                    <c:v>30-mar</c:v>
                  </c:pt>
                  <c:pt idx="4520">
                    <c:v>31-mar</c:v>
                  </c:pt>
                  <c:pt idx="4521">
                    <c:v>01-abr</c:v>
                  </c:pt>
                  <c:pt idx="4522">
                    <c:v>02-abr</c:v>
                  </c:pt>
                  <c:pt idx="4523">
                    <c:v>03-abr</c:v>
                  </c:pt>
                  <c:pt idx="4524">
                    <c:v>04-abr</c:v>
                  </c:pt>
                  <c:pt idx="4525">
                    <c:v>05-abr</c:v>
                  </c:pt>
                  <c:pt idx="4526">
                    <c:v>06-abr</c:v>
                  </c:pt>
                  <c:pt idx="4527">
                    <c:v>07-abr</c:v>
                  </c:pt>
                  <c:pt idx="4528">
                    <c:v>08-abr</c:v>
                  </c:pt>
                  <c:pt idx="4529">
                    <c:v>09-abr</c:v>
                  </c:pt>
                  <c:pt idx="4530">
                    <c:v>10-abr</c:v>
                  </c:pt>
                  <c:pt idx="4531">
                    <c:v>11-abr</c:v>
                  </c:pt>
                  <c:pt idx="4532">
                    <c:v>12-abr</c:v>
                  </c:pt>
                  <c:pt idx="4533">
                    <c:v>13-abr</c:v>
                  </c:pt>
                  <c:pt idx="4534">
                    <c:v>14-abr</c:v>
                  </c:pt>
                  <c:pt idx="4535">
                    <c:v>15-abr</c:v>
                  </c:pt>
                  <c:pt idx="4536">
                    <c:v>16-abr</c:v>
                  </c:pt>
                  <c:pt idx="4537">
                    <c:v>17-abr</c:v>
                  </c:pt>
                  <c:pt idx="4538">
                    <c:v>18-abr</c:v>
                  </c:pt>
                  <c:pt idx="4539">
                    <c:v>19-abr</c:v>
                  </c:pt>
                  <c:pt idx="4540">
                    <c:v>20-abr</c:v>
                  </c:pt>
                  <c:pt idx="4541">
                    <c:v>21-abr</c:v>
                  </c:pt>
                  <c:pt idx="4542">
                    <c:v>22-abr</c:v>
                  </c:pt>
                  <c:pt idx="4543">
                    <c:v>23-abr</c:v>
                  </c:pt>
                  <c:pt idx="4544">
                    <c:v>24-abr</c:v>
                  </c:pt>
                  <c:pt idx="4545">
                    <c:v>25-abr</c:v>
                  </c:pt>
                  <c:pt idx="4546">
                    <c:v>26-abr</c:v>
                  </c:pt>
                  <c:pt idx="4547">
                    <c:v>27-abr</c:v>
                  </c:pt>
                  <c:pt idx="4548">
                    <c:v>28-abr</c:v>
                  </c:pt>
                  <c:pt idx="4549">
                    <c:v>29-abr</c:v>
                  </c:pt>
                  <c:pt idx="4550">
                    <c:v>30-abr</c:v>
                  </c:pt>
                  <c:pt idx="4551">
                    <c:v>01-may</c:v>
                  </c:pt>
                  <c:pt idx="4552">
                    <c:v>02-may</c:v>
                  </c:pt>
                  <c:pt idx="4553">
                    <c:v>03-may</c:v>
                  </c:pt>
                  <c:pt idx="4554">
                    <c:v>04-may</c:v>
                  </c:pt>
                  <c:pt idx="4555">
                    <c:v>05-may</c:v>
                  </c:pt>
                  <c:pt idx="4556">
                    <c:v>06-may</c:v>
                  </c:pt>
                  <c:pt idx="4557">
                    <c:v>07-may</c:v>
                  </c:pt>
                  <c:pt idx="4558">
                    <c:v>08-may</c:v>
                  </c:pt>
                  <c:pt idx="4559">
                    <c:v>09-may</c:v>
                  </c:pt>
                  <c:pt idx="4560">
                    <c:v>10-may</c:v>
                  </c:pt>
                  <c:pt idx="4561">
                    <c:v>11-may</c:v>
                  </c:pt>
                  <c:pt idx="4562">
                    <c:v>12-may</c:v>
                  </c:pt>
                  <c:pt idx="4563">
                    <c:v>13-may</c:v>
                  </c:pt>
                  <c:pt idx="4564">
                    <c:v>14-may</c:v>
                  </c:pt>
                  <c:pt idx="4565">
                    <c:v>15-may</c:v>
                  </c:pt>
                  <c:pt idx="4566">
                    <c:v>16-may</c:v>
                  </c:pt>
                  <c:pt idx="4567">
                    <c:v>17-may</c:v>
                  </c:pt>
                  <c:pt idx="4568">
                    <c:v>18-may</c:v>
                  </c:pt>
                  <c:pt idx="4569">
                    <c:v>19-may</c:v>
                  </c:pt>
                  <c:pt idx="4570">
                    <c:v>20-may</c:v>
                  </c:pt>
                  <c:pt idx="4571">
                    <c:v>21-may</c:v>
                  </c:pt>
                  <c:pt idx="4572">
                    <c:v>22-may</c:v>
                  </c:pt>
                  <c:pt idx="4573">
                    <c:v>23-may</c:v>
                  </c:pt>
                  <c:pt idx="4574">
                    <c:v>24-may</c:v>
                  </c:pt>
                  <c:pt idx="4575">
                    <c:v>25-may</c:v>
                  </c:pt>
                  <c:pt idx="4576">
                    <c:v>26-may</c:v>
                  </c:pt>
                  <c:pt idx="4577">
                    <c:v>27-may</c:v>
                  </c:pt>
                  <c:pt idx="4578">
                    <c:v>28-may</c:v>
                  </c:pt>
                  <c:pt idx="4579">
                    <c:v>29-may</c:v>
                  </c:pt>
                  <c:pt idx="4580">
                    <c:v>30-may</c:v>
                  </c:pt>
                  <c:pt idx="4581">
                    <c:v>31-may</c:v>
                  </c:pt>
                  <c:pt idx="4582">
                    <c:v>01-jun</c:v>
                  </c:pt>
                  <c:pt idx="4583">
                    <c:v>02-jun</c:v>
                  </c:pt>
                  <c:pt idx="4584">
                    <c:v>03-jun</c:v>
                  </c:pt>
                  <c:pt idx="4585">
                    <c:v>04-jun</c:v>
                  </c:pt>
                  <c:pt idx="4586">
                    <c:v>05-jun</c:v>
                  </c:pt>
                  <c:pt idx="4587">
                    <c:v>06-jun</c:v>
                  </c:pt>
                  <c:pt idx="4588">
                    <c:v>07-jun</c:v>
                  </c:pt>
                  <c:pt idx="4589">
                    <c:v>08-jun</c:v>
                  </c:pt>
                  <c:pt idx="4590">
                    <c:v>09-jun</c:v>
                  </c:pt>
                  <c:pt idx="4591">
                    <c:v>10-jun</c:v>
                  </c:pt>
                  <c:pt idx="4592">
                    <c:v>11-jun</c:v>
                  </c:pt>
                  <c:pt idx="4593">
                    <c:v>12-jun</c:v>
                  </c:pt>
                  <c:pt idx="4594">
                    <c:v>13-jun</c:v>
                  </c:pt>
                  <c:pt idx="4595">
                    <c:v>14-jun</c:v>
                  </c:pt>
                  <c:pt idx="4596">
                    <c:v>15-jun</c:v>
                  </c:pt>
                  <c:pt idx="4597">
                    <c:v>16-jun</c:v>
                  </c:pt>
                  <c:pt idx="4598">
                    <c:v>17-jun</c:v>
                  </c:pt>
                  <c:pt idx="4599">
                    <c:v>18-jun</c:v>
                  </c:pt>
                  <c:pt idx="4600">
                    <c:v>19-jun</c:v>
                  </c:pt>
                  <c:pt idx="4601">
                    <c:v>20-jun</c:v>
                  </c:pt>
                  <c:pt idx="4602">
                    <c:v>21-jun</c:v>
                  </c:pt>
                  <c:pt idx="4603">
                    <c:v>22-jun</c:v>
                  </c:pt>
                  <c:pt idx="4604">
                    <c:v>23-jun</c:v>
                  </c:pt>
                  <c:pt idx="4605">
                    <c:v>24-jun</c:v>
                  </c:pt>
                  <c:pt idx="4606">
                    <c:v>25-jun</c:v>
                  </c:pt>
                  <c:pt idx="4607">
                    <c:v>26-jun</c:v>
                  </c:pt>
                  <c:pt idx="4608">
                    <c:v>27-jun</c:v>
                  </c:pt>
                  <c:pt idx="4609">
                    <c:v>28-jun</c:v>
                  </c:pt>
                  <c:pt idx="4610">
                    <c:v>29-jun</c:v>
                  </c:pt>
                  <c:pt idx="4611">
                    <c:v>30-jun</c:v>
                  </c:pt>
                  <c:pt idx="4612">
                    <c:v>01-jul</c:v>
                  </c:pt>
                  <c:pt idx="4613">
                    <c:v>02-jul</c:v>
                  </c:pt>
                  <c:pt idx="4614">
                    <c:v>03-jul</c:v>
                  </c:pt>
                  <c:pt idx="4615">
                    <c:v>04-jul</c:v>
                  </c:pt>
                  <c:pt idx="4616">
                    <c:v>05-jul</c:v>
                  </c:pt>
                  <c:pt idx="4617">
                    <c:v>06-jul</c:v>
                  </c:pt>
                  <c:pt idx="4618">
                    <c:v>07-jul</c:v>
                  </c:pt>
                  <c:pt idx="4619">
                    <c:v>08-jul</c:v>
                  </c:pt>
                  <c:pt idx="4620">
                    <c:v>09-jul</c:v>
                  </c:pt>
                  <c:pt idx="4621">
                    <c:v>10-jul</c:v>
                  </c:pt>
                  <c:pt idx="4622">
                    <c:v>11-jul</c:v>
                  </c:pt>
                  <c:pt idx="4623">
                    <c:v>12-jul</c:v>
                  </c:pt>
                  <c:pt idx="4624">
                    <c:v>13-jul</c:v>
                  </c:pt>
                  <c:pt idx="4625">
                    <c:v>14-jul</c:v>
                  </c:pt>
                  <c:pt idx="4626">
                    <c:v>15-jul</c:v>
                  </c:pt>
                  <c:pt idx="4627">
                    <c:v>16-jul</c:v>
                  </c:pt>
                  <c:pt idx="4628">
                    <c:v>17-jul</c:v>
                  </c:pt>
                  <c:pt idx="4629">
                    <c:v>18-jul</c:v>
                  </c:pt>
                  <c:pt idx="4630">
                    <c:v>19-jul</c:v>
                  </c:pt>
                  <c:pt idx="4631">
                    <c:v>20-jul</c:v>
                  </c:pt>
                  <c:pt idx="4632">
                    <c:v>21-jul</c:v>
                  </c:pt>
                  <c:pt idx="4633">
                    <c:v>22-jul</c:v>
                  </c:pt>
                  <c:pt idx="4634">
                    <c:v>23-jul</c:v>
                  </c:pt>
                  <c:pt idx="4635">
                    <c:v>24-jul</c:v>
                  </c:pt>
                  <c:pt idx="4636">
                    <c:v>25-jul</c:v>
                  </c:pt>
                  <c:pt idx="4637">
                    <c:v>26-jul</c:v>
                  </c:pt>
                  <c:pt idx="4638">
                    <c:v>27-jul</c:v>
                  </c:pt>
                  <c:pt idx="4639">
                    <c:v>28-jul</c:v>
                  </c:pt>
                  <c:pt idx="4640">
                    <c:v>29-jul</c:v>
                  </c:pt>
                  <c:pt idx="4641">
                    <c:v>30-jul</c:v>
                  </c:pt>
                  <c:pt idx="4642">
                    <c:v>31-jul</c:v>
                  </c:pt>
                  <c:pt idx="4643">
                    <c:v>01-ago</c:v>
                  </c:pt>
                  <c:pt idx="4644">
                    <c:v>02-ago</c:v>
                  </c:pt>
                  <c:pt idx="4645">
                    <c:v>03-ago</c:v>
                  </c:pt>
                  <c:pt idx="4646">
                    <c:v>04-ago</c:v>
                  </c:pt>
                  <c:pt idx="4647">
                    <c:v>05-ago</c:v>
                  </c:pt>
                  <c:pt idx="4648">
                    <c:v>06-ago</c:v>
                  </c:pt>
                  <c:pt idx="4649">
                    <c:v>07-ago</c:v>
                  </c:pt>
                  <c:pt idx="4650">
                    <c:v>08-ago</c:v>
                  </c:pt>
                  <c:pt idx="4651">
                    <c:v>09-ago</c:v>
                  </c:pt>
                  <c:pt idx="4652">
                    <c:v>10-ago</c:v>
                  </c:pt>
                  <c:pt idx="4653">
                    <c:v>11-ago</c:v>
                  </c:pt>
                  <c:pt idx="4654">
                    <c:v>12-ago</c:v>
                  </c:pt>
                  <c:pt idx="4655">
                    <c:v>13-ago</c:v>
                  </c:pt>
                  <c:pt idx="4656">
                    <c:v>14-ago</c:v>
                  </c:pt>
                  <c:pt idx="4657">
                    <c:v>15-ago</c:v>
                  </c:pt>
                  <c:pt idx="4658">
                    <c:v>16-ago</c:v>
                  </c:pt>
                  <c:pt idx="4659">
                    <c:v>17-ago</c:v>
                  </c:pt>
                  <c:pt idx="4660">
                    <c:v>18-ago</c:v>
                  </c:pt>
                  <c:pt idx="4661">
                    <c:v>19-ago</c:v>
                  </c:pt>
                  <c:pt idx="4662">
                    <c:v>20-ago</c:v>
                  </c:pt>
                  <c:pt idx="4663">
                    <c:v>21-ago</c:v>
                  </c:pt>
                  <c:pt idx="4664">
                    <c:v>22-ago</c:v>
                  </c:pt>
                  <c:pt idx="4665">
                    <c:v>23-ago</c:v>
                  </c:pt>
                  <c:pt idx="4666">
                    <c:v>24-ago</c:v>
                  </c:pt>
                  <c:pt idx="4667">
                    <c:v>25-ago</c:v>
                  </c:pt>
                  <c:pt idx="4668">
                    <c:v>26-ago</c:v>
                  </c:pt>
                  <c:pt idx="4669">
                    <c:v>27-ago</c:v>
                  </c:pt>
                  <c:pt idx="4670">
                    <c:v>28-ago</c:v>
                  </c:pt>
                  <c:pt idx="4671">
                    <c:v>29-ago</c:v>
                  </c:pt>
                  <c:pt idx="4672">
                    <c:v>30-ago</c:v>
                  </c:pt>
                  <c:pt idx="4673">
                    <c:v>31-ago</c:v>
                  </c:pt>
                  <c:pt idx="4674">
                    <c:v>01-sep</c:v>
                  </c:pt>
                  <c:pt idx="4675">
                    <c:v>02-sep</c:v>
                  </c:pt>
                  <c:pt idx="4676">
                    <c:v>03-sep</c:v>
                  </c:pt>
                  <c:pt idx="4677">
                    <c:v>04-sep</c:v>
                  </c:pt>
                  <c:pt idx="4678">
                    <c:v>05-sep</c:v>
                  </c:pt>
                  <c:pt idx="4679">
                    <c:v>06-sep</c:v>
                  </c:pt>
                  <c:pt idx="4680">
                    <c:v>07-sep</c:v>
                  </c:pt>
                  <c:pt idx="4681">
                    <c:v>08-sep</c:v>
                  </c:pt>
                  <c:pt idx="4682">
                    <c:v>09-sep</c:v>
                  </c:pt>
                  <c:pt idx="4683">
                    <c:v>10-sep</c:v>
                  </c:pt>
                  <c:pt idx="4684">
                    <c:v>11-sep</c:v>
                  </c:pt>
                  <c:pt idx="4685">
                    <c:v>12-sep</c:v>
                  </c:pt>
                  <c:pt idx="4686">
                    <c:v>13-sep</c:v>
                  </c:pt>
                  <c:pt idx="4687">
                    <c:v>14-sep</c:v>
                  </c:pt>
                  <c:pt idx="4688">
                    <c:v>15-sep</c:v>
                  </c:pt>
                  <c:pt idx="4689">
                    <c:v>16-sep</c:v>
                  </c:pt>
                  <c:pt idx="4690">
                    <c:v>17-sep</c:v>
                  </c:pt>
                  <c:pt idx="4691">
                    <c:v>18-sep</c:v>
                  </c:pt>
                  <c:pt idx="4692">
                    <c:v>19-sep</c:v>
                  </c:pt>
                  <c:pt idx="4693">
                    <c:v>20-sep</c:v>
                  </c:pt>
                  <c:pt idx="4694">
                    <c:v>21-sep</c:v>
                  </c:pt>
                  <c:pt idx="4695">
                    <c:v>22-sep</c:v>
                  </c:pt>
                  <c:pt idx="4696">
                    <c:v>23-sep</c:v>
                  </c:pt>
                  <c:pt idx="4697">
                    <c:v>24-sep</c:v>
                  </c:pt>
                  <c:pt idx="4698">
                    <c:v>25-sep</c:v>
                  </c:pt>
                  <c:pt idx="4699">
                    <c:v>26-sep</c:v>
                  </c:pt>
                  <c:pt idx="4700">
                    <c:v>27-sep</c:v>
                  </c:pt>
                  <c:pt idx="4701">
                    <c:v>28-sep</c:v>
                  </c:pt>
                  <c:pt idx="4702">
                    <c:v>29-sep</c:v>
                  </c:pt>
                  <c:pt idx="4703">
                    <c:v>30-sep</c:v>
                  </c:pt>
                  <c:pt idx="4704">
                    <c:v>01-oct</c:v>
                  </c:pt>
                  <c:pt idx="4705">
                    <c:v>02-oct</c:v>
                  </c:pt>
                  <c:pt idx="4706">
                    <c:v>03-oct</c:v>
                  </c:pt>
                  <c:pt idx="4707">
                    <c:v>04-oct</c:v>
                  </c:pt>
                  <c:pt idx="4708">
                    <c:v>05-oct</c:v>
                  </c:pt>
                  <c:pt idx="4709">
                    <c:v>06-oct</c:v>
                  </c:pt>
                  <c:pt idx="4710">
                    <c:v>07-oct</c:v>
                  </c:pt>
                  <c:pt idx="4711">
                    <c:v>08-oct</c:v>
                  </c:pt>
                  <c:pt idx="4712">
                    <c:v>09-oct</c:v>
                  </c:pt>
                  <c:pt idx="4713">
                    <c:v>10-oct</c:v>
                  </c:pt>
                  <c:pt idx="4714">
                    <c:v>11-oct</c:v>
                  </c:pt>
                </c:lvl>
                <c:lvl>
                  <c:pt idx="0">
                    <c:v>2011</c:v>
                  </c:pt>
                  <c:pt idx="47">
                    <c:v>2012</c:v>
                  </c:pt>
                  <c:pt idx="413">
                    <c:v>2013</c:v>
                  </c:pt>
                  <c:pt idx="778">
                    <c:v>2014</c:v>
                  </c:pt>
                  <c:pt idx="1143">
                    <c:v>2015</c:v>
                  </c:pt>
                  <c:pt idx="1508">
                    <c:v>2016</c:v>
                  </c:pt>
                  <c:pt idx="1874">
                    <c:v>2017</c:v>
                  </c:pt>
                  <c:pt idx="2239">
                    <c:v>2018</c:v>
                  </c:pt>
                  <c:pt idx="2604">
                    <c:v>2019</c:v>
                  </c:pt>
                  <c:pt idx="2969">
                    <c:v>2020</c:v>
                  </c:pt>
                  <c:pt idx="3335">
                    <c:v>2021</c:v>
                  </c:pt>
                  <c:pt idx="3700">
                    <c:v>2022</c:v>
                  </c:pt>
                  <c:pt idx="4065">
                    <c:v>2023</c:v>
                  </c:pt>
                  <c:pt idx="4430">
                    <c:v>2024</c:v>
                  </c:pt>
                </c:lvl>
              </c:multiLvlStrCache>
            </c:multiLvlStrRef>
          </c:cat>
          <c:val>
            <c:numRef>
              <c:f>'Nº Usuarios'!$B$2:$B$4731</c:f>
              <c:numCache>
                <c:formatCode>General</c:formatCode>
                <c:ptCount val="4715"/>
                <c:pt idx="0">
                  <c:v>70</c:v>
                </c:pt>
                <c:pt idx="1">
                  <c:v>88</c:v>
                </c:pt>
                <c:pt idx="2">
                  <c:v>102</c:v>
                </c:pt>
                <c:pt idx="3">
                  <c:v>102</c:v>
                </c:pt>
                <c:pt idx="4">
                  <c:v>13</c:v>
                </c:pt>
                <c:pt idx="5">
                  <c:v>3</c:v>
                </c:pt>
                <c:pt idx="6">
                  <c:v>91</c:v>
                </c:pt>
                <c:pt idx="7">
                  <c:v>83</c:v>
                </c:pt>
                <c:pt idx="8">
                  <c:v>108</c:v>
                </c:pt>
                <c:pt idx="9">
                  <c:v>107</c:v>
                </c:pt>
                <c:pt idx="10">
                  <c:v>92</c:v>
                </c:pt>
                <c:pt idx="11">
                  <c:v>32</c:v>
                </c:pt>
                <c:pt idx="12">
                  <c:v>12</c:v>
                </c:pt>
                <c:pt idx="13">
                  <c:v>100</c:v>
                </c:pt>
                <c:pt idx="14">
                  <c:v>106</c:v>
                </c:pt>
                <c:pt idx="15">
                  <c:v>107</c:v>
                </c:pt>
                <c:pt idx="16">
                  <c:v>106</c:v>
                </c:pt>
                <c:pt idx="17">
                  <c:v>71</c:v>
                </c:pt>
                <c:pt idx="18">
                  <c:v>24</c:v>
                </c:pt>
                <c:pt idx="19">
                  <c:v>7</c:v>
                </c:pt>
                <c:pt idx="20">
                  <c:v>48</c:v>
                </c:pt>
                <c:pt idx="21">
                  <c:v>37</c:v>
                </c:pt>
                <c:pt idx="22">
                  <c:v>59</c:v>
                </c:pt>
                <c:pt idx="23">
                  <c:v>27</c:v>
                </c:pt>
                <c:pt idx="24">
                  <c:v>36</c:v>
                </c:pt>
                <c:pt idx="25">
                  <c:v>19</c:v>
                </c:pt>
                <c:pt idx="26">
                  <c:v>6</c:v>
                </c:pt>
                <c:pt idx="27">
                  <c:v>86</c:v>
                </c:pt>
                <c:pt idx="28">
                  <c:v>100</c:v>
                </c:pt>
                <c:pt idx="29">
                  <c:v>86</c:v>
                </c:pt>
                <c:pt idx="30">
                  <c:v>81</c:v>
                </c:pt>
                <c:pt idx="31">
                  <c:v>57</c:v>
                </c:pt>
                <c:pt idx="32">
                  <c:v>16</c:v>
                </c:pt>
                <c:pt idx="33">
                  <c:v>7</c:v>
                </c:pt>
                <c:pt idx="34">
                  <c:v>82</c:v>
                </c:pt>
                <c:pt idx="35">
                  <c:v>85</c:v>
                </c:pt>
                <c:pt idx="36">
                  <c:v>81</c:v>
                </c:pt>
                <c:pt idx="37">
                  <c:v>66</c:v>
                </c:pt>
                <c:pt idx="38">
                  <c:v>31</c:v>
                </c:pt>
                <c:pt idx="39">
                  <c:v>9</c:v>
                </c:pt>
                <c:pt idx="40">
                  <c:v>2</c:v>
                </c:pt>
                <c:pt idx="41">
                  <c:v>13</c:v>
                </c:pt>
                <c:pt idx="42">
                  <c:v>27</c:v>
                </c:pt>
                <c:pt idx="43">
                  <c:v>31</c:v>
                </c:pt>
                <c:pt idx="44">
                  <c:v>37</c:v>
                </c:pt>
                <c:pt idx="45">
                  <c:v>28</c:v>
                </c:pt>
                <c:pt idx="46">
                  <c:v>8</c:v>
                </c:pt>
                <c:pt idx="47">
                  <c:v>0</c:v>
                </c:pt>
                <c:pt idx="48">
                  <c:v>10</c:v>
                </c:pt>
                <c:pt idx="49">
                  <c:v>27</c:v>
                </c:pt>
                <c:pt idx="50">
                  <c:v>33</c:v>
                </c:pt>
                <c:pt idx="51">
                  <c:v>25</c:v>
                </c:pt>
                <c:pt idx="52">
                  <c:v>0</c:v>
                </c:pt>
                <c:pt idx="53">
                  <c:v>9</c:v>
                </c:pt>
                <c:pt idx="54">
                  <c:v>3</c:v>
                </c:pt>
                <c:pt idx="55">
                  <c:v>63</c:v>
                </c:pt>
                <c:pt idx="56">
                  <c:v>68</c:v>
                </c:pt>
                <c:pt idx="57">
                  <c:v>85</c:v>
                </c:pt>
                <c:pt idx="58">
                  <c:v>86</c:v>
                </c:pt>
                <c:pt idx="59">
                  <c:v>66</c:v>
                </c:pt>
                <c:pt idx="60">
                  <c:v>26</c:v>
                </c:pt>
                <c:pt idx="61">
                  <c:v>5</c:v>
                </c:pt>
                <c:pt idx="62">
                  <c:v>46</c:v>
                </c:pt>
                <c:pt idx="63">
                  <c:v>73</c:v>
                </c:pt>
                <c:pt idx="64">
                  <c:v>97</c:v>
                </c:pt>
                <c:pt idx="65">
                  <c:v>82</c:v>
                </c:pt>
                <c:pt idx="66">
                  <c:v>80</c:v>
                </c:pt>
                <c:pt idx="67">
                  <c:v>12</c:v>
                </c:pt>
                <c:pt idx="68">
                  <c:v>4</c:v>
                </c:pt>
                <c:pt idx="69">
                  <c:v>85</c:v>
                </c:pt>
                <c:pt idx="70">
                  <c:v>102</c:v>
                </c:pt>
                <c:pt idx="71">
                  <c:v>118</c:v>
                </c:pt>
                <c:pt idx="72">
                  <c:v>90</c:v>
                </c:pt>
                <c:pt idx="73">
                  <c:v>47</c:v>
                </c:pt>
                <c:pt idx="74">
                  <c:v>9</c:v>
                </c:pt>
                <c:pt idx="75">
                  <c:v>1</c:v>
                </c:pt>
                <c:pt idx="76">
                  <c:v>85</c:v>
                </c:pt>
                <c:pt idx="77">
                  <c:v>86</c:v>
                </c:pt>
                <c:pt idx="78">
                  <c:v>104</c:v>
                </c:pt>
                <c:pt idx="79">
                  <c:v>81</c:v>
                </c:pt>
                <c:pt idx="80">
                  <c:v>67</c:v>
                </c:pt>
                <c:pt idx="81">
                  <c:v>8</c:v>
                </c:pt>
                <c:pt idx="82">
                  <c:v>4</c:v>
                </c:pt>
                <c:pt idx="83">
                  <c:v>80</c:v>
                </c:pt>
                <c:pt idx="84">
                  <c:v>86</c:v>
                </c:pt>
                <c:pt idx="85">
                  <c:v>81</c:v>
                </c:pt>
                <c:pt idx="86">
                  <c:v>73</c:v>
                </c:pt>
                <c:pt idx="87">
                  <c:v>70</c:v>
                </c:pt>
                <c:pt idx="88">
                  <c:v>15</c:v>
                </c:pt>
                <c:pt idx="89">
                  <c:v>3</c:v>
                </c:pt>
                <c:pt idx="90">
                  <c:v>84</c:v>
                </c:pt>
                <c:pt idx="91">
                  <c:v>91</c:v>
                </c:pt>
                <c:pt idx="92">
                  <c:v>92</c:v>
                </c:pt>
                <c:pt idx="93">
                  <c:v>83</c:v>
                </c:pt>
                <c:pt idx="94">
                  <c:v>77</c:v>
                </c:pt>
                <c:pt idx="95">
                  <c:v>19</c:v>
                </c:pt>
                <c:pt idx="96">
                  <c:v>4</c:v>
                </c:pt>
                <c:pt idx="97">
                  <c:v>83</c:v>
                </c:pt>
                <c:pt idx="98">
                  <c:v>91</c:v>
                </c:pt>
                <c:pt idx="99">
                  <c:v>98</c:v>
                </c:pt>
                <c:pt idx="100">
                  <c:v>107</c:v>
                </c:pt>
                <c:pt idx="101">
                  <c:v>91</c:v>
                </c:pt>
                <c:pt idx="102">
                  <c:v>24</c:v>
                </c:pt>
                <c:pt idx="103">
                  <c:v>10</c:v>
                </c:pt>
                <c:pt idx="104">
                  <c:v>104</c:v>
                </c:pt>
                <c:pt idx="105">
                  <c:v>109</c:v>
                </c:pt>
                <c:pt idx="106">
                  <c:v>114</c:v>
                </c:pt>
                <c:pt idx="107">
                  <c:v>111</c:v>
                </c:pt>
                <c:pt idx="108">
                  <c:v>98</c:v>
                </c:pt>
                <c:pt idx="109">
                  <c:v>22</c:v>
                </c:pt>
                <c:pt idx="110">
                  <c:v>6</c:v>
                </c:pt>
                <c:pt idx="111">
                  <c:v>91</c:v>
                </c:pt>
                <c:pt idx="112">
                  <c:v>119</c:v>
                </c:pt>
                <c:pt idx="113">
                  <c:v>121</c:v>
                </c:pt>
                <c:pt idx="114">
                  <c:v>112</c:v>
                </c:pt>
                <c:pt idx="115">
                  <c:v>91</c:v>
                </c:pt>
                <c:pt idx="116">
                  <c:v>28</c:v>
                </c:pt>
                <c:pt idx="117">
                  <c:v>6</c:v>
                </c:pt>
                <c:pt idx="118">
                  <c:v>118</c:v>
                </c:pt>
                <c:pt idx="119">
                  <c:v>120</c:v>
                </c:pt>
                <c:pt idx="120">
                  <c:v>116</c:v>
                </c:pt>
                <c:pt idx="121">
                  <c:v>124</c:v>
                </c:pt>
                <c:pt idx="122">
                  <c:v>97</c:v>
                </c:pt>
                <c:pt idx="123">
                  <c:v>19</c:v>
                </c:pt>
                <c:pt idx="124">
                  <c:v>5</c:v>
                </c:pt>
                <c:pt idx="125">
                  <c:v>18</c:v>
                </c:pt>
                <c:pt idx="126">
                  <c:v>111</c:v>
                </c:pt>
                <c:pt idx="127">
                  <c:v>83</c:v>
                </c:pt>
                <c:pt idx="128">
                  <c:v>116</c:v>
                </c:pt>
                <c:pt idx="129">
                  <c:v>119</c:v>
                </c:pt>
                <c:pt idx="130">
                  <c:v>32</c:v>
                </c:pt>
                <c:pt idx="131">
                  <c:v>14</c:v>
                </c:pt>
                <c:pt idx="132">
                  <c:v>122</c:v>
                </c:pt>
                <c:pt idx="133">
                  <c:v>117</c:v>
                </c:pt>
                <c:pt idx="134">
                  <c:v>119</c:v>
                </c:pt>
                <c:pt idx="135">
                  <c:v>94</c:v>
                </c:pt>
                <c:pt idx="136">
                  <c:v>107</c:v>
                </c:pt>
                <c:pt idx="137">
                  <c:v>35</c:v>
                </c:pt>
                <c:pt idx="138">
                  <c:v>10</c:v>
                </c:pt>
                <c:pt idx="139">
                  <c:v>109</c:v>
                </c:pt>
                <c:pt idx="140">
                  <c:v>105</c:v>
                </c:pt>
                <c:pt idx="141">
                  <c:v>90</c:v>
                </c:pt>
                <c:pt idx="142">
                  <c:v>8</c:v>
                </c:pt>
                <c:pt idx="143">
                  <c:v>5</c:v>
                </c:pt>
                <c:pt idx="144">
                  <c:v>2</c:v>
                </c:pt>
                <c:pt idx="145">
                  <c:v>9</c:v>
                </c:pt>
                <c:pt idx="146">
                  <c:v>103</c:v>
                </c:pt>
                <c:pt idx="147">
                  <c:v>93</c:v>
                </c:pt>
                <c:pt idx="148">
                  <c:v>104</c:v>
                </c:pt>
                <c:pt idx="149">
                  <c:v>110</c:v>
                </c:pt>
                <c:pt idx="150">
                  <c:v>102</c:v>
                </c:pt>
                <c:pt idx="151">
                  <c:v>26</c:v>
                </c:pt>
                <c:pt idx="152">
                  <c:v>12</c:v>
                </c:pt>
                <c:pt idx="153">
                  <c:v>120</c:v>
                </c:pt>
                <c:pt idx="154">
                  <c:v>135</c:v>
                </c:pt>
                <c:pt idx="155">
                  <c:v>110</c:v>
                </c:pt>
                <c:pt idx="156">
                  <c:v>97</c:v>
                </c:pt>
                <c:pt idx="157">
                  <c:v>99</c:v>
                </c:pt>
                <c:pt idx="158">
                  <c:v>34</c:v>
                </c:pt>
                <c:pt idx="159">
                  <c:v>28</c:v>
                </c:pt>
                <c:pt idx="160">
                  <c:v>39</c:v>
                </c:pt>
                <c:pt idx="161">
                  <c:v>131</c:v>
                </c:pt>
                <c:pt idx="162">
                  <c:v>103</c:v>
                </c:pt>
                <c:pt idx="163">
                  <c:v>84</c:v>
                </c:pt>
                <c:pt idx="164">
                  <c:v>59</c:v>
                </c:pt>
                <c:pt idx="165">
                  <c:v>15</c:v>
                </c:pt>
                <c:pt idx="166">
                  <c:v>3</c:v>
                </c:pt>
                <c:pt idx="167">
                  <c:v>28</c:v>
                </c:pt>
                <c:pt idx="168">
                  <c:v>22</c:v>
                </c:pt>
                <c:pt idx="169">
                  <c:v>109</c:v>
                </c:pt>
                <c:pt idx="170">
                  <c:v>69</c:v>
                </c:pt>
                <c:pt idx="171">
                  <c:v>51</c:v>
                </c:pt>
                <c:pt idx="172">
                  <c:v>12</c:v>
                </c:pt>
                <c:pt idx="173">
                  <c:v>6</c:v>
                </c:pt>
                <c:pt idx="174">
                  <c:v>105</c:v>
                </c:pt>
                <c:pt idx="175">
                  <c:v>64</c:v>
                </c:pt>
                <c:pt idx="176">
                  <c:v>137</c:v>
                </c:pt>
                <c:pt idx="177">
                  <c:v>140</c:v>
                </c:pt>
                <c:pt idx="178">
                  <c:v>116</c:v>
                </c:pt>
                <c:pt idx="179">
                  <c:v>47</c:v>
                </c:pt>
                <c:pt idx="180">
                  <c:v>29</c:v>
                </c:pt>
                <c:pt idx="181">
                  <c:v>107</c:v>
                </c:pt>
                <c:pt idx="182">
                  <c:v>117</c:v>
                </c:pt>
                <c:pt idx="183">
                  <c:v>122</c:v>
                </c:pt>
                <c:pt idx="184">
                  <c:v>120</c:v>
                </c:pt>
                <c:pt idx="185">
                  <c:v>109</c:v>
                </c:pt>
                <c:pt idx="186">
                  <c:v>31</c:v>
                </c:pt>
                <c:pt idx="187">
                  <c:v>17</c:v>
                </c:pt>
                <c:pt idx="188">
                  <c:v>119</c:v>
                </c:pt>
                <c:pt idx="189">
                  <c:v>118</c:v>
                </c:pt>
                <c:pt idx="190">
                  <c:v>118</c:v>
                </c:pt>
                <c:pt idx="191">
                  <c:v>131</c:v>
                </c:pt>
                <c:pt idx="192">
                  <c:v>103</c:v>
                </c:pt>
                <c:pt idx="193">
                  <c:v>22</c:v>
                </c:pt>
                <c:pt idx="194">
                  <c:v>15</c:v>
                </c:pt>
                <c:pt idx="195">
                  <c:v>82</c:v>
                </c:pt>
                <c:pt idx="196">
                  <c:v>113</c:v>
                </c:pt>
                <c:pt idx="197">
                  <c:v>115</c:v>
                </c:pt>
                <c:pt idx="198">
                  <c:v>108</c:v>
                </c:pt>
                <c:pt idx="199">
                  <c:v>90</c:v>
                </c:pt>
                <c:pt idx="200">
                  <c:v>23</c:v>
                </c:pt>
                <c:pt idx="201">
                  <c:v>6</c:v>
                </c:pt>
                <c:pt idx="202">
                  <c:v>89</c:v>
                </c:pt>
                <c:pt idx="203">
                  <c:v>110</c:v>
                </c:pt>
                <c:pt idx="204">
                  <c:v>105</c:v>
                </c:pt>
                <c:pt idx="205">
                  <c:v>105</c:v>
                </c:pt>
                <c:pt idx="206">
                  <c:v>88</c:v>
                </c:pt>
                <c:pt idx="207">
                  <c:v>18</c:v>
                </c:pt>
                <c:pt idx="208">
                  <c:v>8</c:v>
                </c:pt>
                <c:pt idx="209">
                  <c:v>94</c:v>
                </c:pt>
                <c:pt idx="210">
                  <c:v>101</c:v>
                </c:pt>
                <c:pt idx="211">
                  <c:v>95</c:v>
                </c:pt>
                <c:pt idx="212">
                  <c:v>103</c:v>
                </c:pt>
                <c:pt idx="213">
                  <c:v>86</c:v>
                </c:pt>
                <c:pt idx="214">
                  <c:v>11</c:v>
                </c:pt>
                <c:pt idx="215">
                  <c:v>4</c:v>
                </c:pt>
                <c:pt idx="216">
                  <c:v>98</c:v>
                </c:pt>
                <c:pt idx="217">
                  <c:v>94</c:v>
                </c:pt>
                <c:pt idx="218">
                  <c:v>106</c:v>
                </c:pt>
                <c:pt idx="219">
                  <c:v>108</c:v>
                </c:pt>
                <c:pt idx="220">
                  <c:v>88</c:v>
                </c:pt>
                <c:pt idx="221">
                  <c:v>19</c:v>
                </c:pt>
                <c:pt idx="222">
                  <c:v>7</c:v>
                </c:pt>
                <c:pt idx="223">
                  <c:v>106</c:v>
                </c:pt>
                <c:pt idx="224">
                  <c:v>101</c:v>
                </c:pt>
                <c:pt idx="225">
                  <c:v>94</c:v>
                </c:pt>
                <c:pt idx="226">
                  <c:v>104</c:v>
                </c:pt>
                <c:pt idx="227">
                  <c:v>78</c:v>
                </c:pt>
                <c:pt idx="228">
                  <c:v>31</c:v>
                </c:pt>
                <c:pt idx="229">
                  <c:v>16</c:v>
                </c:pt>
                <c:pt idx="230">
                  <c:v>99</c:v>
                </c:pt>
                <c:pt idx="231">
                  <c:v>106</c:v>
                </c:pt>
                <c:pt idx="232">
                  <c:v>116</c:v>
                </c:pt>
                <c:pt idx="233">
                  <c:v>112</c:v>
                </c:pt>
                <c:pt idx="234">
                  <c:v>86</c:v>
                </c:pt>
                <c:pt idx="235">
                  <c:v>35</c:v>
                </c:pt>
                <c:pt idx="236">
                  <c:v>24</c:v>
                </c:pt>
                <c:pt idx="237">
                  <c:v>109</c:v>
                </c:pt>
                <c:pt idx="238">
                  <c:v>100</c:v>
                </c:pt>
                <c:pt idx="239">
                  <c:v>102</c:v>
                </c:pt>
                <c:pt idx="240">
                  <c:v>111</c:v>
                </c:pt>
                <c:pt idx="241">
                  <c:v>98</c:v>
                </c:pt>
                <c:pt idx="242">
                  <c:v>35</c:v>
                </c:pt>
                <c:pt idx="243">
                  <c:v>20</c:v>
                </c:pt>
                <c:pt idx="244">
                  <c:v>106</c:v>
                </c:pt>
                <c:pt idx="245">
                  <c:v>110</c:v>
                </c:pt>
                <c:pt idx="246">
                  <c:v>110</c:v>
                </c:pt>
                <c:pt idx="247">
                  <c:v>101</c:v>
                </c:pt>
                <c:pt idx="248">
                  <c:v>100</c:v>
                </c:pt>
                <c:pt idx="249">
                  <c:v>23</c:v>
                </c:pt>
                <c:pt idx="250">
                  <c:v>13</c:v>
                </c:pt>
                <c:pt idx="251">
                  <c:v>105</c:v>
                </c:pt>
                <c:pt idx="252">
                  <c:v>104</c:v>
                </c:pt>
                <c:pt idx="253">
                  <c:v>107</c:v>
                </c:pt>
                <c:pt idx="254">
                  <c:v>94</c:v>
                </c:pt>
                <c:pt idx="255">
                  <c:v>86</c:v>
                </c:pt>
                <c:pt idx="256">
                  <c:v>14</c:v>
                </c:pt>
                <c:pt idx="257">
                  <c:v>9</c:v>
                </c:pt>
                <c:pt idx="258">
                  <c:v>88</c:v>
                </c:pt>
                <c:pt idx="259">
                  <c:v>100</c:v>
                </c:pt>
                <c:pt idx="260">
                  <c:v>101</c:v>
                </c:pt>
                <c:pt idx="261">
                  <c:v>98</c:v>
                </c:pt>
                <c:pt idx="262">
                  <c:v>73</c:v>
                </c:pt>
                <c:pt idx="263">
                  <c:v>16</c:v>
                </c:pt>
                <c:pt idx="264">
                  <c:v>7</c:v>
                </c:pt>
                <c:pt idx="265">
                  <c:v>78</c:v>
                </c:pt>
                <c:pt idx="266">
                  <c:v>89</c:v>
                </c:pt>
                <c:pt idx="267">
                  <c:v>94</c:v>
                </c:pt>
                <c:pt idx="268">
                  <c:v>91</c:v>
                </c:pt>
                <c:pt idx="269">
                  <c:v>83</c:v>
                </c:pt>
                <c:pt idx="270">
                  <c:v>9</c:v>
                </c:pt>
                <c:pt idx="271">
                  <c:v>5</c:v>
                </c:pt>
                <c:pt idx="272">
                  <c:v>76</c:v>
                </c:pt>
                <c:pt idx="273">
                  <c:v>79</c:v>
                </c:pt>
                <c:pt idx="274">
                  <c:v>30</c:v>
                </c:pt>
                <c:pt idx="275">
                  <c:v>82</c:v>
                </c:pt>
                <c:pt idx="276">
                  <c:v>75</c:v>
                </c:pt>
                <c:pt idx="277">
                  <c:v>7</c:v>
                </c:pt>
                <c:pt idx="278">
                  <c:v>6</c:v>
                </c:pt>
                <c:pt idx="279">
                  <c:v>87</c:v>
                </c:pt>
                <c:pt idx="280">
                  <c:v>89</c:v>
                </c:pt>
                <c:pt idx="281">
                  <c:v>83</c:v>
                </c:pt>
                <c:pt idx="282">
                  <c:v>84</c:v>
                </c:pt>
                <c:pt idx="283">
                  <c:v>76</c:v>
                </c:pt>
                <c:pt idx="284">
                  <c:v>13</c:v>
                </c:pt>
                <c:pt idx="285">
                  <c:v>3</c:v>
                </c:pt>
                <c:pt idx="286">
                  <c:v>77</c:v>
                </c:pt>
                <c:pt idx="287">
                  <c:v>96</c:v>
                </c:pt>
                <c:pt idx="288">
                  <c:v>88</c:v>
                </c:pt>
                <c:pt idx="289">
                  <c:v>92</c:v>
                </c:pt>
                <c:pt idx="290">
                  <c:v>69</c:v>
                </c:pt>
                <c:pt idx="291">
                  <c:v>14</c:v>
                </c:pt>
                <c:pt idx="292">
                  <c:v>5</c:v>
                </c:pt>
                <c:pt idx="293">
                  <c:v>82</c:v>
                </c:pt>
                <c:pt idx="294">
                  <c:v>80</c:v>
                </c:pt>
                <c:pt idx="295">
                  <c:v>92</c:v>
                </c:pt>
                <c:pt idx="296">
                  <c:v>92</c:v>
                </c:pt>
                <c:pt idx="297">
                  <c:v>62</c:v>
                </c:pt>
                <c:pt idx="298">
                  <c:v>9</c:v>
                </c:pt>
                <c:pt idx="299">
                  <c:v>3</c:v>
                </c:pt>
                <c:pt idx="300">
                  <c:v>88</c:v>
                </c:pt>
                <c:pt idx="301">
                  <c:v>81</c:v>
                </c:pt>
                <c:pt idx="302">
                  <c:v>92</c:v>
                </c:pt>
                <c:pt idx="303">
                  <c:v>102</c:v>
                </c:pt>
                <c:pt idx="304">
                  <c:v>82</c:v>
                </c:pt>
                <c:pt idx="305">
                  <c:v>15</c:v>
                </c:pt>
                <c:pt idx="306">
                  <c:v>0</c:v>
                </c:pt>
                <c:pt idx="307">
                  <c:v>85</c:v>
                </c:pt>
                <c:pt idx="308">
                  <c:v>99</c:v>
                </c:pt>
                <c:pt idx="309">
                  <c:v>101</c:v>
                </c:pt>
                <c:pt idx="310">
                  <c:v>96</c:v>
                </c:pt>
                <c:pt idx="311">
                  <c:v>78</c:v>
                </c:pt>
                <c:pt idx="312">
                  <c:v>14</c:v>
                </c:pt>
                <c:pt idx="313">
                  <c:v>7</c:v>
                </c:pt>
                <c:pt idx="314">
                  <c:v>86</c:v>
                </c:pt>
                <c:pt idx="315">
                  <c:v>82</c:v>
                </c:pt>
                <c:pt idx="316">
                  <c:v>79</c:v>
                </c:pt>
                <c:pt idx="317">
                  <c:v>90</c:v>
                </c:pt>
                <c:pt idx="318">
                  <c:v>73</c:v>
                </c:pt>
                <c:pt idx="319">
                  <c:v>14</c:v>
                </c:pt>
                <c:pt idx="320">
                  <c:v>10</c:v>
                </c:pt>
                <c:pt idx="321">
                  <c:v>112</c:v>
                </c:pt>
                <c:pt idx="322">
                  <c:v>105</c:v>
                </c:pt>
                <c:pt idx="323">
                  <c:v>108</c:v>
                </c:pt>
                <c:pt idx="324">
                  <c:v>105</c:v>
                </c:pt>
                <c:pt idx="325">
                  <c:v>92</c:v>
                </c:pt>
                <c:pt idx="326">
                  <c:v>34</c:v>
                </c:pt>
                <c:pt idx="327">
                  <c:v>11</c:v>
                </c:pt>
                <c:pt idx="328">
                  <c:v>98</c:v>
                </c:pt>
                <c:pt idx="329">
                  <c:v>120</c:v>
                </c:pt>
                <c:pt idx="330">
                  <c:v>109</c:v>
                </c:pt>
                <c:pt idx="331">
                  <c:v>97</c:v>
                </c:pt>
                <c:pt idx="332">
                  <c:v>24</c:v>
                </c:pt>
                <c:pt idx="333">
                  <c:v>32</c:v>
                </c:pt>
                <c:pt idx="334">
                  <c:v>17</c:v>
                </c:pt>
                <c:pt idx="335">
                  <c:v>91</c:v>
                </c:pt>
                <c:pt idx="336">
                  <c:v>107</c:v>
                </c:pt>
                <c:pt idx="337">
                  <c:v>91</c:v>
                </c:pt>
                <c:pt idx="338">
                  <c:v>54</c:v>
                </c:pt>
                <c:pt idx="339">
                  <c:v>56</c:v>
                </c:pt>
                <c:pt idx="340">
                  <c:v>18</c:v>
                </c:pt>
                <c:pt idx="341">
                  <c:v>5</c:v>
                </c:pt>
                <c:pt idx="342">
                  <c:v>90</c:v>
                </c:pt>
                <c:pt idx="343">
                  <c:v>106</c:v>
                </c:pt>
                <c:pt idx="344">
                  <c:v>108</c:v>
                </c:pt>
                <c:pt idx="345">
                  <c:v>86</c:v>
                </c:pt>
                <c:pt idx="346">
                  <c:v>48</c:v>
                </c:pt>
                <c:pt idx="347">
                  <c:v>21</c:v>
                </c:pt>
                <c:pt idx="348">
                  <c:v>17</c:v>
                </c:pt>
                <c:pt idx="349">
                  <c:v>100</c:v>
                </c:pt>
                <c:pt idx="350">
                  <c:v>77</c:v>
                </c:pt>
                <c:pt idx="351">
                  <c:v>70</c:v>
                </c:pt>
                <c:pt idx="352">
                  <c:v>17</c:v>
                </c:pt>
                <c:pt idx="353">
                  <c:v>33</c:v>
                </c:pt>
                <c:pt idx="354">
                  <c:v>18</c:v>
                </c:pt>
                <c:pt idx="355">
                  <c:v>8</c:v>
                </c:pt>
                <c:pt idx="356">
                  <c:v>78</c:v>
                </c:pt>
                <c:pt idx="357">
                  <c:v>109</c:v>
                </c:pt>
                <c:pt idx="358">
                  <c:v>111</c:v>
                </c:pt>
                <c:pt idx="359">
                  <c:v>67</c:v>
                </c:pt>
                <c:pt idx="360">
                  <c:v>43</c:v>
                </c:pt>
                <c:pt idx="361">
                  <c:v>8</c:v>
                </c:pt>
                <c:pt idx="362">
                  <c:v>4</c:v>
                </c:pt>
                <c:pt idx="363">
                  <c:v>87</c:v>
                </c:pt>
                <c:pt idx="364">
                  <c:v>104</c:v>
                </c:pt>
                <c:pt idx="365">
                  <c:v>101</c:v>
                </c:pt>
                <c:pt idx="366">
                  <c:v>116</c:v>
                </c:pt>
                <c:pt idx="367">
                  <c:v>111</c:v>
                </c:pt>
                <c:pt idx="368">
                  <c:v>18</c:v>
                </c:pt>
                <c:pt idx="369">
                  <c:v>14</c:v>
                </c:pt>
                <c:pt idx="370">
                  <c:v>100</c:v>
                </c:pt>
                <c:pt idx="371">
                  <c:v>104</c:v>
                </c:pt>
                <c:pt idx="372">
                  <c:v>113</c:v>
                </c:pt>
                <c:pt idx="373">
                  <c:v>112</c:v>
                </c:pt>
                <c:pt idx="374">
                  <c:v>99</c:v>
                </c:pt>
                <c:pt idx="375">
                  <c:v>50</c:v>
                </c:pt>
                <c:pt idx="376">
                  <c:v>10</c:v>
                </c:pt>
                <c:pt idx="377">
                  <c:v>52</c:v>
                </c:pt>
                <c:pt idx="378">
                  <c:v>63</c:v>
                </c:pt>
                <c:pt idx="379">
                  <c:v>62</c:v>
                </c:pt>
                <c:pt idx="380">
                  <c:v>75</c:v>
                </c:pt>
                <c:pt idx="381">
                  <c:v>59</c:v>
                </c:pt>
                <c:pt idx="382">
                  <c:v>32</c:v>
                </c:pt>
                <c:pt idx="383">
                  <c:v>12</c:v>
                </c:pt>
                <c:pt idx="384">
                  <c:v>80</c:v>
                </c:pt>
                <c:pt idx="385">
                  <c:v>70</c:v>
                </c:pt>
                <c:pt idx="386">
                  <c:v>75</c:v>
                </c:pt>
                <c:pt idx="387">
                  <c:v>33</c:v>
                </c:pt>
                <c:pt idx="388">
                  <c:v>44</c:v>
                </c:pt>
                <c:pt idx="389">
                  <c:v>14</c:v>
                </c:pt>
                <c:pt idx="390">
                  <c:v>13</c:v>
                </c:pt>
                <c:pt idx="391">
                  <c:v>66</c:v>
                </c:pt>
                <c:pt idx="392">
                  <c:v>88</c:v>
                </c:pt>
                <c:pt idx="393">
                  <c:v>105</c:v>
                </c:pt>
                <c:pt idx="394">
                  <c:v>67</c:v>
                </c:pt>
                <c:pt idx="395">
                  <c:v>40</c:v>
                </c:pt>
                <c:pt idx="396">
                  <c:v>12</c:v>
                </c:pt>
                <c:pt idx="397">
                  <c:v>3</c:v>
                </c:pt>
                <c:pt idx="398">
                  <c:v>53</c:v>
                </c:pt>
                <c:pt idx="399">
                  <c:v>57</c:v>
                </c:pt>
                <c:pt idx="400">
                  <c:v>59</c:v>
                </c:pt>
                <c:pt idx="401">
                  <c:v>40</c:v>
                </c:pt>
                <c:pt idx="402">
                  <c:v>23</c:v>
                </c:pt>
                <c:pt idx="403">
                  <c:v>16</c:v>
                </c:pt>
                <c:pt idx="404">
                  <c:v>6</c:v>
                </c:pt>
                <c:pt idx="405">
                  <c:v>13</c:v>
                </c:pt>
                <c:pt idx="406">
                  <c:v>1</c:v>
                </c:pt>
                <c:pt idx="407">
                  <c:v>15</c:v>
                </c:pt>
                <c:pt idx="408">
                  <c:v>23</c:v>
                </c:pt>
                <c:pt idx="409">
                  <c:v>33</c:v>
                </c:pt>
                <c:pt idx="410">
                  <c:v>21</c:v>
                </c:pt>
                <c:pt idx="411">
                  <c:v>8</c:v>
                </c:pt>
                <c:pt idx="412">
                  <c:v>14</c:v>
                </c:pt>
                <c:pt idx="413">
                  <c:v>0</c:v>
                </c:pt>
                <c:pt idx="414">
                  <c:v>22</c:v>
                </c:pt>
                <c:pt idx="415">
                  <c:v>31</c:v>
                </c:pt>
                <c:pt idx="416">
                  <c:v>36</c:v>
                </c:pt>
                <c:pt idx="417">
                  <c:v>22</c:v>
                </c:pt>
                <c:pt idx="418">
                  <c:v>0</c:v>
                </c:pt>
                <c:pt idx="419">
                  <c:v>0</c:v>
                </c:pt>
                <c:pt idx="420">
                  <c:v>51</c:v>
                </c:pt>
                <c:pt idx="421">
                  <c:v>61</c:v>
                </c:pt>
                <c:pt idx="422">
                  <c:v>56</c:v>
                </c:pt>
                <c:pt idx="423">
                  <c:v>52</c:v>
                </c:pt>
                <c:pt idx="424">
                  <c:v>14</c:v>
                </c:pt>
                <c:pt idx="425">
                  <c:v>0</c:v>
                </c:pt>
                <c:pt idx="426">
                  <c:v>45</c:v>
                </c:pt>
                <c:pt idx="427">
                  <c:v>73</c:v>
                </c:pt>
                <c:pt idx="428">
                  <c:v>40</c:v>
                </c:pt>
                <c:pt idx="429">
                  <c:v>63</c:v>
                </c:pt>
                <c:pt idx="430">
                  <c:v>40</c:v>
                </c:pt>
                <c:pt idx="431">
                  <c:v>8</c:v>
                </c:pt>
                <c:pt idx="432">
                  <c:v>1</c:v>
                </c:pt>
                <c:pt idx="433">
                  <c:v>49</c:v>
                </c:pt>
                <c:pt idx="434">
                  <c:v>31</c:v>
                </c:pt>
                <c:pt idx="435">
                  <c:v>29</c:v>
                </c:pt>
                <c:pt idx="436">
                  <c:v>57</c:v>
                </c:pt>
                <c:pt idx="437">
                  <c:v>28</c:v>
                </c:pt>
                <c:pt idx="438">
                  <c:v>8</c:v>
                </c:pt>
                <c:pt idx="439">
                  <c:v>3</c:v>
                </c:pt>
                <c:pt idx="440">
                  <c:v>50</c:v>
                </c:pt>
                <c:pt idx="441">
                  <c:v>57</c:v>
                </c:pt>
                <c:pt idx="442">
                  <c:v>55</c:v>
                </c:pt>
                <c:pt idx="443">
                  <c:v>74</c:v>
                </c:pt>
                <c:pt idx="444">
                  <c:v>61</c:v>
                </c:pt>
                <c:pt idx="445">
                  <c:v>20</c:v>
                </c:pt>
                <c:pt idx="446">
                  <c:v>14</c:v>
                </c:pt>
                <c:pt idx="447">
                  <c:v>85</c:v>
                </c:pt>
                <c:pt idx="448">
                  <c:v>92</c:v>
                </c:pt>
                <c:pt idx="449">
                  <c:v>77</c:v>
                </c:pt>
                <c:pt idx="450">
                  <c:v>68</c:v>
                </c:pt>
                <c:pt idx="451">
                  <c:v>75</c:v>
                </c:pt>
                <c:pt idx="452">
                  <c:v>49</c:v>
                </c:pt>
                <c:pt idx="453">
                  <c:v>14</c:v>
                </c:pt>
                <c:pt idx="454">
                  <c:v>59</c:v>
                </c:pt>
                <c:pt idx="455">
                  <c:v>71</c:v>
                </c:pt>
                <c:pt idx="456">
                  <c:v>97</c:v>
                </c:pt>
                <c:pt idx="457">
                  <c:v>106</c:v>
                </c:pt>
                <c:pt idx="458">
                  <c:v>93</c:v>
                </c:pt>
                <c:pt idx="459">
                  <c:v>47</c:v>
                </c:pt>
                <c:pt idx="460">
                  <c:v>21</c:v>
                </c:pt>
                <c:pt idx="461">
                  <c:v>66</c:v>
                </c:pt>
                <c:pt idx="462">
                  <c:v>79</c:v>
                </c:pt>
                <c:pt idx="463">
                  <c:v>101</c:v>
                </c:pt>
                <c:pt idx="464">
                  <c:v>69</c:v>
                </c:pt>
                <c:pt idx="465">
                  <c:v>45</c:v>
                </c:pt>
                <c:pt idx="466">
                  <c:v>8</c:v>
                </c:pt>
                <c:pt idx="467">
                  <c:v>6</c:v>
                </c:pt>
                <c:pt idx="468">
                  <c:v>64</c:v>
                </c:pt>
                <c:pt idx="469">
                  <c:v>66</c:v>
                </c:pt>
                <c:pt idx="470">
                  <c:v>43</c:v>
                </c:pt>
                <c:pt idx="471">
                  <c:v>48</c:v>
                </c:pt>
                <c:pt idx="472">
                  <c:v>65</c:v>
                </c:pt>
                <c:pt idx="473">
                  <c:v>28</c:v>
                </c:pt>
                <c:pt idx="474">
                  <c:v>18</c:v>
                </c:pt>
                <c:pt idx="475">
                  <c:v>107</c:v>
                </c:pt>
                <c:pt idx="476">
                  <c:v>89</c:v>
                </c:pt>
                <c:pt idx="477">
                  <c:v>70</c:v>
                </c:pt>
                <c:pt idx="478">
                  <c:v>48</c:v>
                </c:pt>
                <c:pt idx="479">
                  <c:v>43</c:v>
                </c:pt>
                <c:pt idx="480">
                  <c:v>11</c:v>
                </c:pt>
                <c:pt idx="481">
                  <c:v>5</c:v>
                </c:pt>
                <c:pt idx="482">
                  <c:v>54</c:v>
                </c:pt>
                <c:pt idx="483">
                  <c:v>66</c:v>
                </c:pt>
                <c:pt idx="484">
                  <c:v>54</c:v>
                </c:pt>
                <c:pt idx="485">
                  <c:v>75</c:v>
                </c:pt>
                <c:pt idx="486">
                  <c:v>92</c:v>
                </c:pt>
                <c:pt idx="487">
                  <c:v>25</c:v>
                </c:pt>
                <c:pt idx="488">
                  <c:v>2</c:v>
                </c:pt>
                <c:pt idx="489">
                  <c:v>50</c:v>
                </c:pt>
                <c:pt idx="490">
                  <c:v>54</c:v>
                </c:pt>
                <c:pt idx="491">
                  <c:v>68</c:v>
                </c:pt>
                <c:pt idx="492">
                  <c:v>116</c:v>
                </c:pt>
                <c:pt idx="493">
                  <c:v>66</c:v>
                </c:pt>
                <c:pt idx="494">
                  <c:v>33</c:v>
                </c:pt>
                <c:pt idx="495">
                  <c:v>7</c:v>
                </c:pt>
                <c:pt idx="496">
                  <c:v>30</c:v>
                </c:pt>
                <c:pt idx="497">
                  <c:v>33</c:v>
                </c:pt>
                <c:pt idx="498">
                  <c:v>30</c:v>
                </c:pt>
                <c:pt idx="499">
                  <c:v>12</c:v>
                </c:pt>
                <c:pt idx="500">
                  <c:v>1</c:v>
                </c:pt>
                <c:pt idx="501">
                  <c:v>4</c:v>
                </c:pt>
                <c:pt idx="502">
                  <c:v>1</c:v>
                </c:pt>
                <c:pt idx="503">
                  <c:v>41</c:v>
                </c:pt>
                <c:pt idx="504">
                  <c:v>55</c:v>
                </c:pt>
                <c:pt idx="505">
                  <c:v>55</c:v>
                </c:pt>
                <c:pt idx="506">
                  <c:v>48</c:v>
                </c:pt>
                <c:pt idx="507">
                  <c:v>43</c:v>
                </c:pt>
                <c:pt idx="508">
                  <c:v>23</c:v>
                </c:pt>
                <c:pt idx="509">
                  <c:v>11</c:v>
                </c:pt>
                <c:pt idx="510">
                  <c:v>78</c:v>
                </c:pt>
                <c:pt idx="511">
                  <c:v>96</c:v>
                </c:pt>
                <c:pt idx="512">
                  <c:v>99</c:v>
                </c:pt>
                <c:pt idx="513">
                  <c:v>76</c:v>
                </c:pt>
                <c:pt idx="514">
                  <c:v>74</c:v>
                </c:pt>
                <c:pt idx="515">
                  <c:v>66</c:v>
                </c:pt>
                <c:pt idx="516">
                  <c:v>46</c:v>
                </c:pt>
                <c:pt idx="517">
                  <c:v>122</c:v>
                </c:pt>
                <c:pt idx="518">
                  <c:v>152</c:v>
                </c:pt>
                <c:pt idx="519">
                  <c:v>151</c:v>
                </c:pt>
                <c:pt idx="520">
                  <c:v>170</c:v>
                </c:pt>
                <c:pt idx="521">
                  <c:v>140</c:v>
                </c:pt>
                <c:pt idx="522">
                  <c:v>86</c:v>
                </c:pt>
                <c:pt idx="523">
                  <c:v>73</c:v>
                </c:pt>
                <c:pt idx="524">
                  <c:v>137</c:v>
                </c:pt>
                <c:pt idx="525">
                  <c:v>99</c:v>
                </c:pt>
                <c:pt idx="526">
                  <c:v>176</c:v>
                </c:pt>
                <c:pt idx="527">
                  <c:v>169</c:v>
                </c:pt>
                <c:pt idx="528">
                  <c:v>138</c:v>
                </c:pt>
                <c:pt idx="529">
                  <c:v>61</c:v>
                </c:pt>
                <c:pt idx="530">
                  <c:v>47</c:v>
                </c:pt>
                <c:pt idx="531">
                  <c:v>75</c:v>
                </c:pt>
                <c:pt idx="532">
                  <c:v>58</c:v>
                </c:pt>
                <c:pt idx="533">
                  <c:v>18</c:v>
                </c:pt>
                <c:pt idx="534">
                  <c:v>107</c:v>
                </c:pt>
                <c:pt idx="535">
                  <c:v>114</c:v>
                </c:pt>
                <c:pt idx="536">
                  <c:v>86</c:v>
                </c:pt>
                <c:pt idx="537">
                  <c:v>58</c:v>
                </c:pt>
                <c:pt idx="538">
                  <c:v>166</c:v>
                </c:pt>
                <c:pt idx="539">
                  <c:v>161</c:v>
                </c:pt>
                <c:pt idx="540">
                  <c:v>148</c:v>
                </c:pt>
                <c:pt idx="541">
                  <c:v>89</c:v>
                </c:pt>
                <c:pt idx="542">
                  <c:v>142</c:v>
                </c:pt>
                <c:pt idx="543">
                  <c:v>90</c:v>
                </c:pt>
                <c:pt idx="544">
                  <c:v>63</c:v>
                </c:pt>
                <c:pt idx="545">
                  <c:v>156</c:v>
                </c:pt>
                <c:pt idx="546">
                  <c:v>150</c:v>
                </c:pt>
                <c:pt idx="547">
                  <c:v>88</c:v>
                </c:pt>
                <c:pt idx="548">
                  <c:v>123</c:v>
                </c:pt>
                <c:pt idx="549">
                  <c:v>88</c:v>
                </c:pt>
                <c:pt idx="550">
                  <c:v>32</c:v>
                </c:pt>
                <c:pt idx="551">
                  <c:v>20</c:v>
                </c:pt>
                <c:pt idx="552">
                  <c:v>105</c:v>
                </c:pt>
                <c:pt idx="553">
                  <c:v>140</c:v>
                </c:pt>
                <c:pt idx="554">
                  <c:v>152</c:v>
                </c:pt>
                <c:pt idx="555">
                  <c:v>149</c:v>
                </c:pt>
                <c:pt idx="556">
                  <c:v>142</c:v>
                </c:pt>
                <c:pt idx="557">
                  <c:v>75</c:v>
                </c:pt>
                <c:pt idx="558">
                  <c:v>35</c:v>
                </c:pt>
                <c:pt idx="559">
                  <c:v>121</c:v>
                </c:pt>
                <c:pt idx="560">
                  <c:v>117</c:v>
                </c:pt>
                <c:pt idx="561">
                  <c:v>113</c:v>
                </c:pt>
                <c:pt idx="562">
                  <c:v>113</c:v>
                </c:pt>
                <c:pt idx="563">
                  <c:v>109</c:v>
                </c:pt>
                <c:pt idx="564">
                  <c:v>60</c:v>
                </c:pt>
                <c:pt idx="565">
                  <c:v>26</c:v>
                </c:pt>
                <c:pt idx="566">
                  <c:v>130</c:v>
                </c:pt>
                <c:pt idx="567">
                  <c:v>141</c:v>
                </c:pt>
                <c:pt idx="568">
                  <c:v>122</c:v>
                </c:pt>
                <c:pt idx="569">
                  <c:v>120</c:v>
                </c:pt>
                <c:pt idx="570">
                  <c:v>84</c:v>
                </c:pt>
                <c:pt idx="571">
                  <c:v>34</c:v>
                </c:pt>
                <c:pt idx="572">
                  <c:v>11</c:v>
                </c:pt>
                <c:pt idx="573">
                  <c:v>109</c:v>
                </c:pt>
                <c:pt idx="574">
                  <c:v>118</c:v>
                </c:pt>
                <c:pt idx="575">
                  <c:v>108</c:v>
                </c:pt>
                <c:pt idx="576">
                  <c:v>126</c:v>
                </c:pt>
                <c:pt idx="577">
                  <c:v>110</c:v>
                </c:pt>
                <c:pt idx="578">
                  <c:v>41</c:v>
                </c:pt>
                <c:pt idx="579">
                  <c:v>16</c:v>
                </c:pt>
                <c:pt idx="580">
                  <c:v>92</c:v>
                </c:pt>
                <c:pt idx="581">
                  <c:v>92</c:v>
                </c:pt>
                <c:pt idx="582">
                  <c:v>91</c:v>
                </c:pt>
                <c:pt idx="583">
                  <c:v>102</c:v>
                </c:pt>
                <c:pt idx="584">
                  <c:v>96</c:v>
                </c:pt>
                <c:pt idx="585">
                  <c:v>41</c:v>
                </c:pt>
                <c:pt idx="586">
                  <c:v>20</c:v>
                </c:pt>
                <c:pt idx="587">
                  <c:v>78</c:v>
                </c:pt>
                <c:pt idx="588">
                  <c:v>102</c:v>
                </c:pt>
                <c:pt idx="589">
                  <c:v>99</c:v>
                </c:pt>
                <c:pt idx="590">
                  <c:v>95</c:v>
                </c:pt>
                <c:pt idx="591">
                  <c:v>73</c:v>
                </c:pt>
                <c:pt idx="592">
                  <c:v>42</c:v>
                </c:pt>
                <c:pt idx="593">
                  <c:v>16</c:v>
                </c:pt>
                <c:pt idx="594">
                  <c:v>106</c:v>
                </c:pt>
                <c:pt idx="595">
                  <c:v>110</c:v>
                </c:pt>
                <c:pt idx="596">
                  <c:v>111</c:v>
                </c:pt>
                <c:pt idx="597">
                  <c:v>116</c:v>
                </c:pt>
                <c:pt idx="598">
                  <c:v>88</c:v>
                </c:pt>
                <c:pt idx="599">
                  <c:v>43</c:v>
                </c:pt>
                <c:pt idx="600">
                  <c:v>23</c:v>
                </c:pt>
                <c:pt idx="601">
                  <c:v>107</c:v>
                </c:pt>
                <c:pt idx="602">
                  <c:v>127</c:v>
                </c:pt>
                <c:pt idx="603">
                  <c:v>123</c:v>
                </c:pt>
                <c:pt idx="604">
                  <c:v>114</c:v>
                </c:pt>
                <c:pt idx="605">
                  <c:v>96</c:v>
                </c:pt>
                <c:pt idx="606">
                  <c:v>44</c:v>
                </c:pt>
                <c:pt idx="607">
                  <c:v>32</c:v>
                </c:pt>
                <c:pt idx="608">
                  <c:v>87</c:v>
                </c:pt>
                <c:pt idx="609">
                  <c:v>100</c:v>
                </c:pt>
                <c:pt idx="610">
                  <c:v>107</c:v>
                </c:pt>
                <c:pt idx="611">
                  <c:v>124</c:v>
                </c:pt>
                <c:pt idx="612">
                  <c:v>115</c:v>
                </c:pt>
                <c:pt idx="613">
                  <c:v>46</c:v>
                </c:pt>
                <c:pt idx="614">
                  <c:v>39</c:v>
                </c:pt>
                <c:pt idx="615">
                  <c:v>109</c:v>
                </c:pt>
                <c:pt idx="616">
                  <c:v>112</c:v>
                </c:pt>
                <c:pt idx="617">
                  <c:v>120</c:v>
                </c:pt>
                <c:pt idx="618">
                  <c:v>99</c:v>
                </c:pt>
                <c:pt idx="619">
                  <c:v>87</c:v>
                </c:pt>
                <c:pt idx="620">
                  <c:v>39</c:v>
                </c:pt>
                <c:pt idx="621">
                  <c:v>36</c:v>
                </c:pt>
                <c:pt idx="622">
                  <c:v>94</c:v>
                </c:pt>
                <c:pt idx="623">
                  <c:v>94</c:v>
                </c:pt>
                <c:pt idx="624">
                  <c:v>87</c:v>
                </c:pt>
                <c:pt idx="625">
                  <c:v>91</c:v>
                </c:pt>
                <c:pt idx="626">
                  <c:v>83</c:v>
                </c:pt>
                <c:pt idx="627">
                  <c:v>36</c:v>
                </c:pt>
                <c:pt idx="628">
                  <c:v>22</c:v>
                </c:pt>
                <c:pt idx="629">
                  <c:v>89</c:v>
                </c:pt>
                <c:pt idx="630">
                  <c:v>80</c:v>
                </c:pt>
                <c:pt idx="631">
                  <c:v>82</c:v>
                </c:pt>
                <c:pt idx="632">
                  <c:v>79</c:v>
                </c:pt>
                <c:pt idx="633">
                  <c:v>69</c:v>
                </c:pt>
                <c:pt idx="634">
                  <c:v>27</c:v>
                </c:pt>
                <c:pt idx="635">
                  <c:v>18</c:v>
                </c:pt>
                <c:pt idx="636">
                  <c:v>77</c:v>
                </c:pt>
                <c:pt idx="637">
                  <c:v>83</c:v>
                </c:pt>
                <c:pt idx="638">
                  <c:v>69</c:v>
                </c:pt>
                <c:pt idx="639">
                  <c:v>14</c:v>
                </c:pt>
                <c:pt idx="640">
                  <c:v>29</c:v>
                </c:pt>
                <c:pt idx="641">
                  <c:v>16</c:v>
                </c:pt>
                <c:pt idx="642">
                  <c:v>6</c:v>
                </c:pt>
                <c:pt idx="643">
                  <c:v>73</c:v>
                </c:pt>
                <c:pt idx="644">
                  <c:v>76</c:v>
                </c:pt>
                <c:pt idx="645">
                  <c:v>73</c:v>
                </c:pt>
                <c:pt idx="646">
                  <c:v>71</c:v>
                </c:pt>
                <c:pt idx="647">
                  <c:v>72</c:v>
                </c:pt>
                <c:pt idx="648">
                  <c:v>19</c:v>
                </c:pt>
                <c:pt idx="649">
                  <c:v>8</c:v>
                </c:pt>
                <c:pt idx="650">
                  <c:v>83</c:v>
                </c:pt>
                <c:pt idx="651">
                  <c:v>78</c:v>
                </c:pt>
                <c:pt idx="652">
                  <c:v>64</c:v>
                </c:pt>
                <c:pt idx="653">
                  <c:v>80</c:v>
                </c:pt>
                <c:pt idx="654">
                  <c:v>70</c:v>
                </c:pt>
                <c:pt idx="655">
                  <c:v>17</c:v>
                </c:pt>
                <c:pt idx="656">
                  <c:v>12</c:v>
                </c:pt>
                <c:pt idx="657">
                  <c:v>70</c:v>
                </c:pt>
                <c:pt idx="658">
                  <c:v>72</c:v>
                </c:pt>
                <c:pt idx="659">
                  <c:v>77</c:v>
                </c:pt>
                <c:pt idx="660">
                  <c:v>69</c:v>
                </c:pt>
                <c:pt idx="661">
                  <c:v>55</c:v>
                </c:pt>
                <c:pt idx="662">
                  <c:v>17</c:v>
                </c:pt>
                <c:pt idx="663">
                  <c:v>4</c:v>
                </c:pt>
                <c:pt idx="664">
                  <c:v>67</c:v>
                </c:pt>
                <c:pt idx="665">
                  <c:v>76</c:v>
                </c:pt>
                <c:pt idx="666">
                  <c:v>87</c:v>
                </c:pt>
                <c:pt idx="667">
                  <c:v>87</c:v>
                </c:pt>
                <c:pt idx="668">
                  <c:v>70</c:v>
                </c:pt>
                <c:pt idx="669">
                  <c:v>25</c:v>
                </c:pt>
                <c:pt idx="670">
                  <c:v>7</c:v>
                </c:pt>
                <c:pt idx="671">
                  <c:v>71</c:v>
                </c:pt>
                <c:pt idx="672">
                  <c:v>89</c:v>
                </c:pt>
                <c:pt idx="673">
                  <c:v>82</c:v>
                </c:pt>
                <c:pt idx="674">
                  <c:v>99</c:v>
                </c:pt>
                <c:pt idx="675">
                  <c:v>78</c:v>
                </c:pt>
                <c:pt idx="676">
                  <c:v>32</c:v>
                </c:pt>
                <c:pt idx="677">
                  <c:v>11</c:v>
                </c:pt>
                <c:pt idx="678">
                  <c:v>87</c:v>
                </c:pt>
                <c:pt idx="679">
                  <c:v>90</c:v>
                </c:pt>
                <c:pt idx="680">
                  <c:v>90</c:v>
                </c:pt>
                <c:pt idx="681">
                  <c:v>95</c:v>
                </c:pt>
                <c:pt idx="682">
                  <c:v>76</c:v>
                </c:pt>
                <c:pt idx="683">
                  <c:v>12</c:v>
                </c:pt>
                <c:pt idx="684">
                  <c:v>6</c:v>
                </c:pt>
                <c:pt idx="685">
                  <c:v>54</c:v>
                </c:pt>
                <c:pt idx="686">
                  <c:v>47</c:v>
                </c:pt>
                <c:pt idx="687">
                  <c:v>66</c:v>
                </c:pt>
                <c:pt idx="688">
                  <c:v>73</c:v>
                </c:pt>
                <c:pt idx="689">
                  <c:v>54</c:v>
                </c:pt>
                <c:pt idx="690">
                  <c:v>27</c:v>
                </c:pt>
                <c:pt idx="691">
                  <c:v>21</c:v>
                </c:pt>
                <c:pt idx="692">
                  <c:v>112</c:v>
                </c:pt>
                <c:pt idx="693">
                  <c:v>123</c:v>
                </c:pt>
                <c:pt idx="694">
                  <c:v>125</c:v>
                </c:pt>
                <c:pt idx="695">
                  <c:v>124</c:v>
                </c:pt>
                <c:pt idx="696">
                  <c:v>121</c:v>
                </c:pt>
                <c:pt idx="697">
                  <c:v>69</c:v>
                </c:pt>
                <c:pt idx="698">
                  <c:v>52</c:v>
                </c:pt>
                <c:pt idx="699">
                  <c:v>110</c:v>
                </c:pt>
                <c:pt idx="700">
                  <c:v>108</c:v>
                </c:pt>
                <c:pt idx="701">
                  <c:v>143</c:v>
                </c:pt>
                <c:pt idx="702">
                  <c:v>146</c:v>
                </c:pt>
                <c:pt idx="703">
                  <c:v>148</c:v>
                </c:pt>
                <c:pt idx="704">
                  <c:v>62</c:v>
                </c:pt>
                <c:pt idx="705">
                  <c:v>53</c:v>
                </c:pt>
                <c:pt idx="706">
                  <c:v>127</c:v>
                </c:pt>
                <c:pt idx="707">
                  <c:v>60</c:v>
                </c:pt>
                <c:pt idx="708">
                  <c:v>86</c:v>
                </c:pt>
                <c:pt idx="709">
                  <c:v>63</c:v>
                </c:pt>
                <c:pt idx="710">
                  <c:v>41</c:v>
                </c:pt>
                <c:pt idx="711">
                  <c:v>17</c:v>
                </c:pt>
                <c:pt idx="712">
                  <c:v>13</c:v>
                </c:pt>
                <c:pt idx="713">
                  <c:v>87</c:v>
                </c:pt>
                <c:pt idx="714">
                  <c:v>131</c:v>
                </c:pt>
                <c:pt idx="715">
                  <c:v>125</c:v>
                </c:pt>
                <c:pt idx="716">
                  <c:v>140</c:v>
                </c:pt>
                <c:pt idx="717">
                  <c:v>77</c:v>
                </c:pt>
                <c:pt idx="718">
                  <c:v>90</c:v>
                </c:pt>
                <c:pt idx="719">
                  <c:v>55</c:v>
                </c:pt>
                <c:pt idx="720">
                  <c:v>81</c:v>
                </c:pt>
                <c:pt idx="721">
                  <c:v>135</c:v>
                </c:pt>
                <c:pt idx="722">
                  <c:v>147</c:v>
                </c:pt>
                <c:pt idx="723">
                  <c:v>155</c:v>
                </c:pt>
                <c:pt idx="724">
                  <c:v>131</c:v>
                </c:pt>
                <c:pt idx="725">
                  <c:v>89</c:v>
                </c:pt>
                <c:pt idx="726">
                  <c:v>60</c:v>
                </c:pt>
                <c:pt idx="727">
                  <c:v>158</c:v>
                </c:pt>
                <c:pt idx="728">
                  <c:v>172</c:v>
                </c:pt>
                <c:pt idx="729">
                  <c:v>152</c:v>
                </c:pt>
                <c:pt idx="730">
                  <c:v>163</c:v>
                </c:pt>
                <c:pt idx="731">
                  <c:v>144</c:v>
                </c:pt>
                <c:pt idx="732">
                  <c:v>58</c:v>
                </c:pt>
                <c:pt idx="733">
                  <c:v>13</c:v>
                </c:pt>
                <c:pt idx="734">
                  <c:v>90</c:v>
                </c:pt>
                <c:pt idx="735">
                  <c:v>120</c:v>
                </c:pt>
                <c:pt idx="736">
                  <c:v>135</c:v>
                </c:pt>
                <c:pt idx="737">
                  <c:v>136</c:v>
                </c:pt>
                <c:pt idx="738">
                  <c:v>128</c:v>
                </c:pt>
                <c:pt idx="739">
                  <c:v>60</c:v>
                </c:pt>
                <c:pt idx="740">
                  <c:v>18</c:v>
                </c:pt>
                <c:pt idx="741">
                  <c:v>124</c:v>
                </c:pt>
                <c:pt idx="742">
                  <c:v>121</c:v>
                </c:pt>
                <c:pt idx="743">
                  <c:v>131</c:v>
                </c:pt>
                <c:pt idx="744">
                  <c:v>125</c:v>
                </c:pt>
                <c:pt idx="745">
                  <c:v>111</c:v>
                </c:pt>
                <c:pt idx="746">
                  <c:v>45</c:v>
                </c:pt>
                <c:pt idx="747">
                  <c:v>17</c:v>
                </c:pt>
                <c:pt idx="748">
                  <c:v>112</c:v>
                </c:pt>
                <c:pt idx="749">
                  <c:v>120</c:v>
                </c:pt>
                <c:pt idx="750">
                  <c:v>119</c:v>
                </c:pt>
                <c:pt idx="751">
                  <c:v>101</c:v>
                </c:pt>
                <c:pt idx="752">
                  <c:v>40</c:v>
                </c:pt>
                <c:pt idx="753">
                  <c:v>25</c:v>
                </c:pt>
                <c:pt idx="754">
                  <c:v>13</c:v>
                </c:pt>
                <c:pt idx="755">
                  <c:v>36</c:v>
                </c:pt>
                <c:pt idx="756">
                  <c:v>85</c:v>
                </c:pt>
                <c:pt idx="757">
                  <c:v>101</c:v>
                </c:pt>
                <c:pt idx="758">
                  <c:v>105</c:v>
                </c:pt>
                <c:pt idx="759">
                  <c:v>71</c:v>
                </c:pt>
                <c:pt idx="760">
                  <c:v>28</c:v>
                </c:pt>
                <c:pt idx="761">
                  <c:v>19</c:v>
                </c:pt>
                <c:pt idx="762">
                  <c:v>94</c:v>
                </c:pt>
                <c:pt idx="763">
                  <c:v>101</c:v>
                </c:pt>
                <c:pt idx="764">
                  <c:v>70</c:v>
                </c:pt>
                <c:pt idx="765">
                  <c:v>41</c:v>
                </c:pt>
                <c:pt idx="766">
                  <c:v>39</c:v>
                </c:pt>
                <c:pt idx="767">
                  <c:v>31</c:v>
                </c:pt>
                <c:pt idx="768">
                  <c:v>11</c:v>
                </c:pt>
                <c:pt idx="769">
                  <c:v>35</c:v>
                </c:pt>
                <c:pt idx="770">
                  <c:v>9</c:v>
                </c:pt>
                <c:pt idx="771">
                  <c:v>3</c:v>
                </c:pt>
                <c:pt idx="772">
                  <c:v>25</c:v>
                </c:pt>
                <c:pt idx="773">
                  <c:v>17</c:v>
                </c:pt>
                <c:pt idx="774">
                  <c:v>9</c:v>
                </c:pt>
                <c:pt idx="775">
                  <c:v>3</c:v>
                </c:pt>
                <c:pt idx="776">
                  <c:v>17</c:v>
                </c:pt>
                <c:pt idx="777">
                  <c:v>9</c:v>
                </c:pt>
                <c:pt idx="778">
                  <c:v>2</c:v>
                </c:pt>
                <c:pt idx="779">
                  <c:v>9</c:v>
                </c:pt>
                <c:pt idx="780">
                  <c:v>9</c:v>
                </c:pt>
                <c:pt idx="781">
                  <c:v>5</c:v>
                </c:pt>
                <c:pt idx="782">
                  <c:v>4</c:v>
                </c:pt>
                <c:pt idx="783">
                  <c:v>2</c:v>
                </c:pt>
                <c:pt idx="784">
                  <c:v>26</c:v>
                </c:pt>
                <c:pt idx="785">
                  <c:v>37</c:v>
                </c:pt>
                <c:pt idx="786">
                  <c:v>50</c:v>
                </c:pt>
                <c:pt idx="787">
                  <c:v>47</c:v>
                </c:pt>
                <c:pt idx="788">
                  <c:v>25</c:v>
                </c:pt>
                <c:pt idx="789">
                  <c:v>10</c:v>
                </c:pt>
                <c:pt idx="790">
                  <c:v>56</c:v>
                </c:pt>
                <c:pt idx="791">
                  <c:v>47</c:v>
                </c:pt>
                <c:pt idx="792">
                  <c:v>50</c:v>
                </c:pt>
                <c:pt idx="793">
                  <c:v>52</c:v>
                </c:pt>
                <c:pt idx="794">
                  <c:v>51</c:v>
                </c:pt>
                <c:pt idx="795">
                  <c:v>15</c:v>
                </c:pt>
                <c:pt idx="796">
                  <c:v>8</c:v>
                </c:pt>
                <c:pt idx="797">
                  <c:v>54</c:v>
                </c:pt>
                <c:pt idx="798">
                  <c:v>54</c:v>
                </c:pt>
                <c:pt idx="799">
                  <c:v>59</c:v>
                </c:pt>
                <c:pt idx="800">
                  <c:v>63</c:v>
                </c:pt>
                <c:pt idx="801">
                  <c:v>70</c:v>
                </c:pt>
                <c:pt idx="802">
                  <c:v>33</c:v>
                </c:pt>
                <c:pt idx="803">
                  <c:v>15</c:v>
                </c:pt>
                <c:pt idx="804">
                  <c:v>82</c:v>
                </c:pt>
                <c:pt idx="805">
                  <c:v>68</c:v>
                </c:pt>
                <c:pt idx="806">
                  <c:v>59</c:v>
                </c:pt>
                <c:pt idx="807">
                  <c:v>62</c:v>
                </c:pt>
                <c:pt idx="808">
                  <c:v>69</c:v>
                </c:pt>
                <c:pt idx="809">
                  <c:v>21</c:v>
                </c:pt>
                <c:pt idx="810">
                  <c:v>16</c:v>
                </c:pt>
                <c:pt idx="811">
                  <c:v>39</c:v>
                </c:pt>
                <c:pt idx="812">
                  <c:v>44</c:v>
                </c:pt>
                <c:pt idx="813">
                  <c:v>39</c:v>
                </c:pt>
                <c:pt idx="814">
                  <c:v>41</c:v>
                </c:pt>
                <c:pt idx="815">
                  <c:v>46</c:v>
                </c:pt>
                <c:pt idx="816">
                  <c:v>10</c:v>
                </c:pt>
                <c:pt idx="817">
                  <c:v>2</c:v>
                </c:pt>
                <c:pt idx="818">
                  <c:v>41</c:v>
                </c:pt>
                <c:pt idx="819">
                  <c:v>23</c:v>
                </c:pt>
                <c:pt idx="820">
                  <c:v>45</c:v>
                </c:pt>
                <c:pt idx="821">
                  <c:v>47</c:v>
                </c:pt>
                <c:pt idx="822">
                  <c:v>43</c:v>
                </c:pt>
                <c:pt idx="823">
                  <c:v>18</c:v>
                </c:pt>
                <c:pt idx="824">
                  <c:v>6</c:v>
                </c:pt>
                <c:pt idx="825">
                  <c:v>63</c:v>
                </c:pt>
                <c:pt idx="826">
                  <c:v>87</c:v>
                </c:pt>
                <c:pt idx="827">
                  <c:v>111</c:v>
                </c:pt>
                <c:pt idx="828">
                  <c:v>83</c:v>
                </c:pt>
                <c:pt idx="829">
                  <c:v>104</c:v>
                </c:pt>
                <c:pt idx="830">
                  <c:v>60</c:v>
                </c:pt>
                <c:pt idx="831">
                  <c:v>50</c:v>
                </c:pt>
                <c:pt idx="832">
                  <c:v>95</c:v>
                </c:pt>
                <c:pt idx="833">
                  <c:v>116</c:v>
                </c:pt>
                <c:pt idx="834">
                  <c:v>111</c:v>
                </c:pt>
                <c:pt idx="835">
                  <c:v>96</c:v>
                </c:pt>
                <c:pt idx="836">
                  <c:v>94</c:v>
                </c:pt>
                <c:pt idx="837">
                  <c:v>16</c:v>
                </c:pt>
                <c:pt idx="838">
                  <c:v>7</c:v>
                </c:pt>
                <c:pt idx="839">
                  <c:v>77</c:v>
                </c:pt>
                <c:pt idx="840">
                  <c:v>103</c:v>
                </c:pt>
                <c:pt idx="841">
                  <c:v>140</c:v>
                </c:pt>
                <c:pt idx="842">
                  <c:v>160</c:v>
                </c:pt>
                <c:pt idx="843">
                  <c:v>156</c:v>
                </c:pt>
                <c:pt idx="844">
                  <c:v>91</c:v>
                </c:pt>
                <c:pt idx="845">
                  <c:v>62</c:v>
                </c:pt>
                <c:pt idx="846">
                  <c:v>167</c:v>
                </c:pt>
                <c:pt idx="847">
                  <c:v>177</c:v>
                </c:pt>
                <c:pt idx="848">
                  <c:v>170</c:v>
                </c:pt>
                <c:pt idx="849">
                  <c:v>169</c:v>
                </c:pt>
                <c:pt idx="850">
                  <c:v>166</c:v>
                </c:pt>
                <c:pt idx="851">
                  <c:v>107</c:v>
                </c:pt>
                <c:pt idx="852">
                  <c:v>64</c:v>
                </c:pt>
                <c:pt idx="853">
                  <c:v>169</c:v>
                </c:pt>
                <c:pt idx="854">
                  <c:v>193</c:v>
                </c:pt>
                <c:pt idx="855">
                  <c:v>184</c:v>
                </c:pt>
                <c:pt idx="856">
                  <c:v>188</c:v>
                </c:pt>
                <c:pt idx="857">
                  <c:v>171</c:v>
                </c:pt>
                <c:pt idx="858">
                  <c:v>99</c:v>
                </c:pt>
                <c:pt idx="859">
                  <c:v>48</c:v>
                </c:pt>
                <c:pt idx="860">
                  <c:v>131</c:v>
                </c:pt>
                <c:pt idx="861">
                  <c:v>134</c:v>
                </c:pt>
                <c:pt idx="862">
                  <c:v>162</c:v>
                </c:pt>
                <c:pt idx="863">
                  <c:v>185</c:v>
                </c:pt>
                <c:pt idx="864">
                  <c:v>165</c:v>
                </c:pt>
                <c:pt idx="865">
                  <c:v>45</c:v>
                </c:pt>
                <c:pt idx="866">
                  <c:v>20</c:v>
                </c:pt>
                <c:pt idx="867">
                  <c:v>140</c:v>
                </c:pt>
                <c:pt idx="868">
                  <c:v>126</c:v>
                </c:pt>
                <c:pt idx="869">
                  <c:v>104</c:v>
                </c:pt>
                <c:pt idx="870">
                  <c:v>111</c:v>
                </c:pt>
                <c:pt idx="871">
                  <c:v>121</c:v>
                </c:pt>
                <c:pt idx="872">
                  <c:v>47</c:v>
                </c:pt>
                <c:pt idx="873">
                  <c:v>40</c:v>
                </c:pt>
                <c:pt idx="874">
                  <c:v>181</c:v>
                </c:pt>
                <c:pt idx="875">
                  <c:v>198</c:v>
                </c:pt>
                <c:pt idx="876">
                  <c:v>193</c:v>
                </c:pt>
                <c:pt idx="877">
                  <c:v>193</c:v>
                </c:pt>
                <c:pt idx="878">
                  <c:v>204</c:v>
                </c:pt>
                <c:pt idx="879">
                  <c:v>137</c:v>
                </c:pt>
                <c:pt idx="880">
                  <c:v>72</c:v>
                </c:pt>
                <c:pt idx="881">
                  <c:v>203</c:v>
                </c:pt>
                <c:pt idx="882">
                  <c:v>217</c:v>
                </c:pt>
                <c:pt idx="883">
                  <c:v>198</c:v>
                </c:pt>
                <c:pt idx="884">
                  <c:v>125</c:v>
                </c:pt>
                <c:pt idx="885">
                  <c:v>68</c:v>
                </c:pt>
                <c:pt idx="886">
                  <c:v>99</c:v>
                </c:pt>
                <c:pt idx="887">
                  <c:v>21</c:v>
                </c:pt>
                <c:pt idx="888">
                  <c:v>133</c:v>
                </c:pt>
                <c:pt idx="889">
                  <c:v>176</c:v>
                </c:pt>
                <c:pt idx="890">
                  <c:v>133</c:v>
                </c:pt>
                <c:pt idx="891">
                  <c:v>162</c:v>
                </c:pt>
                <c:pt idx="892">
                  <c:v>188</c:v>
                </c:pt>
                <c:pt idx="893">
                  <c:v>83</c:v>
                </c:pt>
                <c:pt idx="894">
                  <c:v>56</c:v>
                </c:pt>
                <c:pt idx="895">
                  <c:v>204</c:v>
                </c:pt>
                <c:pt idx="896">
                  <c:v>212</c:v>
                </c:pt>
                <c:pt idx="897">
                  <c:v>210</c:v>
                </c:pt>
                <c:pt idx="898">
                  <c:v>107</c:v>
                </c:pt>
                <c:pt idx="899">
                  <c:v>150</c:v>
                </c:pt>
                <c:pt idx="900">
                  <c:v>116</c:v>
                </c:pt>
                <c:pt idx="901">
                  <c:v>61</c:v>
                </c:pt>
                <c:pt idx="902">
                  <c:v>190</c:v>
                </c:pt>
                <c:pt idx="903">
                  <c:v>201</c:v>
                </c:pt>
                <c:pt idx="904">
                  <c:v>195</c:v>
                </c:pt>
                <c:pt idx="905">
                  <c:v>190</c:v>
                </c:pt>
                <c:pt idx="906">
                  <c:v>177</c:v>
                </c:pt>
                <c:pt idx="907">
                  <c:v>112</c:v>
                </c:pt>
                <c:pt idx="908">
                  <c:v>59</c:v>
                </c:pt>
                <c:pt idx="909">
                  <c:v>186</c:v>
                </c:pt>
                <c:pt idx="910">
                  <c:v>186</c:v>
                </c:pt>
                <c:pt idx="911">
                  <c:v>192</c:v>
                </c:pt>
                <c:pt idx="912">
                  <c:v>136</c:v>
                </c:pt>
                <c:pt idx="913">
                  <c:v>166</c:v>
                </c:pt>
                <c:pt idx="914">
                  <c:v>101</c:v>
                </c:pt>
                <c:pt idx="915">
                  <c:v>54</c:v>
                </c:pt>
                <c:pt idx="916">
                  <c:v>169</c:v>
                </c:pt>
                <c:pt idx="917">
                  <c:v>171</c:v>
                </c:pt>
                <c:pt idx="918">
                  <c:v>103</c:v>
                </c:pt>
                <c:pt idx="919">
                  <c:v>80</c:v>
                </c:pt>
                <c:pt idx="920">
                  <c:v>124</c:v>
                </c:pt>
                <c:pt idx="921">
                  <c:v>87</c:v>
                </c:pt>
                <c:pt idx="922">
                  <c:v>34</c:v>
                </c:pt>
                <c:pt idx="923">
                  <c:v>168</c:v>
                </c:pt>
                <c:pt idx="924">
                  <c:v>171</c:v>
                </c:pt>
                <c:pt idx="925">
                  <c:v>113</c:v>
                </c:pt>
                <c:pt idx="926">
                  <c:v>142</c:v>
                </c:pt>
                <c:pt idx="927">
                  <c:v>139</c:v>
                </c:pt>
                <c:pt idx="928">
                  <c:v>69</c:v>
                </c:pt>
                <c:pt idx="929">
                  <c:v>39</c:v>
                </c:pt>
                <c:pt idx="930">
                  <c:v>162</c:v>
                </c:pt>
                <c:pt idx="931">
                  <c:v>168</c:v>
                </c:pt>
                <c:pt idx="932">
                  <c:v>153</c:v>
                </c:pt>
                <c:pt idx="933">
                  <c:v>140</c:v>
                </c:pt>
                <c:pt idx="934">
                  <c:v>126</c:v>
                </c:pt>
                <c:pt idx="935">
                  <c:v>36</c:v>
                </c:pt>
                <c:pt idx="936">
                  <c:v>20</c:v>
                </c:pt>
                <c:pt idx="937">
                  <c:v>124</c:v>
                </c:pt>
                <c:pt idx="938">
                  <c:v>136</c:v>
                </c:pt>
                <c:pt idx="939">
                  <c:v>127</c:v>
                </c:pt>
                <c:pt idx="940">
                  <c:v>127</c:v>
                </c:pt>
                <c:pt idx="941">
                  <c:v>128</c:v>
                </c:pt>
                <c:pt idx="942">
                  <c:v>49</c:v>
                </c:pt>
                <c:pt idx="943">
                  <c:v>25</c:v>
                </c:pt>
                <c:pt idx="944">
                  <c:v>120</c:v>
                </c:pt>
                <c:pt idx="945">
                  <c:v>138</c:v>
                </c:pt>
                <c:pt idx="946">
                  <c:v>139</c:v>
                </c:pt>
                <c:pt idx="947">
                  <c:v>129</c:v>
                </c:pt>
                <c:pt idx="948">
                  <c:v>121</c:v>
                </c:pt>
                <c:pt idx="949">
                  <c:v>56</c:v>
                </c:pt>
                <c:pt idx="950">
                  <c:v>32</c:v>
                </c:pt>
                <c:pt idx="951">
                  <c:v>115</c:v>
                </c:pt>
                <c:pt idx="952">
                  <c:v>86</c:v>
                </c:pt>
                <c:pt idx="953">
                  <c:v>123</c:v>
                </c:pt>
                <c:pt idx="954">
                  <c:v>128</c:v>
                </c:pt>
                <c:pt idx="955">
                  <c:v>138</c:v>
                </c:pt>
                <c:pt idx="956">
                  <c:v>69</c:v>
                </c:pt>
                <c:pt idx="957">
                  <c:v>38</c:v>
                </c:pt>
                <c:pt idx="958">
                  <c:v>133</c:v>
                </c:pt>
                <c:pt idx="959">
                  <c:v>139</c:v>
                </c:pt>
                <c:pt idx="960">
                  <c:v>138</c:v>
                </c:pt>
                <c:pt idx="961">
                  <c:v>107</c:v>
                </c:pt>
                <c:pt idx="962">
                  <c:v>126</c:v>
                </c:pt>
                <c:pt idx="963">
                  <c:v>68</c:v>
                </c:pt>
                <c:pt idx="964">
                  <c:v>39</c:v>
                </c:pt>
                <c:pt idx="965">
                  <c:v>123</c:v>
                </c:pt>
                <c:pt idx="966">
                  <c:v>139</c:v>
                </c:pt>
                <c:pt idx="967">
                  <c:v>149</c:v>
                </c:pt>
                <c:pt idx="968">
                  <c:v>137</c:v>
                </c:pt>
                <c:pt idx="969">
                  <c:v>131</c:v>
                </c:pt>
                <c:pt idx="970">
                  <c:v>67</c:v>
                </c:pt>
                <c:pt idx="971">
                  <c:v>56</c:v>
                </c:pt>
                <c:pt idx="972">
                  <c:v>133</c:v>
                </c:pt>
                <c:pt idx="973">
                  <c:v>140</c:v>
                </c:pt>
                <c:pt idx="974">
                  <c:v>135</c:v>
                </c:pt>
                <c:pt idx="975">
                  <c:v>146</c:v>
                </c:pt>
                <c:pt idx="976">
                  <c:v>127</c:v>
                </c:pt>
                <c:pt idx="977">
                  <c:v>55</c:v>
                </c:pt>
                <c:pt idx="978">
                  <c:v>22</c:v>
                </c:pt>
                <c:pt idx="979">
                  <c:v>138</c:v>
                </c:pt>
                <c:pt idx="980">
                  <c:v>141</c:v>
                </c:pt>
                <c:pt idx="981">
                  <c:v>140</c:v>
                </c:pt>
                <c:pt idx="982">
                  <c:v>130</c:v>
                </c:pt>
                <c:pt idx="983">
                  <c:v>111</c:v>
                </c:pt>
                <c:pt idx="984">
                  <c:v>64</c:v>
                </c:pt>
                <c:pt idx="985">
                  <c:v>26</c:v>
                </c:pt>
                <c:pt idx="986">
                  <c:v>108</c:v>
                </c:pt>
                <c:pt idx="987">
                  <c:v>118</c:v>
                </c:pt>
                <c:pt idx="988">
                  <c:v>116</c:v>
                </c:pt>
                <c:pt idx="989">
                  <c:v>114</c:v>
                </c:pt>
                <c:pt idx="990">
                  <c:v>100</c:v>
                </c:pt>
                <c:pt idx="991">
                  <c:v>41</c:v>
                </c:pt>
                <c:pt idx="992">
                  <c:v>23</c:v>
                </c:pt>
                <c:pt idx="993">
                  <c:v>105</c:v>
                </c:pt>
                <c:pt idx="994">
                  <c:v>119</c:v>
                </c:pt>
                <c:pt idx="995">
                  <c:v>111</c:v>
                </c:pt>
                <c:pt idx="996">
                  <c:v>93</c:v>
                </c:pt>
                <c:pt idx="997">
                  <c:v>88</c:v>
                </c:pt>
                <c:pt idx="998">
                  <c:v>35</c:v>
                </c:pt>
                <c:pt idx="999">
                  <c:v>14</c:v>
                </c:pt>
                <c:pt idx="1000">
                  <c:v>97</c:v>
                </c:pt>
                <c:pt idx="1001">
                  <c:v>101</c:v>
                </c:pt>
                <c:pt idx="1002">
                  <c:v>101</c:v>
                </c:pt>
                <c:pt idx="1003">
                  <c:v>79</c:v>
                </c:pt>
                <c:pt idx="1004">
                  <c:v>21</c:v>
                </c:pt>
                <c:pt idx="1005">
                  <c:v>25</c:v>
                </c:pt>
                <c:pt idx="1006">
                  <c:v>16</c:v>
                </c:pt>
                <c:pt idx="1007">
                  <c:v>97</c:v>
                </c:pt>
                <c:pt idx="1008">
                  <c:v>89</c:v>
                </c:pt>
                <c:pt idx="1009">
                  <c:v>99</c:v>
                </c:pt>
                <c:pt idx="1010">
                  <c:v>106</c:v>
                </c:pt>
                <c:pt idx="1011">
                  <c:v>82</c:v>
                </c:pt>
                <c:pt idx="1012">
                  <c:v>28</c:v>
                </c:pt>
                <c:pt idx="1013">
                  <c:v>12</c:v>
                </c:pt>
                <c:pt idx="1014">
                  <c:v>93</c:v>
                </c:pt>
                <c:pt idx="1015">
                  <c:v>99</c:v>
                </c:pt>
                <c:pt idx="1016">
                  <c:v>95</c:v>
                </c:pt>
                <c:pt idx="1017">
                  <c:v>103</c:v>
                </c:pt>
                <c:pt idx="1018">
                  <c:v>92</c:v>
                </c:pt>
                <c:pt idx="1019">
                  <c:v>36</c:v>
                </c:pt>
                <c:pt idx="1020">
                  <c:v>12</c:v>
                </c:pt>
                <c:pt idx="1021">
                  <c:v>96</c:v>
                </c:pt>
                <c:pt idx="1022">
                  <c:v>98</c:v>
                </c:pt>
                <c:pt idx="1023">
                  <c:v>83</c:v>
                </c:pt>
                <c:pt idx="1024">
                  <c:v>107</c:v>
                </c:pt>
                <c:pt idx="1025">
                  <c:v>83</c:v>
                </c:pt>
                <c:pt idx="1026">
                  <c:v>32</c:v>
                </c:pt>
                <c:pt idx="1027">
                  <c:v>10</c:v>
                </c:pt>
                <c:pt idx="1028">
                  <c:v>53</c:v>
                </c:pt>
                <c:pt idx="1029">
                  <c:v>91</c:v>
                </c:pt>
                <c:pt idx="1030">
                  <c:v>113</c:v>
                </c:pt>
                <c:pt idx="1031">
                  <c:v>115</c:v>
                </c:pt>
                <c:pt idx="1032">
                  <c:v>105</c:v>
                </c:pt>
                <c:pt idx="1033">
                  <c:v>50</c:v>
                </c:pt>
                <c:pt idx="1034">
                  <c:v>24</c:v>
                </c:pt>
                <c:pt idx="1035">
                  <c:v>110</c:v>
                </c:pt>
                <c:pt idx="1036">
                  <c:v>127</c:v>
                </c:pt>
                <c:pt idx="1037">
                  <c:v>116</c:v>
                </c:pt>
                <c:pt idx="1038">
                  <c:v>135</c:v>
                </c:pt>
                <c:pt idx="1039">
                  <c:v>99</c:v>
                </c:pt>
                <c:pt idx="1040">
                  <c:v>39</c:v>
                </c:pt>
                <c:pt idx="1041">
                  <c:v>29</c:v>
                </c:pt>
                <c:pt idx="1042">
                  <c:v>104</c:v>
                </c:pt>
                <c:pt idx="1043">
                  <c:v>25</c:v>
                </c:pt>
                <c:pt idx="1044">
                  <c:v>147</c:v>
                </c:pt>
                <c:pt idx="1045">
                  <c:v>182</c:v>
                </c:pt>
                <c:pt idx="1046">
                  <c:v>156</c:v>
                </c:pt>
                <c:pt idx="1047">
                  <c:v>94</c:v>
                </c:pt>
                <c:pt idx="1048">
                  <c:v>28</c:v>
                </c:pt>
                <c:pt idx="1049">
                  <c:v>146</c:v>
                </c:pt>
                <c:pt idx="1050">
                  <c:v>161</c:v>
                </c:pt>
                <c:pt idx="1051">
                  <c:v>165</c:v>
                </c:pt>
                <c:pt idx="1052">
                  <c:v>164</c:v>
                </c:pt>
                <c:pt idx="1053">
                  <c:v>154</c:v>
                </c:pt>
                <c:pt idx="1054">
                  <c:v>99</c:v>
                </c:pt>
                <c:pt idx="1055">
                  <c:v>50</c:v>
                </c:pt>
                <c:pt idx="1056">
                  <c:v>167</c:v>
                </c:pt>
                <c:pt idx="1057">
                  <c:v>165</c:v>
                </c:pt>
                <c:pt idx="1058">
                  <c:v>134</c:v>
                </c:pt>
                <c:pt idx="1059">
                  <c:v>91</c:v>
                </c:pt>
                <c:pt idx="1060">
                  <c:v>112</c:v>
                </c:pt>
                <c:pt idx="1061">
                  <c:v>88</c:v>
                </c:pt>
                <c:pt idx="1062">
                  <c:v>12</c:v>
                </c:pt>
                <c:pt idx="1063">
                  <c:v>33</c:v>
                </c:pt>
                <c:pt idx="1064">
                  <c:v>88</c:v>
                </c:pt>
                <c:pt idx="1065">
                  <c:v>84</c:v>
                </c:pt>
                <c:pt idx="1066">
                  <c:v>108</c:v>
                </c:pt>
                <c:pt idx="1067">
                  <c:v>154</c:v>
                </c:pt>
                <c:pt idx="1068">
                  <c:v>101</c:v>
                </c:pt>
                <c:pt idx="1069">
                  <c:v>85</c:v>
                </c:pt>
                <c:pt idx="1070">
                  <c:v>208</c:v>
                </c:pt>
                <c:pt idx="1071">
                  <c:v>217</c:v>
                </c:pt>
                <c:pt idx="1072">
                  <c:v>215</c:v>
                </c:pt>
                <c:pt idx="1073">
                  <c:v>238</c:v>
                </c:pt>
                <c:pt idx="1074">
                  <c:v>219</c:v>
                </c:pt>
                <c:pt idx="1075">
                  <c:v>148</c:v>
                </c:pt>
                <c:pt idx="1076">
                  <c:v>82</c:v>
                </c:pt>
                <c:pt idx="1077">
                  <c:v>213</c:v>
                </c:pt>
                <c:pt idx="1078">
                  <c:v>231</c:v>
                </c:pt>
                <c:pt idx="1079">
                  <c:v>231</c:v>
                </c:pt>
                <c:pt idx="1080">
                  <c:v>238</c:v>
                </c:pt>
                <c:pt idx="1081">
                  <c:v>211</c:v>
                </c:pt>
                <c:pt idx="1082">
                  <c:v>109</c:v>
                </c:pt>
                <c:pt idx="1083">
                  <c:v>69</c:v>
                </c:pt>
                <c:pt idx="1084">
                  <c:v>174</c:v>
                </c:pt>
                <c:pt idx="1085">
                  <c:v>105</c:v>
                </c:pt>
                <c:pt idx="1086">
                  <c:v>137</c:v>
                </c:pt>
                <c:pt idx="1087">
                  <c:v>173</c:v>
                </c:pt>
                <c:pt idx="1088">
                  <c:v>147</c:v>
                </c:pt>
                <c:pt idx="1089">
                  <c:v>109</c:v>
                </c:pt>
                <c:pt idx="1090">
                  <c:v>43</c:v>
                </c:pt>
                <c:pt idx="1091">
                  <c:v>167</c:v>
                </c:pt>
                <c:pt idx="1092">
                  <c:v>82</c:v>
                </c:pt>
                <c:pt idx="1093">
                  <c:v>87</c:v>
                </c:pt>
                <c:pt idx="1094">
                  <c:v>91</c:v>
                </c:pt>
                <c:pt idx="1095">
                  <c:v>68</c:v>
                </c:pt>
                <c:pt idx="1096">
                  <c:v>30</c:v>
                </c:pt>
                <c:pt idx="1097">
                  <c:v>12</c:v>
                </c:pt>
                <c:pt idx="1098">
                  <c:v>101</c:v>
                </c:pt>
                <c:pt idx="1099">
                  <c:v>152</c:v>
                </c:pt>
                <c:pt idx="1100">
                  <c:v>107</c:v>
                </c:pt>
                <c:pt idx="1101">
                  <c:v>160</c:v>
                </c:pt>
                <c:pt idx="1102">
                  <c:v>175</c:v>
                </c:pt>
                <c:pt idx="1103">
                  <c:v>111</c:v>
                </c:pt>
                <c:pt idx="1104">
                  <c:v>35</c:v>
                </c:pt>
                <c:pt idx="1105">
                  <c:v>145</c:v>
                </c:pt>
                <c:pt idx="1106">
                  <c:v>137</c:v>
                </c:pt>
                <c:pt idx="1107">
                  <c:v>140</c:v>
                </c:pt>
                <c:pt idx="1108">
                  <c:v>148</c:v>
                </c:pt>
                <c:pt idx="1109">
                  <c:v>89</c:v>
                </c:pt>
                <c:pt idx="1110">
                  <c:v>31</c:v>
                </c:pt>
                <c:pt idx="1111">
                  <c:v>8</c:v>
                </c:pt>
                <c:pt idx="1112">
                  <c:v>96</c:v>
                </c:pt>
                <c:pt idx="1113">
                  <c:v>116</c:v>
                </c:pt>
                <c:pt idx="1114">
                  <c:v>130</c:v>
                </c:pt>
                <c:pt idx="1115">
                  <c:v>135</c:v>
                </c:pt>
                <c:pt idx="1116">
                  <c:v>119</c:v>
                </c:pt>
                <c:pt idx="1117">
                  <c:v>52</c:v>
                </c:pt>
                <c:pt idx="1118">
                  <c:v>32</c:v>
                </c:pt>
                <c:pt idx="1119">
                  <c:v>35</c:v>
                </c:pt>
                <c:pt idx="1120">
                  <c:v>152</c:v>
                </c:pt>
                <c:pt idx="1121">
                  <c:v>188</c:v>
                </c:pt>
                <c:pt idx="1122">
                  <c:v>179</c:v>
                </c:pt>
                <c:pt idx="1123">
                  <c:v>178</c:v>
                </c:pt>
                <c:pt idx="1124">
                  <c:v>69</c:v>
                </c:pt>
                <c:pt idx="1125">
                  <c:v>5</c:v>
                </c:pt>
                <c:pt idx="1126">
                  <c:v>97</c:v>
                </c:pt>
                <c:pt idx="1127">
                  <c:v>91</c:v>
                </c:pt>
                <c:pt idx="1128">
                  <c:v>106</c:v>
                </c:pt>
                <c:pt idx="1129">
                  <c:v>100</c:v>
                </c:pt>
                <c:pt idx="1130">
                  <c:v>73</c:v>
                </c:pt>
                <c:pt idx="1131">
                  <c:v>39</c:v>
                </c:pt>
                <c:pt idx="1132">
                  <c:v>15</c:v>
                </c:pt>
                <c:pt idx="1133">
                  <c:v>65</c:v>
                </c:pt>
                <c:pt idx="1134">
                  <c:v>71</c:v>
                </c:pt>
                <c:pt idx="1135">
                  <c:v>32</c:v>
                </c:pt>
                <c:pt idx="1136">
                  <c:v>1</c:v>
                </c:pt>
                <c:pt idx="1137">
                  <c:v>50</c:v>
                </c:pt>
                <c:pt idx="1138">
                  <c:v>44</c:v>
                </c:pt>
                <c:pt idx="1139">
                  <c:v>17</c:v>
                </c:pt>
                <c:pt idx="1140">
                  <c:v>71</c:v>
                </c:pt>
                <c:pt idx="1141">
                  <c:v>76</c:v>
                </c:pt>
                <c:pt idx="1142">
                  <c:v>47</c:v>
                </c:pt>
                <c:pt idx="1143">
                  <c:v>6</c:v>
                </c:pt>
                <c:pt idx="1144">
                  <c:v>74</c:v>
                </c:pt>
                <c:pt idx="1145">
                  <c:v>70</c:v>
                </c:pt>
                <c:pt idx="1146">
                  <c:v>41</c:v>
                </c:pt>
                <c:pt idx="1147">
                  <c:v>60</c:v>
                </c:pt>
                <c:pt idx="1148">
                  <c:v>14</c:v>
                </c:pt>
                <c:pt idx="1149">
                  <c:v>82</c:v>
                </c:pt>
                <c:pt idx="1150">
                  <c:v>105</c:v>
                </c:pt>
                <c:pt idx="1151">
                  <c:v>112</c:v>
                </c:pt>
                <c:pt idx="1152">
                  <c:v>69</c:v>
                </c:pt>
                <c:pt idx="1153">
                  <c:v>29</c:v>
                </c:pt>
                <c:pt idx="1154">
                  <c:v>133</c:v>
                </c:pt>
                <c:pt idx="1155">
                  <c:v>157</c:v>
                </c:pt>
                <c:pt idx="1156">
                  <c:v>175</c:v>
                </c:pt>
                <c:pt idx="1157">
                  <c:v>141</c:v>
                </c:pt>
                <c:pt idx="1158">
                  <c:v>76</c:v>
                </c:pt>
                <c:pt idx="1159">
                  <c:v>45</c:v>
                </c:pt>
                <c:pt idx="1160">
                  <c:v>5</c:v>
                </c:pt>
                <c:pt idx="1161">
                  <c:v>70</c:v>
                </c:pt>
                <c:pt idx="1162">
                  <c:v>63</c:v>
                </c:pt>
                <c:pt idx="1163">
                  <c:v>69</c:v>
                </c:pt>
                <c:pt idx="1164">
                  <c:v>69</c:v>
                </c:pt>
                <c:pt idx="1165">
                  <c:v>33</c:v>
                </c:pt>
                <c:pt idx="1166">
                  <c:v>36</c:v>
                </c:pt>
                <c:pt idx="1167">
                  <c:v>18</c:v>
                </c:pt>
                <c:pt idx="1168">
                  <c:v>122</c:v>
                </c:pt>
                <c:pt idx="1169">
                  <c:v>146</c:v>
                </c:pt>
                <c:pt idx="1170">
                  <c:v>155</c:v>
                </c:pt>
                <c:pt idx="1171">
                  <c:v>128</c:v>
                </c:pt>
                <c:pt idx="1172">
                  <c:v>57</c:v>
                </c:pt>
                <c:pt idx="1173">
                  <c:v>15</c:v>
                </c:pt>
                <c:pt idx="1174">
                  <c:v>8</c:v>
                </c:pt>
                <c:pt idx="1175">
                  <c:v>49</c:v>
                </c:pt>
                <c:pt idx="1176">
                  <c:v>56</c:v>
                </c:pt>
                <c:pt idx="1177">
                  <c:v>59</c:v>
                </c:pt>
                <c:pt idx="1178">
                  <c:v>78</c:v>
                </c:pt>
                <c:pt idx="1179">
                  <c:v>58</c:v>
                </c:pt>
                <c:pt idx="1180">
                  <c:v>22</c:v>
                </c:pt>
                <c:pt idx="1181">
                  <c:v>17</c:v>
                </c:pt>
                <c:pt idx="1182">
                  <c:v>106</c:v>
                </c:pt>
                <c:pt idx="1183">
                  <c:v>141</c:v>
                </c:pt>
                <c:pt idx="1184">
                  <c:v>154</c:v>
                </c:pt>
                <c:pt idx="1185">
                  <c:v>139</c:v>
                </c:pt>
                <c:pt idx="1186">
                  <c:v>130</c:v>
                </c:pt>
                <c:pt idx="1187">
                  <c:v>55</c:v>
                </c:pt>
                <c:pt idx="1188">
                  <c:v>13</c:v>
                </c:pt>
                <c:pt idx="1189">
                  <c:v>108</c:v>
                </c:pt>
                <c:pt idx="1190">
                  <c:v>117</c:v>
                </c:pt>
                <c:pt idx="1191">
                  <c:v>158</c:v>
                </c:pt>
                <c:pt idx="1192">
                  <c:v>180</c:v>
                </c:pt>
                <c:pt idx="1193">
                  <c:v>146</c:v>
                </c:pt>
                <c:pt idx="1194">
                  <c:v>51</c:v>
                </c:pt>
                <c:pt idx="1195">
                  <c:v>31</c:v>
                </c:pt>
                <c:pt idx="1196">
                  <c:v>156</c:v>
                </c:pt>
                <c:pt idx="1197">
                  <c:v>172</c:v>
                </c:pt>
                <c:pt idx="1198">
                  <c:v>173</c:v>
                </c:pt>
                <c:pt idx="1199">
                  <c:v>191</c:v>
                </c:pt>
                <c:pt idx="1200">
                  <c:v>197</c:v>
                </c:pt>
                <c:pt idx="1201">
                  <c:v>131</c:v>
                </c:pt>
                <c:pt idx="1202">
                  <c:v>66</c:v>
                </c:pt>
                <c:pt idx="1203">
                  <c:v>200</c:v>
                </c:pt>
                <c:pt idx="1204">
                  <c:v>228</c:v>
                </c:pt>
                <c:pt idx="1205">
                  <c:v>228</c:v>
                </c:pt>
                <c:pt idx="1206">
                  <c:v>220</c:v>
                </c:pt>
                <c:pt idx="1207">
                  <c:v>198</c:v>
                </c:pt>
                <c:pt idx="1208">
                  <c:v>164</c:v>
                </c:pt>
                <c:pt idx="1209">
                  <c:v>79</c:v>
                </c:pt>
                <c:pt idx="1210">
                  <c:v>248</c:v>
                </c:pt>
                <c:pt idx="1211">
                  <c:v>244</c:v>
                </c:pt>
                <c:pt idx="1212">
                  <c:v>247</c:v>
                </c:pt>
                <c:pt idx="1213">
                  <c:v>263</c:v>
                </c:pt>
                <c:pt idx="1214">
                  <c:v>217</c:v>
                </c:pt>
                <c:pt idx="1215">
                  <c:v>159</c:v>
                </c:pt>
                <c:pt idx="1216">
                  <c:v>71</c:v>
                </c:pt>
                <c:pt idx="1217">
                  <c:v>241</c:v>
                </c:pt>
                <c:pt idx="1218">
                  <c:v>243</c:v>
                </c:pt>
                <c:pt idx="1219">
                  <c:v>195</c:v>
                </c:pt>
                <c:pt idx="1220">
                  <c:v>154</c:v>
                </c:pt>
                <c:pt idx="1221">
                  <c:v>153</c:v>
                </c:pt>
                <c:pt idx="1222">
                  <c:v>95</c:v>
                </c:pt>
                <c:pt idx="1223">
                  <c:v>27</c:v>
                </c:pt>
                <c:pt idx="1224">
                  <c:v>115</c:v>
                </c:pt>
                <c:pt idx="1225">
                  <c:v>113</c:v>
                </c:pt>
                <c:pt idx="1226">
                  <c:v>157</c:v>
                </c:pt>
                <c:pt idx="1227">
                  <c:v>164</c:v>
                </c:pt>
                <c:pt idx="1228">
                  <c:v>214</c:v>
                </c:pt>
                <c:pt idx="1229">
                  <c:v>165</c:v>
                </c:pt>
                <c:pt idx="1230">
                  <c:v>77</c:v>
                </c:pt>
                <c:pt idx="1231">
                  <c:v>227</c:v>
                </c:pt>
                <c:pt idx="1232">
                  <c:v>248</c:v>
                </c:pt>
                <c:pt idx="1233">
                  <c:v>225</c:v>
                </c:pt>
                <c:pt idx="1234">
                  <c:v>174</c:v>
                </c:pt>
                <c:pt idx="1235">
                  <c:v>82</c:v>
                </c:pt>
                <c:pt idx="1236">
                  <c:v>128</c:v>
                </c:pt>
                <c:pt idx="1237">
                  <c:v>61</c:v>
                </c:pt>
                <c:pt idx="1238">
                  <c:v>209</c:v>
                </c:pt>
                <c:pt idx="1239">
                  <c:v>242</c:v>
                </c:pt>
                <c:pt idx="1240">
                  <c:v>259</c:v>
                </c:pt>
                <c:pt idx="1241">
                  <c:v>178</c:v>
                </c:pt>
                <c:pt idx="1242">
                  <c:v>95</c:v>
                </c:pt>
                <c:pt idx="1243">
                  <c:v>93</c:v>
                </c:pt>
                <c:pt idx="1244">
                  <c:v>66</c:v>
                </c:pt>
                <c:pt idx="1245">
                  <c:v>249</c:v>
                </c:pt>
                <c:pt idx="1246">
                  <c:v>299</c:v>
                </c:pt>
                <c:pt idx="1247">
                  <c:v>213</c:v>
                </c:pt>
                <c:pt idx="1248">
                  <c:v>134</c:v>
                </c:pt>
                <c:pt idx="1249">
                  <c:v>177</c:v>
                </c:pt>
                <c:pt idx="1250">
                  <c:v>171</c:v>
                </c:pt>
                <c:pt idx="1251">
                  <c:v>93</c:v>
                </c:pt>
                <c:pt idx="1252">
                  <c:v>286</c:v>
                </c:pt>
                <c:pt idx="1253">
                  <c:v>298</c:v>
                </c:pt>
                <c:pt idx="1254">
                  <c:v>233</c:v>
                </c:pt>
                <c:pt idx="1255">
                  <c:v>160</c:v>
                </c:pt>
                <c:pt idx="1256">
                  <c:v>209</c:v>
                </c:pt>
                <c:pt idx="1257">
                  <c:v>120</c:v>
                </c:pt>
                <c:pt idx="1258">
                  <c:v>9</c:v>
                </c:pt>
                <c:pt idx="1259">
                  <c:v>89</c:v>
                </c:pt>
                <c:pt idx="1260">
                  <c:v>150</c:v>
                </c:pt>
                <c:pt idx="1261">
                  <c:v>215</c:v>
                </c:pt>
                <c:pt idx="1262">
                  <c:v>254</c:v>
                </c:pt>
                <c:pt idx="1263">
                  <c:v>122</c:v>
                </c:pt>
                <c:pt idx="1264">
                  <c:v>143</c:v>
                </c:pt>
                <c:pt idx="1265">
                  <c:v>60</c:v>
                </c:pt>
                <c:pt idx="1266">
                  <c:v>109</c:v>
                </c:pt>
                <c:pt idx="1267">
                  <c:v>187</c:v>
                </c:pt>
                <c:pt idx="1268">
                  <c:v>253</c:v>
                </c:pt>
                <c:pt idx="1269">
                  <c:v>271</c:v>
                </c:pt>
                <c:pt idx="1270">
                  <c:v>241</c:v>
                </c:pt>
                <c:pt idx="1271">
                  <c:v>181</c:v>
                </c:pt>
                <c:pt idx="1272">
                  <c:v>101</c:v>
                </c:pt>
                <c:pt idx="1273">
                  <c:v>246</c:v>
                </c:pt>
                <c:pt idx="1274">
                  <c:v>239</c:v>
                </c:pt>
                <c:pt idx="1275">
                  <c:v>238</c:v>
                </c:pt>
                <c:pt idx="1276">
                  <c:v>220</c:v>
                </c:pt>
                <c:pt idx="1277">
                  <c:v>135</c:v>
                </c:pt>
                <c:pt idx="1278">
                  <c:v>126</c:v>
                </c:pt>
                <c:pt idx="1279">
                  <c:v>62</c:v>
                </c:pt>
                <c:pt idx="1280">
                  <c:v>206</c:v>
                </c:pt>
                <c:pt idx="1281">
                  <c:v>189</c:v>
                </c:pt>
                <c:pt idx="1282">
                  <c:v>190</c:v>
                </c:pt>
                <c:pt idx="1283">
                  <c:v>179</c:v>
                </c:pt>
                <c:pt idx="1284">
                  <c:v>169</c:v>
                </c:pt>
                <c:pt idx="1285">
                  <c:v>109</c:v>
                </c:pt>
                <c:pt idx="1286">
                  <c:v>35</c:v>
                </c:pt>
                <c:pt idx="1287">
                  <c:v>145</c:v>
                </c:pt>
                <c:pt idx="1288">
                  <c:v>170</c:v>
                </c:pt>
                <c:pt idx="1289">
                  <c:v>162</c:v>
                </c:pt>
                <c:pt idx="1290">
                  <c:v>176</c:v>
                </c:pt>
                <c:pt idx="1291">
                  <c:v>147</c:v>
                </c:pt>
                <c:pt idx="1292">
                  <c:v>83</c:v>
                </c:pt>
                <c:pt idx="1293">
                  <c:v>35</c:v>
                </c:pt>
                <c:pt idx="1294">
                  <c:v>160</c:v>
                </c:pt>
                <c:pt idx="1295">
                  <c:v>181</c:v>
                </c:pt>
                <c:pt idx="1296">
                  <c:v>159</c:v>
                </c:pt>
                <c:pt idx="1297">
                  <c:v>164</c:v>
                </c:pt>
                <c:pt idx="1298">
                  <c:v>127</c:v>
                </c:pt>
                <c:pt idx="1299">
                  <c:v>71</c:v>
                </c:pt>
                <c:pt idx="1300">
                  <c:v>26</c:v>
                </c:pt>
                <c:pt idx="1301">
                  <c:v>139</c:v>
                </c:pt>
                <c:pt idx="1302">
                  <c:v>146</c:v>
                </c:pt>
                <c:pt idx="1303">
                  <c:v>77</c:v>
                </c:pt>
                <c:pt idx="1304">
                  <c:v>50</c:v>
                </c:pt>
                <c:pt idx="1305">
                  <c:v>81</c:v>
                </c:pt>
                <c:pt idx="1306">
                  <c:v>47</c:v>
                </c:pt>
                <c:pt idx="1307">
                  <c:v>19</c:v>
                </c:pt>
                <c:pt idx="1308">
                  <c:v>91</c:v>
                </c:pt>
                <c:pt idx="1309">
                  <c:v>139</c:v>
                </c:pt>
                <c:pt idx="1310">
                  <c:v>178</c:v>
                </c:pt>
                <c:pt idx="1311">
                  <c:v>189</c:v>
                </c:pt>
                <c:pt idx="1312">
                  <c:v>186</c:v>
                </c:pt>
                <c:pt idx="1313">
                  <c:v>109</c:v>
                </c:pt>
                <c:pt idx="1314">
                  <c:v>57</c:v>
                </c:pt>
                <c:pt idx="1315">
                  <c:v>150</c:v>
                </c:pt>
                <c:pt idx="1316">
                  <c:v>138</c:v>
                </c:pt>
                <c:pt idx="1317">
                  <c:v>130</c:v>
                </c:pt>
                <c:pt idx="1318">
                  <c:v>156</c:v>
                </c:pt>
                <c:pt idx="1319">
                  <c:v>156</c:v>
                </c:pt>
                <c:pt idx="1320">
                  <c:v>101</c:v>
                </c:pt>
                <c:pt idx="1321">
                  <c:v>64</c:v>
                </c:pt>
                <c:pt idx="1322">
                  <c:v>139</c:v>
                </c:pt>
                <c:pt idx="1323">
                  <c:v>168</c:v>
                </c:pt>
                <c:pt idx="1324">
                  <c:v>193</c:v>
                </c:pt>
                <c:pt idx="1325">
                  <c:v>166</c:v>
                </c:pt>
                <c:pt idx="1326">
                  <c:v>148</c:v>
                </c:pt>
                <c:pt idx="1327">
                  <c:v>93</c:v>
                </c:pt>
                <c:pt idx="1328">
                  <c:v>61</c:v>
                </c:pt>
                <c:pt idx="1329">
                  <c:v>147</c:v>
                </c:pt>
                <c:pt idx="1330">
                  <c:v>157</c:v>
                </c:pt>
                <c:pt idx="1331">
                  <c:v>174</c:v>
                </c:pt>
                <c:pt idx="1332">
                  <c:v>178</c:v>
                </c:pt>
                <c:pt idx="1333">
                  <c:v>154</c:v>
                </c:pt>
                <c:pt idx="1334">
                  <c:v>95</c:v>
                </c:pt>
                <c:pt idx="1335">
                  <c:v>66</c:v>
                </c:pt>
                <c:pt idx="1336">
                  <c:v>151</c:v>
                </c:pt>
                <c:pt idx="1337">
                  <c:v>174</c:v>
                </c:pt>
                <c:pt idx="1338">
                  <c:v>162</c:v>
                </c:pt>
                <c:pt idx="1339">
                  <c:v>151</c:v>
                </c:pt>
                <c:pt idx="1340">
                  <c:v>134</c:v>
                </c:pt>
                <c:pt idx="1341">
                  <c:v>74</c:v>
                </c:pt>
                <c:pt idx="1342">
                  <c:v>49</c:v>
                </c:pt>
                <c:pt idx="1343">
                  <c:v>134</c:v>
                </c:pt>
                <c:pt idx="1344">
                  <c:v>148</c:v>
                </c:pt>
                <c:pt idx="1345">
                  <c:v>140</c:v>
                </c:pt>
                <c:pt idx="1346">
                  <c:v>154</c:v>
                </c:pt>
                <c:pt idx="1347">
                  <c:v>136</c:v>
                </c:pt>
                <c:pt idx="1348">
                  <c:v>56</c:v>
                </c:pt>
                <c:pt idx="1349">
                  <c:v>27</c:v>
                </c:pt>
                <c:pt idx="1350">
                  <c:v>130</c:v>
                </c:pt>
                <c:pt idx="1351">
                  <c:v>136</c:v>
                </c:pt>
                <c:pt idx="1352">
                  <c:v>137</c:v>
                </c:pt>
                <c:pt idx="1353">
                  <c:v>129</c:v>
                </c:pt>
                <c:pt idx="1354">
                  <c:v>104</c:v>
                </c:pt>
                <c:pt idx="1355">
                  <c:v>50</c:v>
                </c:pt>
                <c:pt idx="1356">
                  <c:v>24</c:v>
                </c:pt>
                <c:pt idx="1357">
                  <c:v>129</c:v>
                </c:pt>
                <c:pt idx="1358">
                  <c:v>130</c:v>
                </c:pt>
                <c:pt idx="1359">
                  <c:v>144</c:v>
                </c:pt>
                <c:pt idx="1360">
                  <c:v>130</c:v>
                </c:pt>
                <c:pt idx="1361">
                  <c:v>112</c:v>
                </c:pt>
                <c:pt idx="1362">
                  <c:v>57</c:v>
                </c:pt>
                <c:pt idx="1363">
                  <c:v>22</c:v>
                </c:pt>
                <c:pt idx="1364">
                  <c:v>129</c:v>
                </c:pt>
                <c:pt idx="1365">
                  <c:v>120</c:v>
                </c:pt>
                <c:pt idx="1366">
                  <c:v>124</c:v>
                </c:pt>
                <c:pt idx="1367">
                  <c:v>113</c:v>
                </c:pt>
                <c:pt idx="1368">
                  <c:v>100</c:v>
                </c:pt>
                <c:pt idx="1369">
                  <c:v>19</c:v>
                </c:pt>
                <c:pt idx="1370">
                  <c:v>19</c:v>
                </c:pt>
                <c:pt idx="1371">
                  <c:v>113</c:v>
                </c:pt>
                <c:pt idx="1372">
                  <c:v>129</c:v>
                </c:pt>
                <c:pt idx="1373">
                  <c:v>116</c:v>
                </c:pt>
                <c:pt idx="1374">
                  <c:v>111</c:v>
                </c:pt>
                <c:pt idx="1375">
                  <c:v>96</c:v>
                </c:pt>
                <c:pt idx="1376">
                  <c:v>53</c:v>
                </c:pt>
                <c:pt idx="1377">
                  <c:v>22</c:v>
                </c:pt>
                <c:pt idx="1378">
                  <c:v>127</c:v>
                </c:pt>
                <c:pt idx="1379">
                  <c:v>135</c:v>
                </c:pt>
                <c:pt idx="1380">
                  <c:v>131</c:v>
                </c:pt>
                <c:pt idx="1381">
                  <c:v>133</c:v>
                </c:pt>
                <c:pt idx="1382">
                  <c:v>133</c:v>
                </c:pt>
                <c:pt idx="1383">
                  <c:v>65</c:v>
                </c:pt>
                <c:pt idx="1384">
                  <c:v>26</c:v>
                </c:pt>
                <c:pt idx="1385">
                  <c:v>116</c:v>
                </c:pt>
                <c:pt idx="1386">
                  <c:v>141</c:v>
                </c:pt>
                <c:pt idx="1387">
                  <c:v>133</c:v>
                </c:pt>
                <c:pt idx="1388">
                  <c:v>154</c:v>
                </c:pt>
                <c:pt idx="1389">
                  <c:v>130</c:v>
                </c:pt>
                <c:pt idx="1390">
                  <c:v>68</c:v>
                </c:pt>
                <c:pt idx="1391">
                  <c:v>27</c:v>
                </c:pt>
                <c:pt idx="1392">
                  <c:v>112</c:v>
                </c:pt>
                <c:pt idx="1393">
                  <c:v>130</c:v>
                </c:pt>
                <c:pt idx="1394">
                  <c:v>135</c:v>
                </c:pt>
                <c:pt idx="1395">
                  <c:v>146</c:v>
                </c:pt>
                <c:pt idx="1396">
                  <c:v>147</c:v>
                </c:pt>
                <c:pt idx="1397">
                  <c:v>73</c:v>
                </c:pt>
                <c:pt idx="1398">
                  <c:v>34</c:v>
                </c:pt>
                <c:pt idx="1399">
                  <c:v>152</c:v>
                </c:pt>
                <c:pt idx="1400">
                  <c:v>131</c:v>
                </c:pt>
                <c:pt idx="1401">
                  <c:v>93</c:v>
                </c:pt>
                <c:pt idx="1402">
                  <c:v>162</c:v>
                </c:pt>
                <c:pt idx="1403">
                  <c:v>174</c:v>
                </c:pt>
                <c:pt idx="1404">
                  <c:v>104</c:v>
                </c:pt>
                <c:pt idx="1405">
                  <c:v>62</c:v>
                </c:pt>
                <c:pt idx="1406">
                  <c:v>192</c:v>
                </c:pt>
                <c:pt idx="1407">
                  <c:v>209</c:v>
                </c:pt>
                <c:pt idx="1408">
                  <c:v>207</c:v>
                </c:pt>
                <c:pt idx="1409">
                  <c:v>197</c:v>
                </c:pt>
                <c:pt idx="1410">
                  <c:v>191</c:v>
                </c:pt>
                <c:pt idx="1411">
                  <c:v>105</c:v>
                </c:pt>
                <c:pt idx="1412">
                  <c:v>48</c:v>
                </c:pt>
                <c:pt idx="1413">
                  <c:v>181</c:v>
                </c:pt>
                <c:pt idx="1414">
                  <c:v>209</c:v>
                </c:pt>
                <c:pt idx="1415">
                  <c:v>206</c:v>
                </c:pt>
                <c:pt idx="1416">
                  <c:v>217</c:v>
                </c:pt>
                <c:pt idx="1417">
                  <c:v>213</c:v>
                </c:pt>
                <c:pt idx="1418">
                  <c:v>139</c:v>
                </c:pt>
                <c:pt idx="1419">
                  <c:v>42</c:v>
                </c:pt>
                <c:pt idx="1420">
                  <c:v>111</c:v>
                </c:pt>
                <c:pt idx="1421">
                  <c:v>150</c:v>
                </c:pt>
                <c:pt idx="1422">
                  <c:v>195</c:v>
                </c:pt>
                <c:pt idx="1423">
                  <c:v>223</c:v>
                </c:pt>
                <c:pt idx="1424">
                  <c:v>232</c:v>
                </c:pt>
                <c:pt idx="1425">
                  <c:v>163</c:v>
                </c:pt>
                <c:pt idx="1426">
                  <c:v>65</c:v>
                </c:pt>
                <c:pt idx="1427">
                  <c:v>36</c:v>
                </c:pt>
                <c:pt idx="1428">
                  <c:v>155</c:v>
                </c:pt>
                <c:pt idx="1429">
                  <c:v>228</c:v>
                </c:pt>
                <c:pt idx="1430">
                  <c:v>262</c:v>
                </c:pt>
                <c:pt idx="1431">
                  <c:v>272</c:v>
                </c:pt>
                <c:pt idx="1432">
                  <c:v>199</c:v>
                </c:pt>
                <c:pt idx="1433">
                  <c:v>73</c:v>
                </c:pt>
                <c:pt idx="1434">
                  <c:v>110</c:v>
                </c:pt>
                <c:pt idx="1435">
                  <c:v>164</c:v>
                </c:pt>
                <c:pt idx="1436">
                  <c:v>238</c:v>
                </c:pt>
                <c:pt idx="1437">
                  <c:v>293</c:v>
                </c:pt>
                <c:pt idx="1438">
                  <c:v>282</c:v>
                </c:pt>
                <c:pt idx="1439">
                  <c:v>213</c:v>
                </c:pt>
                <c:pt idx="1440">
                  <c:v>156</c:v>
                </c:pt>
                <c:pt idx="1441">
                  <c:v>252</c:v>
                </c:pt>
                <c:pt idx="1442">
                  <c:v>142</c:v>
                </c:pt>
                <c:pt idx="1443">
                  <c:v>142</c:v>
                </c:pt>
                <c:pt idx="1444">
                  <c:v>210</c:v>
                </c:pt>
                <c:pt idx="1445">
                  <c:v>255</c:v>
                </c:pt>
                <c:pt idx="1446">
                  <c:v>215</c:v>
                </c:pt>
                <c:pt idx="1447">
                  <c:v>131</c:v>
                </c:pt>
                <c:pt idx="1448">
                  <c:v>62</c:v>
                </c:pt>
                <c:pt idx="1449">
                  <c:v>0</c:v>
                </c:pt>
                <c:pt idx="1450">
                  <c:v>80</c:v>
                </c:pt>
                <c:pt idx="1451">
                  <c:v>116</c:v>
                </c:pt>
                <c:pt idx="1452">
                  <c:v>134</c:v>
                </c:pt>
                <c:pt idx="1453">
                  <c:v>117</c:v>
                </c:pt>
                <c:pt idx="1454">
                  <c:v>80</c:v>
                </c:pt>
                <c:pt idx="1455">
                  <c:v>240</c:v>
                </c:pt>
                <c:pt idx="1456">
                  <c:v>273</c:v>
                </c:pt>
                <c:pt idx="1457">
                  <c:v>281</c:v>
                </c:pt>
                <c:pt idx="1458">
                  <c:v>275</c:v>
                </c:pt>
                <c:pt idx="1459">
                  <c:v>275</c:v>
                </c:pt>
                <c:pt idx="1460">
                  <c:v>221</c:v>
                </c:pt>
                <c:pt idx="1461">
                  <c:v>114</c:v>
                </c:pt>
                <c:pt idx="1462">
                  <c:v>261</c:v>
                </c:pt>
                <c:pt idx="1463">
                  <c:v>266</c:v>
                </c:pt>
                <c:pt idx="1464">
                  <c:v>311</c:v>
                </c:pt>
                <c:pt idx="1465">
                  <c:v>300</c:v>
                </c:pt>
                <c:pt idx="1466">
                  <c:v>259</c:v>
                </c:pt>
                <c:pt idx="1467">
                  <c:v>96</c:v>
                </c:pt>
                <c:pt idx="1468">
                  <c:v>52</c:v>
                </c:pt>
                <c:pt idx="1469">
                  <c:v>193</c:v>
                </c:pt>
                <c:pt idx="1470">
                  <c:v>223</c:v>
                </c:pt>
                <c:pt idx="1471">
                  <c:v>231</c:v>
                </c:pt>
                <c:pt idx="1472">
                  <c:v>247</c:v>
                </c:pt>
                <c:pt idx="1473">
                  <c:v>221</c:v>
                </c:pt>
                <c:pt idx="1474">
                  <c:v>155</c:v>
                </c:pt>
                <c:pt idx="1475">
                  <c:v>85</c:v>
                </c:pt>
                <c:pt idx="1476">
                  <c:v>201</c:v>
                </c:pt>
                <c:pt idx="1477">
                  <c:v>200</c:v>
                </c:pt>
                <c:pt idx="1478">
                  <c:v>206</c:v>
                </c:pt>
                <c:pt idx="1479">
                  <c:v>203</c:v>
                </c:pt>
                <c:pt idx="1480">
                  <c:v>186</c:v>
                </c:pt>
                <c:pt idx="1481">
                  <c:v>117</c:v>
                </c:pt>
                <c:pt idx="1482">
                  <c:v>51</c:v>
                </c:pt>
                <c:pt idx="1483">
                  <c:v>84</c:v>
                </c:pt>
                <c:pt idx="1484">
                  <c:v>29</c:v>
                </c:pt>
                <c:pt idx="1485">
                  <c:v>155</c:v>
                </c:pt>
                <c:pt idx="1486">
                  <c:v>190</c:v>
                </c:pt>
                <c:pt idx="1487">
                  <c:v>186</c:v>
                </c:pt>
                <c:pt idx="1488">
                  <c:v>111</c:v>
                </c:pt>
                <c:pt idx="1489">
                  <c:v>44</c:v>
                </c:pt>
                <c:pt idx="1490">
                  <c:v>108</c:v>
                </c:pt>
                <c:pt idx="1491">
                  <c:v>129</c:v>
                </c:pt>
                <c:pt idx="1492">
                  <c:v>146</c:v>
                </c:pt>
                <c:pt idx="1493">
                  <c:v>137</c:v>
                </c:pt>
                <c:pt idx="1494">
                  <c:v>137</c:v>
                </c:pt>
                <c:pt idx="1495">
                  <c:v>82</c:v>
                </c:pt>
                <c:pt idx="1496">
                  <c:v>13</c:v>
                </c:pt>
                <c:pt idx="1497">
                  <c:v>84</c:v>
                </c:pt>
                <c:pt idx="1498">
                  <c:v>101</c:v>
                </c:pt>
                <c:pt idx="1499">
                  <c:v>89</c:v>
                </c:pt>
                <c:pt idx="1500">
                  <c:v>44</c:v>
                </c:pt>
                <c:pt idx="1501">
                  <c:v>7</c:v>
                </c:pt>
                <c:pt idx="1502">
                  <c:v>75</c:v>
                </c:pt>
                <c:pt idx="1503">
                  <c:v>33</c:v>
                </c:pt>
                <c:pt idx="1504">
                  <c:v>79</c:v>
                </c:pt>
                <c:pt idx="1505">
                  <c:v>47</c:v>
                </c:pt>
                <c:pt idx="1506">
                  <c:v>67</c:v>
                </c:pt>
                <c:pt idx="1507">
                  <c:v>28</c:v>
                </c:pt>
                <c:pt idx="1508">
                  <c:v>3</c:v>
                </c:pt>
                <c:pt idx="1509">
                  <c:v>20</c:v>
                </c:pt>
                <c:pt idx="1510">
                  <c:v>14</c:v>
                </c:pt>
                <c:pt idx="1511">
                  <c:v>18</c:v>
                </c:pt>
                <c:pt idx="1512">
                  <c:v>24</c:v>
                </c:pt>
                <c:pt idx="1513">
                  <c:v>2</c:v>
                </c:pt>
                <c:pt idx="1514">
                  <c:v>37</c:v>
                </c:pt>
                <c:pt idx="1515">
                  <c:v>36</c:v>
                </c:pt>
                <c:pt idx="1516">
                  <c:v>16</c:v>
                </c:pt>
                <c:pt idx="1517">
                  <c:v>2</c:v>
                </c:pt>
                <c:pt idx="1518">
                  <c:v>41</c:v>
                </c:pt>
                <c:pt idx="1519">
                  <c:v>67</c:v>
                </c:pt>
                <c:pt idx="1520">
                  <c:v>61</c:v>
                </c:pt>
                <c:pt idx="1521">
                  <c:v>42</c:v>
                </c:pt>
                <c:pt idx="1522">
                  <c:v>58</c:v>
                </c:pt>
                <c:pt idx="1523">
                  <c:v>25</c:v>
                </c:pt>
                <c:pt idx="1524">
                  <c:v>15</c:v>
                </c:pt>
                <c:pt idx="1525">
                  <c:v>57</c:v>
                </c:pt>
                <c:pt idx="1526">
                  <c:v>81</c:v>
                </c:pt>
                <c:pt idx="1527">
                  <c:v>79</c:v>
                </c:pt>
                <c:pt idx="1528">
                  <c:v>84</c:v>
                </c:pt>
                <c:pt idx="1529">
                  <c:v>59</c:v>
                </c:pt>
                <c:pt idx="1530">
                  <c:v>25</c:v>
                </c:pt>
                <c:pt idx="1531">
                  <c:v>9</c:v>
                </c:pt>
                <c:pt idx="1532">
                  <c:v>83</c:v>
                </c:pt>
                <c:pt idx="1533">
                  <c:v>108</c:v>
                </c:pt>
                <c:pt idx="1534">
                  <c:v>108</c:v>
                </c:pt>
                <c:pt idx="1535">
                  <c:v>70</c:v>
                </c:pt>
                <c:pt idx="1536">
                  <c:v>69</c:v>
                </c:pt>
                <c:pt idx="1537">
                  <c:v>31</c:v>
                </c:pt>
                <c:pt idx="1538">
                  <c:v>21</c:v>
                </c:pt>
                <c:pt idx="1539">
                  <c:v>109</c:v>
                </c:pt>
                <c:pt idx="1540">
                  <c:v>126</c:v>
                </c:pt>
                <c:pt idx="1541">
                  <c:v>162</c:v>
                </c:pt>
                <c:pt idx="1542">
                  <c:v>199</c:v>
                </c:pt>
                <c:pt idx="1543">
                  <c:v>206</c:v>
                </c:pt>
                <c:pt idx="1544">
                  <c:v>124</c:v>
                </c:pt>
                <c:pt idx="1545">
                  <c:v>11</c:v>
                </c:pt>
                <c:pt idx="1546">
                  <c:v>100</c:v>
                </c:pt>
                <c:pt idx="1547">
                  <c:v>75</c:v>
                </c:pt>
                <c:pt idx="1548">
                  <c:v>74</c:v>
                </c:pt>
                <c:pt idx="1549">
                  <c:v>76</c:v>
                </c:pt>
                <c:pt idx="1550">
                  <c:v>58</c:v>
                </c:pt>
                <c:pt idx="1551">
                  <c:v>26</c:v>
                </c:pt>
                <c:pt idx="1552">
                  <c:v>6</c:v>
                </c:pt>
                <c:pt idx="1553">
                  <c:v>76</c:v>
                </c:pt>
                <c:pt idx="1554">
                  <c:v>101</c:v>
                </c:pt>
                <c:pt idx="1555">
                  <c:v>115</c:v>
                </c:pt>
                <c:pt idx="1556">
                  <c:v>90</c:v>
                </c:pt>
                <c:pt idx="1557">
                  <c:v>99</c:v>
                </c:pt>
                <c:pt idx="1558">
                  <c:v>73</c:v>
                </c:pt>
                <c:pt idx="1559">
                  <c:v>45</c:v>
                </c:pt>
                <c:pt idx="1560">
                  <c:v>211</c:v>
                </c:pt>
                <c:pt idx="1561">
                  <c:v>279</c:v>
                </c:pt>
                <c:pt idx="1562">
                  <c:v>232</c:v>
                </c:pt>
                <c:pt idx="1563">
                  <c:v>158</c:v>
                </c:pt>
                <c:pt idx="1564">
                  <c:v>74</c:v>
                </c:pt>
                <c:pt idx="1565">
                  <c:v>19</c:v>
                </c:pt>
                <c:pt idx="1566">
                  <c:v>5</c:v>
                </c:pt>
                <c:pt idx="1567">
                  <c:v>146</c:v>
                </c:pt>
                <c:pt idx="1568">
                  <c:v>204</c:v>
                </c:pt>
                <c:pt idx="1569">
                  <c:v>222</c:v>
                </c:pt>
                <c:pt idx="1570">
                  <c:v>275</c:v>
                </c:pt>
                <c:pt idx="1571">
                  <c:v>225</c:v>
                </c:pt>
                <c:pt idx="1572">
                  <c:v>121</c:v>
                </c:pt>
                <c:pt idx="1573">
                  <c:v>59</c:v>
                </c:pt>
                <c:pt idx="1574">
                  <c:v>138</c:v>
                </c:pt>
                <c:pt idx="1575">
                  <c:v>210</c:v>
                </c:pt>
                <c:pt idx="1576">
                  <c:v>154</c:v>
                </c:pt>
                <c:pt idx="1577">
                  <c:v>225</c:v>
                </c:pt>
                <c:pt idx="1578">
                  <c:v>246</c:v>
                </c:pt>
                <c:pt idx="1579">
                  <c:v>180</c:v>
                </c:pt>
                <c:pt idx="1580">
                  <c:v>77</c:v>
                </c:pt>
                <c:pt idx="1581">
                  <c:v>297</c:v>
                </c:pt>
                <c:pt idx="1582">
                  <c:v>333</c:v>
                </c:pt>
                <c:pt idx="1583">
                  <c:v>353</c:v>
                </c:pt>
                <c:pt idx="1584">
                  <c:v>352</c:v>
                </c:pt>
                <c:pt idx="1585">
                  <c:v>322</c:v>
                </c:pt>
                <c:pt idx="1586">
                  <c:v>55</c:v>
                </c:pt>
                <c:pt idx="1587">
                  <c:v>16</c:v>
                </c:pt>
                <c:pt idx="1588">
                  <c:v>140</c:v>
                </c:pt>
                <c:pt idx="1589">
                  <c:v>186</c:v>
                </c:pt>
                <c:pt idx="1590">
                  <c:v>228</c:v>
                </c:pt>
                <c:pt idx="1591">
                  <c:v>199</c:v>
                </c:pt>
                <c:pt idx="1592">
                  <c:v>135</c:v>
                </c:pt>
                <c:pt idx="1593">
                  <c:v>193</c:v>
                </c:pt>
                <c:pt idx="1594">
                  <c:v>73</c:v>
                </c:pt>
                <c:pt idx="1595">
                  <c:v>191</c:v>
                </c:pt>
                <c:pt idx="1596">
                  <c:v>262</c:v>
                </c:pt>
                <c:pt idx="1597">
                  <c:v>319</c:v>
                </c:pt>
                <c:pt idx="1598">
                  <c:v>123</c:v>
                </c:pt>
                <c:pt idx="1599">
                  <c:v>240</c:v>
                </c:pt>
                <c:pt idx="1600">
                  <c:v>247</c:v>
                </c:pt>
                <c:pt idx="1601">
                  <c:v>44</c:v>
                </c:pt>
                <c:pt idx="1602">
                  <c:v>58</c:v>
                </c:pt>
                <c:pt idx="1603">
                  <c:v>139</c:v>
                </c:pt>
                <c:pt idx="1604">
                  <c:v>212</c:v>
                </c:pt>
                <c:pt idx="1605">
                  <c:v>308</c:v>
                </c:pt>
                <c:pt idx="1606">
                  <c:v>349</c:v>
                </c:pt>
                <c:pt idx="1607">
                  <c:v>285</c:v>
                </c:pt>
                <c:pt idx="1608">
                  <c:v>129</c:v>
                </c:pt>
                <c:pt idx="1609">
                  <c:v>196</c:v>
                </c:pt>
                <c:pt idx="1610">
                  <c:v>146</c:v>
                </c:pt>
                <c:pt idx="1611">
                  <c:v>211</c:v>
                </c:pt>
                <c:pt idx="1612">
                  <c:v>213</c:v>
                </c:pt>
                <c:pt idx="1613">
                  <c:v>102</c:v>
                </c:pt>
                <c:pt idx="1614">
                  <c:v>41</c:v>
                </c:pt>
                <c:pt idx="1615">
                  <c:v>13</c:v>
                </c:pt>
                <c:pt idx="1616">
                  <c:v>184</c:v>
                </c:pt>
                <c:pt idx="1617">
                  <c:v>146</c:v>
                </c:pt>
                <c:pt idx="1618">
                  <c:v>94</c:v>
                </c:pt>
                <c:pt idx="1619">
                  <c:v>115</c:v>
                </c:pt>
                <c:pt idx="1620">
                  <c:v>79</c:v>
                </c:pt>
                <c:pt idx="1621">
                  <c:v>35</c:v>
                </c:pt>
                <c:pt idx="1622">
                  <c:v>24</c:v>
                </c:pt>
                <c:pt idx="1623">
                  <c:v>223</c:v>
                </c:pt>
                <c:pt idx="1624">
                  <c:v>290</c:v>
                </c:pt>
                <c:pt idx="1625">
                  <c:v>326</c:v>
                </c:pt>
                <c:pt idx="1626">
                  <c:v>269</c:v>
                </c:pt>
                <c:pt idx="1627">
                  <c:v>328</c:v>
                </c:pt>
                <c:pt idx="1628">
                  <c:v>258</c:v>
                </c:pt>
                <c:pt idx="1629">
                  <c:v>171</c:v>
                </c:pt>
                <c:pt idx="1630">
                  <c:v>312</c:v>
                </c:pt>
                <c:pt idx="1631">
                  <c:v>448</c:v>
                </c:pt>
                <c:pt idx="1632">
                  <c:v>467</c:v>
                </c:pt>
                <c:pt idx="1633">
                  <c:v>408</c:v>
                </c:pt>
                <c:pt idx="1634">
                  <c:v>165</c:v>
                </c:pt>
                <c:pt idx="1635">
                  <c:v>96</c:v>
                </c:pt>
                <c:pt idx="1636">
                  <c:v>32</c:v>
                </c:pt>
                <c:pt idx="1637">
                  <c:v>136</c:v>
                </c:pt>
                <c:pt idx="1638">
                  <c:v>174</c:v>
                </c:pt>
                <c:pt idx="1639">
                  <c:v>154</c:v>
                </c:pt>
                <c:pt idx="1640">
                  <c:v>127</c:v>
                </c:pt>
                <c:pt idx="1641">
                  <c:v>81</c:v>
                </c:pt>
                <c:pt idx="1642">
                  <c:v>62</c:v>
                </c:pt>
                <c:pt idx="1643">
                  <c:v>37</c:v>
                </c:pt>
                <c:pt idx="1644">
                  <c:v>299</c:v>
                </c:pt>
                <c:pt idx="1645">
                  <c:v>359</c:v>
                </c:pt>
                <c:pt idx="1646">
                  <c:v>406</c:v>
                </c:pt>
                <c:pt idx="1647">
                  <c:v>426</c:v>
                </c:pt>
                <c:pt idx="1648">
                  <c:v>408</c:v>
                </c:pt>
                <c:pt idx="1649">
                  <c:v>324</c:v>
                </c:pt>
                <c:pt idx="1650">
                  <c:v>173</c:v>
                </c:pt>
                <c:pt idx="1651">
                  <c:v>406</c:v>
                </c:pt>
                <c:pt idx="1652">
                  <c:v>407</c:v>
                </c:pt>
                <c:pt idx="1653">
                  <c:v>386</c:v>
                </c:pt>
                <c:pt idx="1654">
                  <c:v>382</c:v>
                </c:pt>
                <c:pt idx="1655">
                  <c:v>351</c:v>
                </c:pt>
                <c:pt idx="1656">
                  <c:v>172</c:v>
                </c:pt>
                <c:pt idx="1657">
                  <c:v>45</c:v>
                </c:pt>
                <c:pt idx="1658">
                  <c:v>246</c:v>
                </c:pt>
                <c:pt idx="1659">
                  <c:v>349</c:v>
                </c:pt>
                <c:pt idx="1660">
                  <c:v>348</c:v>
                </c:pt>
                <c:pt idx="1661">
                  <c:v>329</c:v>
                </c:pt>
                <c:pt idx="1662">
                  <c:v>305</c:v>
                </c:pt>
                <c:pt idx="1663">
                  <c:v>194</c:v>
                </c:pt>
                <c:pt idx="1664">
                  <c:v>111</c:v>
                </c:pt>
                <c:pt idx="1665">
                  <c:v>287</c:v>
                </c:pt>
                <c:pt idx="1666">
                  <c:v>295</c:v>
                </c:pt>
                <c:pt idx="1667">
                  <c:v>304</c:v>
                </c:pt>
                <c:pt idx="1668">
                  <c:v>278</c:v>
                </c:pt>
                <c:pt idx="1669">
                  <c:v>250</c:v>
                </c:pt>
                <c:pt idx="1670">
                  <c:v>158</c:v>
                </c:pt>
                <c:pt idx="1671">
                  <c:v>81</c:v>
                </c:pt>
                <c:pt idx="1672">
                  <c:v>209</c:v>
                </c:pt>
                <c:pt idx="1673">
                  <c:v>104</c:v>
                </c:pt>
                <c:pt idx="1674">
                  <c:v>60</c:v>
                </c:pt>
                <c:pt idx="1675">
                  <c:v>185</c:v>
                </c:pt>
                <c:pt idx="1676">
                  <c:v>190</c:v>
                </c:pt>
                <c:pt idx="1677">
                  <c:v>14</c:v>
                </c:pt>
                <c:pt idx="1678">
                  <c:v>76</c:v>
                </c:pt>
                <c:pt idx="1679">
                  <c:v>224</c:v>
                </c:pt>
                <c:pt idx="1680">
                  <c:v>230</c:v>
                </c:pt>
                <c:pt idx="1681">
                  <c:v>218</c:v>
                </c:pt>
                <c:pt idx="1682">
                  <c:v>211</c:v>
                </c:pt>
                <c:pt idx="1683">
                  <c:v>197</c:v>
                </c:pt>
                <c:pt idx="1684">
                  <c:v>124</c:v>
                </c:pt>
                <c:pt idx="1685">
                  <c:v>65</c:v>
                </c:pt>
                <c:pt idx="1686">
                  <c:v>233</c:v>
                </c:pt>
                <c:pt idx="1687">
                  <c:v>236</c:v>
                </c:pt>
                <c:pt idx="1688">
                  <c:v>224</c:v>
                </c:pt>
                <c:pt idx="1689">
                  <c:v>225</c:v>
                </c:pt>
                <c:pt idx="1690">
                  <c:v>208</c:v>
                </c:pt>
                <c:pt idx="1691">
                  <c:v>154</c:v>
                </c:pt>
                <c:pt idx="1692">
                  <c:v>101</c:v>
                </c:pt>
                <c:pt idx="1693">
                  <c:v>209</c:v>
                </c:pt>
                <c:pt idx="1694">
                  <c:v>207</c:v>
                </c:pt>
                <c:pt idx="1695">
                  <c:v>218</c:v>
                </c:pt>
                <c:pt idx="1696">
                  <c:v>211</c:v>
                </c:pt>
                <c:pt idx="1697">
                  <c:v>235</c:v>
                </c:pt>
                <c:pt idx="1698">
                  <c:v>162</c:v>
                </c:pt>
                <c:pt idx="1699">
                  <c:v>105</c:v>
                </c:pt>
                <c:pt idx="1700">
                  <c:v>225</c:v>
                </c:pt>
                <c:pt idx="1701">
                  <c:v>230</c:v>
                </c:pt>
                <c:pt idx="1702">
                  <c:v>229</c:v>
                </c:pt>
                <c:pt idx="1703">
                  <c:v>224</c:v>
                </c:pt>
                <c:pt idx="1704">
                  <c:v>218</c:v>
                </c:pt>
                <c:pt idx="1705">
                  <c:v>139</c:v>
                </c:pt>
                <c:pt idx="1706">
                  <c:v>99</c:v>
                </c:pt>
                <c:pt idx="1707">
                  <c:v>200</c:v>
                </c:pt>
                <c:pt idx="1708">
                  <c:v>217</c:v>
                </c:pt>
                <c:pt idx="1709">
                  <c:v>228</c:v>
                </c:pt>
                <c:pt idx="1710">
                  <c:v>216</c:v>
                </c:pt>
                <c:pt idx="1711">
                  <c:v>202</c:v>
                </c:pt>
                <c:pt idx="1712">
                  <c:v>121</c:v>
                </c:pt>
                <c:pt idx="1713">
                  <c:v>97</c:v>
                </c:pt>
                <c:pt idx="1714">
                  <c:v>182</c:v>
                </c:pt>
                <c:pt idx="1715">
                  <c:v>221</c:v>
                </c:pt>
                <c:pt idx="1716">
                  <c:v>203</c:v>
                </c:pt>
                <c:pt idx="1717">
                  <c:v>197</c:v>
                </c:pt>
                <c:pt idx="1718">
                  <c:v>183</c:v>
                </c:pt>
                <c:pt idx="1719">
                  <c:v>107</c:v>
                </c:pt>
                <c:pt idx="1720">
                  <c:v>69</c:v>
                </c:pt>
                <c:pt idx="1721">
                  <c:v>165</c:v>
                </c:pt>
                <c:pt idx="1722">
                  <c:v>180</c:v>
                </c:pt>
                <c:pt idx="1723">
                  <c:v>176</c:v>
                </c:pt>
                <c:pt idx="1724">
                  <c:v>163</c:v>
                </c:pt>
                <c:pt idx="1725">
                  <c:v>163</c:v>
                </c:pt>
                <c:pt idx="1726">
                  <c:v>77</c:v>
                </c:pt>
                <c:pt idx="1727">
                  <c:v>34</c:v>
                </c:pt>
                <c:pt idx="1728">
                  <c:v>146</c:v>
                </c:pt>
                <c:pt idx="1729">
                  <c:v>144</c:v>
                </c:pt>
                <c:pt idx="1730">
                  <c:v>148</c:v>
                </c:pt>
                <c:pt idx="1731">
                  <c:v>150</c:v>
                </c:pt>
                <c:pt idx="1732">
                  <c:v>147</c:v>
                </c:pt>
                <c:pt idx="1733">
                  <c:v>69</c:v>
                </c:pt>
                <c:pt idx="1734">
                  <c:v>30</c:v>
                </c:pt>
                <c:pt idx="1735">
                  <c:v>28</c:v>
                </c:pt>
                <c:pt idx="1736">
                  <c:v>106</c:v>
                </c:pt>
                <c:pt idx="1737">
                  <c:v>141</c:v>
                </c:pt>
                <c:pt idx="1738">
                  <c:v>162</c:v>
                </c:pt>
                <c:pt idx="1739">
                  <c:v>146</c:v>
                </c:pt>
                <c:pt idx="1740">
                  <c:v>77</c:v>
                </c:pt>
                <c:pt idx="1741">
                  <c:v>32</c:v>
                </c:pt>
                <c:pt idx="1742">
                  <c:v>142</c:v>
                </c:pt>
                <c:pt idx="1743">
                  <c:v>156</c:v>
                </c:pt>
                <c:pt idx="1744">
                  <c:v>159</c:v>
                </c:pt>
                <c:pt idx="1745">
                  <c:v>154</c:v>
                </c:pt>
                <c:pt idx="1746">
                  <c:v>130</c:v>
                </c:pt>
                <c:pt idx="1747">
                  <c:v>53</c:v>
                </c:pt>
                <c:pt idx="1748">
                  <c:v>28</c:v>
                </c:pt>
                <c:pt idx="1749">
                  <c:v>158</c:v>
                </c:pt>
                <c:pt idx="1750">
                  <c:v>164</c:v>
                </c:pt>
                <c:pt idx="1751">
                  <c:v>158</c:v>
                </c:pt>
                <c:pt idx="1752">
                  <c:v>153</c:v>
                </c:pt>
                <c:pt idx="1753">
                  <c:v>125</c:v>
                </c:pt>
                <c:pt idx="1754">
                  <c:v>55</c:v>
                </c:pt>
                <c:pt idx="1755">
                  <c:v>28</c:v>
                </c:pt>
                <c:pt idx="1756">
                  <c:v>133</c:v>
                </c:pt>
                <c:pt idx="1757">
                  <c:v>155</c:v>
                </c:pt>
                <c:pt idx="1758">
                  <c:v>129</c:v>
                </c:pt>
                <c:pt idx="1759">
                  <c:v>112</c:v>
                </c:pt>
                <c:pt idx="1760">
                  <c:v>138</c:v>
                </c:pt>
                <c:pt idx="1761">
                  <c:v>73</c:v>
                </c:pt>
                <c:pt idx="1762">
                  <c:v>36</c:v>
                </c:pt>
                <c:pt idx="1763">
                  <c:v>153</c:v>
                </c:pt>
                <c:pt idx="1764">
                  <c:v>127</c:v>
                </c:pt>
                <c:pt idx="1765">
                  <c:v>160</c:v>
                </c:pt>
                <c:pt idx="1766">
                  <c:v>186</c:v>
                </c:pt>
                <c:pt idx="1767">
                  <c:v>199</c:v>
                </c:pt>
                <c:pt idx="1768">
                  <c:v>121</c:v>
                </c:pt>
                <c:pt idx="1769">
                  <c:v>55</c:v>
                </c:pt>
                <c:pt idx="1770">
                  <c:v>211</c:v>
                </c:pt>
                <c:pt idx="1771">
                  <c:v>236</c:v>
                </c:pt>
                <c:pt idx="1772">
                  <c:v>221</c:v>
                </c:pt>
                <c:pt idx="1773">
                  <c:v>220</c:v>
                </c:pt>
                <c:pt idx="1774">
                  <c:v>209</c:v>
                </c:pt>
                <c:pt idx="1775">
                  <c:v>123</c:v>
                </c:pt>
                <c:pt idx="1776">
                  <c:v>53</c:v>
                </c:pt>
                <c:pt idx="1777">
                  <c:v>199</c:v>
                </c:pt>
                <c:pt idx="1778">
                  <c:v>213</c:v>
                </c:pt>
                <c:pt idx="1779">
                  <c:v>216</c:v>
                </c:pt>
                <c:pt idx="1780">
                  <c:v>223</c:v>
                </c:pt>
                <c:pt idx="1781">
                  <c:v>195</c:v>
                </c:pt>
                <c:pt idx="1782">
                  <c:v>137</c:v>
                </c:pt>
                <c:pt idx="1783">
                  <c:v>58</c:v>
                </c:pt>
                <c:pt idx="1784">
                  <c:v>200</c:v>
                </c:pt>
                <c:pt idx="1785">
                  <c:v>217</c:v>
                </c:pt>
                <c:pt idx="1786">
                  <c:v>236</c:v>
                </c:pt>
                <c:pt idx="1787">
                  <c:v>247</c:v>
                </c:pt>
                <c:pt idx="1788">
                  <c:v>260</c:v>
                </c:pt>
                <c:pt idx="1789">
                  <c:v>190</c:v>
                </c:pt>
                <c:pt idx="1790">
                  <c:v>85</c:v>
                </c:pt>
                <c:pt idx="1791">
                  <c:v>281</c:v>
                </c:pt>
                <c:pt idx="1792">
                  <c:v>293</c:v>
                </c:pt>
                <c:pt idx="1793">
                  <c:v>65</c:v>
                </c:pt>
                <c:pt idx="1794">
                  <c:v>120</c:v>
                </c:pt>
                <c:pt idx="1795">
                  <c:v>198</c:v>
                </c:pt>
                <c:pt idx="1796">
                  <c:v>200</c:v>
                </c:pt>
                <c:pt idx="1797">
                  <c:v>149</c:v>
                </c:pt>
                <c:pt idx="1798">
                  <c:v>257</c:v>
                </c:pt>
                <c:pt idx="1799">
                  <c:v>281</c:v>
                </c:pt>
                <c:pt idx="1800">
                  <c:v>293</c:v>
                </c:pt>
                <c:pt idx="1801">
                  <c:v>327</c:v>
                </c:pt>
                <c:pt idx="1802">
                  <c:v>331</c:v>
                </c:pt>
                <c:pt idx="1803">
                  <c:v>166</c:v>
                </c:pt>
                <c:pt idx="1804">
                  <c:v>28</c:v>
                </c:pt>
                <c:pt idx="1805">
                  <c:v>144</c:v>
                </c:pt>
                <c:pt idx="1806">
                  <c:v>218</c:v>
                </c:pt>
                <c:pt idx="1807">
                  <c:v>339</c:v>
                </c:pt>
                <c:pt idx="1808">
                  <c:v>369</c:v>
                </c:pt>
                <c:pt idx="1809">
                  <c:v>396</c:v>
                </c:pt>
                <c:pt idx="1810">
                  <c:v>331</c:v>
                </c:pt>
                <c:pt idx="1811">
                  <c:v>238</c:v>
                </c:pt>
                <c:pt idx="1812">
                  <c:v>367</c:v>
                </c:pt>
                <c:pt idx="1813">
                  <c:v>237</c:v>
                </c:pt>
                <c:pt idx="1814">
                  <c:v>429</c:v>
                </c:pt>
                <c:pt idx="1815">
                  <c:v>449</c:v>
                </c:pt>
                <c:pt idx="1816">
                  <c:v>241</c:v>
                </c:pt>
                <c:pt idx="1817">
                  <c:v>44</c:v>
                </c:pt>
                <c:pt idx="1818">
                  <c:v>22</c:v>
                </c:pt>
                <c:pt idx="1819">
                  <c:v>190</c:v>
                </c:pt>
                <c:pt idx="1820">
                  <c:v>269</c:v>
                </c:pt>
                <c:pt idx="1821">
                  <c:v>299</c:v>
                </c:pt>
                <c:pt idx="1822">
                  <c:v>383</c:v>
                </c:pt>
                <c:pt idx="1823">
                  <c:v>389</c:v>
                </c:pt>
                <c:pt idx="1824">
                  <c:v>282</c:v>
                </c:pt>
                <c:pt idx="1825">
                  <c:v>142</c:v>
                </c:pt>
                <c:pt idx="1826">
                  <c:v>387</c:v>
                </c:pt>
                <c:pt idx="1827">
                  <c:v>389</c:v>
                </c:pt>
                <c:pt idx="1828">
                  <c:v>429</c:v>
                </c:pt>
                <c:pt idx="1829">
                  <c:v>436</c:v>
                </c:pt>
                <c:pt idx="1830">
                  <c:v>432</c:v>
                </c:pt>
                <c:pt idx="1831">
                  <c:v>323</c:v>
                </c:pt>
                <c:pt idx="1832">
                  <c:v>66</c:v>
                </c:pt>
                <c:pt idx="1833">
                  <c:v>101</c:v>
                </c:pt>
                <c:pt idx="1834">
                  <c:v>148</c:v>
                </c:pt>
                <c:pt idx="1835">
                  <c:v>121</c:v>
                </c:pt>
                <c:pt idx="1836">
                  <c:v>147</c:v>
                </c:pt>
                <c:pt idx="1837">
                  <c:v>184</c:v>
                </c:pt>
                <c:pt idx="1838">
                  <c:v>69</c:v>
                </c:pt>
                <c:pt idx="1839">
                  <c:v>23</c:v>
                </c:pt>
                <c:pt idx="1840">
                  <c:v>198</c:v>
                </c:pt>
                <c:pt idx="1841">
                  <c:v>247</c:v>
                </c:pt>
                <c:pt idx="1842">
                  <c:v>294</c:v>
                </c:pt>
                <c:pt idx="1843">
                  <c:v>301</c:v>
                </c:pt>
                <c:pt idx="1844">
                  <c:v>253</c:v>
                </c:pt>
                <c:pt idx="1845">
                  <c:v>218</c:v>
                </c:pt>
                <c:pt idx="1846">
                  <c:v>32</c:v>
                </c:pt>
                <c:pt idx="1847">
                  <c:v>162</c:v>
                </c:pt>
                <c:pt idx="1848">
                  <c:v>132</c:v>
                </c:pt>
                <c:pt idx="1849">
                  <c:v>206</c:v>
                </c:pt>
                <c:pt idx="1850">
                  <c:v>90</c:v>
                </c:pt>
                <c:pt idx="1851">
                  <c:v>213</c:v>
                </c:pt>
                <c:pt idx="1852">
                  <c:v>176</c:v>
                </c:pt>
                <c:pt idx="1853">
                  <c:v>82</c:v>
                </c:pt>
                <c:pt idx="1854">
                  <c:v>251</c:v>
                </c:pt>
                <c:pt idx="1855">
                  <c:v>287</c:v>
                </c:pt>
                <c:pt idx="1856">
                  <c:v>200</c:v>
                </c:pt>
                <c:pt idx="1857">
                  <c:v>118</c:v>
                </c:pt>
                <c:pt idx="1858">
                  <c:v>83</c:v>
                </c:pt>
                <c:pt idx="1859">
                  <c:v>48</c:v>
                </c:pt>
                <c:pt idx="1860">
                  <c:v>30</c:v>
                </c:pt>
                <c:pt idx="1861">
                  <c:v>149</c:v>
                </c:pt>
                <c:pt idx="1862">
                  <c:v>209</c:v>
                </c:pt>
                <c:pt idx="1863">
                  <c:v>194</c:v>
                </c:pt>
                <c:pt idx="1864">
                  <c:v>192</c:v>
                </c:pt>
                <c:pt idx="1865">
                  <c:v>175</c:v>
                </c:pt>
                <c:pt idx="1866">
                  <c:v>22</c:v>
                </c:pt>
                <c:pt idx="1867">
                  <c:v>4</c:v>
                </c:pt>
                <c:pt idx="1868">
                  <c:v>13</c:v>
                </c:pt>
                <c:pt idx="1869">
                  <c:v>118</c:v>
                </c:pt>
                <c:pt idx="1870">
                  <c:v>174</c:v>
                </c:pt>
                <c:pt idx="1871">
                  <c:v>192</c:v>
                </c:pt>
                <c:pt idx="1872">
                  <c:v>174</c:v>
                </c:pt>
                <c:pt idx="1873">
                  <c:v>103</c:v>
                </c:pt>
                <c:pt idx="1874">
                  <c:v>9</c:v>
                </c:pt>
                <c:pt idx="1875">
                  <c:v>85</c:v>
                </c:pt>
                <c:pt idx="1876">
                  <c:v>146</c:v>
                </c:pt>
                <c:pt idx="1877">
                  <c:v>168</c:v>
                </c:pt>
                <c:pt idx="1878">
                  <c:v>148</c:v>
                </c:pt>
                <c:pt idx="1879">
                  <c:v>19</c:v>
                </c:pt>
                <c:pt idx="1880">
                  <c:v>118</c:v>
                </c:pt>
                <c:pt idx="1881">
                  <c:v>42</c:v>
                </c:pt>
                <c:pt idx="1882">
                  <c:v>212</c:v>
                </c:pt>
                <c:pt idx="1883">
                  <c:v>225</c:v>
                </c:pt>
                <c:pt idx="1884">
                  <c:v>251</c:v>
                </c:pt>
                <c:pt idx="1885">
                  <c:v>276</c:v>
                </c:pt>
                <c:pt idx="1886">
                  <c:v>242</c:v>
                </c:pt>
                <c:pt idx="1887">
                  <c:v>157</c:v>
                </c:pt>
                <c:pt idx="1888">
                  <c:v>56</c:v>
                </c:pt>
                <c:pt idx="1889">
                  <c:v>241</c:v>
                </c:pt>
                <c:pt idx="1890">
                  <c:v>228</c:v>
                </c:pt>
                <c:pt idx="1891">
                  <c:v>206</c:v>
                </c:pt>
                <c:pt idx="1892">
                  <c:v>209</c:v>
                </c:pt>
                <c:pt idx="1893">
                  <c:v>202</c:v>
                </c:pt>
                <c:pt idx="1894">
                  <c:v>167</c:v>
                </c:pt>
                <c:pt idx="1895">
                  <c:v>49</c:v>
                </c:pt>
                <c:pt idx="1896">
                  <c:v>272</c:v>
                </c:pt>
                <c:pt idx="1897">
                  <c:v>307</c:v>
                </c:pt>
                <c:pt idx="1898">
                  <c:v>323</c:v>
                </c:pt>
                <c:pt idx="1899">
                  <c:v>300</c:v>
                </c:pt>
                <c:pt idx="1900">
                  <c:v>92</c:v>
                </c:pt>
                <c:pt idx="1901">
                  <c:v>65</c:v>
                </c:pt>
                <c:pt idx="1902">
                  <c:v>13</c:v>
                </c:pt>
                <c:pt idx="1903">
                  <c:v>120</c:v>
                </c:pt>
                <c:pt idx="1904">
                  <c:v>181</c:v>
                </c:pt>
                <c:pt idx="1905">
                  <c:v>169</c:v>
                </c:pt>
                <c:pt idx="1906">
                  <c:v>94</c:v>
                </c:pt>
                <c:pt idx="1907">
                  <c:v>60</c:v>
                </c:pt>
                <c:pt idx="1908">
                  <c:v>27</c:v>
                </c:pt>
                <c:pt idx="1909">
                  <c:v>12</c:v>
                </c:pt>
                <c:pt idx="1910">
                  <c:v>106</c:v>
                </c:pt>
                <c:pt idx="1911">
                  <c:v>99</c:v>
                </c:pt>
                <c:pt idx="1912">
                  <c:v>121</c:v>
                </c:pt>
                <c:pt idx="1913">
                  <c:v>165</c:v>
                </c:pt>
                <c:pt idx="1914">
                  <c:v>177</c:v>
                </c:pt>
                <c:pt idx="1915">
                  <c:v>79</c:v>
                </c:pt>
                <c:pt idx="1916">
                  <c:v>16</c:v>
                </c:pt>
                <c:pt idx="1917">
                  <c:v>80</c:v>
                </c:pt>
                <c:pt idx="1918">
                  <c:v>137</c:v>
                </c:pt>
                <c:pt idx="1919">
                  <c:v>192</c:v>
                </c:pt>
                <c:pt idx="1920">
                  <c:v>218</c:v>
                </c:pt>
                <c:pt idx="1921">
                  <c:v>258</c:v>
                </c:pt>
                <c:pt idx="1922">
                  <c:v>163</c:v>
                </c:pt>
                <c:pt idx="1923">
                  <c:v>37</c:v>
                </c:pt>
                <c:pt idx="1924">
                  <c:v>261</c:v>
                </c:pt>
                <c:pt idx="1925">
                  <c:v>314</c:v>
                </c:pt>
                <c:pt idx="1926">
                  <c:v>335</c:v>
                </c:pt>
                <c:pt idx="1927">
                  <c:v>369</c:v>
                </c:pt>
                <c:pt idx="1928">
                  <c:v>364</c:v>
                </c:pt>
                <c:pt idx="1929">
                  <c:v>289</c:v>
                </c:pt>
                <c:pt idx="1930">
                  <c:v>126</c:v>
                </c:pt>
                <c:pt idx="1931">
                  <c:v>351</c:v>
                </c:pt>
                <c:pt idx="1932">
                  <c:v>328</c:v>
                </c:pt>
                <c:pt idx="1933">
                  <c:v>393</c:v>
                </c:pt>
                <c:pt idx="1934">
                  <c:v>418</c:v>
                </c:pt>
                <c:pt idx="1935">
                  <c:v>288</c:v>
                </c:pt>
                <c:pt idx="1936">
                  <c:v>107</c:v>
                </c:pt>
                <c:pt idx="1937">
                  <c:v>49</c:v>
                </c:pt>
                <c:pt idx="1938">
                  <c:v>266</c:v>
                </c:pt>
                <c:pt idx="1939">
                  <c:v>340</c:v>
                </c:pt>
                <c:pt idx="1940">
                  <c:v>390</c:v>
                </c:pt>
                <c:pt idx="1941">
                  <c:v>419</c:v>
                </c:pt>
                <c:pt idx="1942">
                  <c:v>430</c:v>
                </c:pt>
                <c:pt idx="1943">
                  <c:v>320</c:v>
                </c:pt>
                <c:pt idx="1944">
                  <c:v>149</c:v>
                </c:pt>
                <c:pt idx="1945">
                  <c:v>313</c:v>
                </c:pt>
                <c:pt idx="1946">
                  <c:v>348</c:v>
                </c:pt>
                <c:pt idx="1947">
                  <c:v>402</c:v>
                </c:pt>
                <c:pt idx="1948">
                  <c:v>427</c:v>
                </c:pt>
                <c:pt idx="1949">
                  <c:v>434</c:v>
                </c:pt>
                <c:pt idx="1950">
                  <c:v>337</c:v>
                </c:pt>
                <c:pt idx="1951">
                  <c:v>153</c:v>
                </c:pt>
                <c:pt idx="1952">
                  <c:v>458</c:v>
                </c:pt>
                <c:pt idx="1953">
                  <c:v>434</c:v>
                </c:pt>
                <c:pt idx="1954">
                  <c:v>285</c:v>
                </c:pt>
                <c:pt idx="1955">
                  <c:v>225</c:v>
                </c:pt>
                <c:pt idx="1956">
                  <c:v>276</c:v>
                </c:pt>
                <c:pt idx="1957">
                  <c:v>221</c:v>
                </c:pt>
                <c:pt idx="1958">
                  <c:v>73</c:v>
                </c:pt>
                <c:pt idx="1959">
                  <c:v>238</c:v>
                </c:pt>
                <c:pt idx="1960">
                  <c:v>348</c:v>
                </c:pt>
                <c:pt idx="1961">
                  <c:v>0</c:v>
                </c:pt>
                <c:pt idx="1962">
                  <c:v>414</c:v>
                </c:pt>
                <c:pt idx="1963">
                  <c:v>354</c:v>
                </c:pt>
                <c:pt idx="1964">
                  <c:v>276</c:v>
                </c:pt>
                <c:pt idx="1965">
                  <c:v>137</c:v>
                </c:pt>
                <c:pt idx="1966">
                  <c:v>421</c:v>
                </c:pt>
                <c:pt idx="1967">
                  <c:v>436</c:v>
                </c:pt>
                <c:pt idx="1968">
                  <c:v>415</c:v>
                </c:pt>
                <c:pt idx="1969">
                  <c:v>402</c:v>
                </c:pt>
                <c:pt idx="1970">
                  <c:v>423</c:v>
                </c:pt>
                <c:pt idx="1971">
                  <c:v>316</c:v>
                </c:pt>
                <c:pt idx="1972">
                  <c:v>128</c:v>
                </c:pt>
                <c:pt idx="1973">
                  <c:v>401</c:v>
                </c:pt>
                <c:pt idx="1974">
                  <c:v>419</c:v>
                </c:pt>
                <c:pt idx="1975">
                  <c:v>384</c:v>
                </c:pt>
                <c:pt idx="1976">
                  <c:v>274</c:v>
                </c:pt>
                <c:pt idx="1977">
                  <c:v>138</c:v>
                </c:pt>
                <c:pt idx="1978">
                  <c:v>228</c:v>
                </c:pt>
                <c:pt idx="1979">
                  <c:v>101</c:v>
                </c:pt>
                <c:pt idx="1980">
                  <c:v>335</c:v>
                </c:pt>
                <c:pt idx="1981">
                  <c:v>390</c:v>
                </c:pt>
                <c:pt idx="1982">
                  <c:v>375</c:v>
                </c:pt>
                <c:pt idx="1983">
                  <c:v>390</c:v>
                </c:pt>
                <c:pt idx="1984">
                  <c:v>374</c:v>
                </c:pt>
                <c:pt idx="1985">
                  <c:v>280</c:v>
                </c:pt>
                <c:pt idx="1986">
                  <c:v>130</c:v>
                </c:pt>
                <c:pt idx="1987">
                  <c:v>253</c:v>
                </c:pt>
                <c:pt idx="1988">
                  <c:v>326</c:v>
                </c:pt>
                <c:pt idx="1989">
                  <c:v>348</c:v>
                </c:pt>
                <c:pt idx="1990">
                  <c:v>344</c:v>
                </c:pt>
                <c:pt idx="1991">
                  <c:v>329</c:v>
                </c:pt>
                <c:pt idx="1992">
                  <c:v>182</c:v>
                </c:pt>
                <c:pt idx="1993">
                  <c:v>39</c:v>
                </c:pt>
                <c:pt idx="1994">
                  <c:v>137</c:v>
                </c:pt>
                <c:pt idx="1995">
                  <c:v>351</c:v>
                </c:pt>
                <c:pt idx="1996">
                  <c:v>381</c:v>
                </c:pt>
                <c:pt idx="1997">
                  <c:v>385</c:v>
                </c:pt>
                <c:pt idx="1998">
                  <c:v>275</c:v>
                </c:pt>
                <c:pt idx="1999">
                  <c:v>193</c:v>
                </c:pt>
                <c:pt idx="2000">
                  <c:v>118</c:v>
                </c:pt>
                <c:pt idx="2001">
                  <c:v>401</c:v>
                </c:pt>
                <c:pt idx="2002">
                  <c:v>355</c:v>
                </c:pt>
                <c:pt idx="2003">
                  <c:v>263</c:v>
                </c:pt>
                <c:pt idx="2004">
                  <c:v>116</c:v>
                </c:pt>
                <c:pt idx="2005">
                  <c:v>121</c:v>
                </c:pt>
                <c:pt idx="2006">
                  <c:v>101</c:v>
                </c:pt>
                <c:pt idx="2007">
                  <c:v>91</c:v>
                </c:pt>
                <c:pt idx="2008">
                  <c:v>258</c:v>
                </c:pt>
                <c:pt idx="2009">
                  <c:v>462</c:v>
                </c:pt>
                <c:pt idx="2010">
                  <c:v>326</c:v>
                </c:pt>
                <c:pt idx="2011">
                  <c:v>181</c:v>
                </c:pt>
                <c:pt idx="2012">
                  <c:v>340</c:v>
                </c:pt>
                <c:pt idx="2013">
                  <c:v>268</c:v>
                </c:pt>
                <c:pt idx="2014">
                  <c:v>147</c:v>
                </c:pt>
                <c:pt idx="2015">
                  <c:v>432</c:v>
                </c:pt>
                <c:pt idx="2016">
                  <c:v>402</c:v>
                </c:pt>
                <c:pt idx="2017">
                  <c:v>367</c:v>
                </c:pt>
                <c:pt idx="2018">
                  <c:v>349</c:v>
                </c:pt>
                <c:pt idx="2019">
                  <c:v>256</c:v>
                </c:pt>
                <c:pt idx="2020">
                  <c:v>168</c:v>
                </c:pt>
                <c:pt idx="2021">
                  <c:v>73</c:v>
                </c:pt>
                <c:pt idx="2022">
                  <c:v>249</c:v>
                </c:pt>
                <c:pt idx="2023">
                  <c:v>310</c:v>
                </c:pt>
                <c:pt idx="2024">
                  <c:v>317</c:v>
                </c:pt>
                <c:pt idx="2025">
                  <c:v>319</c:v>
                </c:pt>
                <c:pt idx="2026">
                  <c:v>241</c:v>
                </c:pt>
                <c:pt idx="2027">
                  <c:v>140</c:v>
                </c:pt>
                <c:pt idx="2028">
                  <c:v>49</c:v>
                </c:pt>
                <c:pt idx="2029">
                  <c:v>266</c:v>
                </c:pt>
                <c:pt idx="2030">
                  <c:v>302</c:v>
                </c:pt>
                <c:pt idx="2031">
                  <c:v>289</c:v>
                </c:pt>
                <c:pt idx="2032">
                  <c:v>272</c:v>
                </c:pt>
                <c:pt idx="2033">
                  <c:v>257</c:v>
                </c:pt>
                <c:pt idx="2034">
                  <c:v>156</c:v>
                </c:pt>
                <c:pt idx="2035">
                  <c:v>74</c:v>
                </c:pt>
                <c:pt idx="2036">
                  <c:v>238</c:v>
                </c:pt>
                <c:pt idx="2037">
                  <c:v>261</c:v>
                </c:pt>
                <c:pt idx="2038">
                  <c:v>254</c:v>
                </c:pt>
                <c:pt idx="2039">
                  <c:v>262</c:v>
                </c:pt>
                <c:pt idx="2040">
                  <c:v>245</c:v>
                </c:pt>
                <c:pt idx="2041">
                  <c:v>148</c:v>
                </c:pt>
                <c:pt idx="2042">
                  <c:v>74</c:v>
                </c:pt>
                <c:pt idx="2043">
                  <c:v>240</c:v>
                </c:pt>
                <c:pt idx="2044">
                  <c:v>262</c:v>
                </c:pt>
                <c:pt idx="2045">
                  <c:v>271</c:v>
                </c:pt>
                <c:pt idx="2046">
                  <c:v>236</c:v>
                </c:pt>
                <c:pt idx="2047">
                  <c:v>230</c:v>
                </c:pt>
                <c:pt idx="2048">
                  <c:v>142</c:v>
                </c:pt>
                <c:pt idx="2049">
                  <c:v>95</c:v>
                </c:pt>
                <c:pt idx="2050">
                  <c:v>200</c:v>
                </c:pt>
                <c:pt idx="2051">
                  <c:v>244</c:v>
                </c:pt>
                <c:pt idx="2052">
                  <c:v>192</c:v>
                </c:pt>
                <c:pt idx="2053">
                  <c:v>241</c:v>
                </c:pt>
                <c:pt idx="2054">
                  <c:v>249</c:v>
                </c:pt>
                <c:pt idx="2055">
                  <c:v>177</c:v>
                </c:pt>
                <c:pt idx="2056">
                  <c:v>111</c:v>
                </c:pt>
                <c:pt idx="2057">
                  <c:v>265</c:v>
                </c:pt>
                <c:pt idx="2058">
                  <c:v>263</c:v>
                </c:pt>
                <c:pt idx="2059">
                  <c:v>273</c:v>
                </c:pt>
                <c:pt idx="2060">
                  <c:v>219</c:v>
                </c:pt>
                <c:pt idx="2061">
                  <c:v>93</c:v>
                </c:pt>
                <c:pt idx="2062">
                  <c:v>73</c:v>
                </c:pt>
                <c:pt idx="2063">
                  <c:v>60</c:v>
                </c:pt>
                <c:pt idx="2064">
                  <c:v>260</c:v>
                </c:pt>
                <c:pt idx="2065">
                  <c:v>311</c:v>
                </c:pt>
                <c:pt idx="2066">
                  <c:v>317</c:v>
                </c:pt>
                <c:pt idx="2067">
                  <c:v>287</c:v>
                </c:pt>
                <c:pt idx="2068">
                  <c:v>298</c:v>
                </c:pt>
                <c:pt idx="2069">
                  <c:v>193</c:v>
                </c:pt>
                <c:pt idx="2070">
                  <c:v>125</c:v>
                </c:pt>
                <c:pt idx="2071">
                  <c:v>270</c:v>
                </c:pt>
                <c:pt idx="2072">
                  <c:v>273</c:v>
                </c:pt>
                <c:pt idx="2073">
                  <c:v>288</c:v>
                </c:pt>
                <c:pt idx="2074">
                  <c:v>282</c:v>
                </c:pt>
                <c:pt idx="2075">
                  <c:v>257</c:v>
                </c:pt>
                <c:pt idx="2076">
                  <c:v>164</c:v>
                </c:pt>
                <c:pt idx="2077">
                  <c:v>93</c:v>
                </c:pt>
                <c:pt idx="2078">
                  <c:v>241</c:v>
                </c:pt>
                <c:pt idx="2079">
                  <c:v>241</c:v>
                </c:pt>
                <c:pt idx="2080">
                  <c:v>244</c:v>
                </c:pt>
                <c:pt idx="2081">
                  <c:v>238</c:v>
                </c:pt>
                <c:pt idx="2082">
                  <c:v>204</c:v>
                </c:pt>
                <c:pt idx="2083">
                  <c:v>122</c:v>
                </c:pt>
                <c:pt idx="2084">
                  <c:v>50</c:v>
                </c:pt>
                <c:pt idx="2085">
                  <c:v>219</c:v>
                </c:pt>
                <c:pt idx="2086">
                  <c:v>233</c:v>
                </c:pt>
                <c:pt idx="2087">
                  <c:v>245</c:v>
                </c:pt>
                <c:pt idx="2088">
                  <c:v>243</c:v>
                </c:pt>
                <c:pt idx="2089">
                  <c:v>203</c:v>
                </c:pt>
                <c:pt idx="2090">
                  <c:v>117</c:v>
                </c:pt>
                <c:pt idx="2091">
                  <c:v>46</c:v>
                </c:pt>
                <c:pt idx="2092">
                  <c:v>209</c:v>
                </c:pt>
                <c:pt idx="2093">
                  <c:v>217</c:v>
                </c:pt>
                <c:pt idx="2094">
                  <c:v>199</c:v>
                </c:pt>
                <c:pt idx="2095">
                  <c:v>234</c:v>
                </c:pt>
                <c:pt idx="2096">
                  <c:v>189</c:v>
                </c:pt>
                <c:pt idx="2097">
                  <c:v>116</c:v>
                </c:pt>
                <c:pt idx="2098">
                  <c:v>42</c:v>
                </c:pt>
                <c:pt idx="2099">
                  <c:v>136</c:v>
                </c:pt>
                <c:pt idx="2100">
                  <c:v>40</c:v>
                </c:pt>
                <c:pt idx="2101">
                  <c:v>193</c:v>
                </c:pt>
                <c:pt idx="2102">
                  <c:v>205</c:v>
                </c:pt>
                <c:pt idx="2103">
                  <c:v>201</c:v>
                </c:pt>
                <c:pt idx="2104">
                  <c:v>99</c:v>
                </c:pt>
                <c:pt idx="2105">
                  <c:v>54</c:v>
                </c:pt>
                <c:pt idx="2106">
                  <c:v>197</c:v>
                </c:pt>
                <c:pt idx="2107">
                  <c:v>198</c:v>
                </c:pt>
                <c:pt idx="2108">
                  <c:v>210</c:v>
                </c:pt>
                <c:pt idx="2109">
                  <c:v>201</c:v>
                </c:pt>
                <c:pt idx="2110">
                  <c:v>180</c:v>
                </c:pt>
                <c:pt idx="2111">
                  <c:v>91</c:v>
                </c:pt>
                <c:pt idx="2112">
                  <c:v>30</c:v>
                </c:pt>
                <c:pt idx="2113">
                  <c:v>156</c:v>
                </c:pt>
                <c:pt idx="2114">
                  <c:v>198</c:v>
                </c:pt>
                <c:pt idx="2115">
                  <c:v>209</c:v>
                </c:pt>
                <c:pt idx="2116">
                  <c:v>231</c:v>
                </c:pt>
                <c:pt idx="2117">
                  <c:v>255</c:v>
                </c:pt>
                <c:pt idx="2118">
                  <c:v>151</c:v>
                </c:pt>
                <c:pt idx="2119">
                  <c:v>73</c:v>
                </c:pt>
                <c:pt idx="2120">
                  <c:v>251</c:v>
                </c:pt>
                <c:pt idx="2121">
                  <c:v>252</c:v>
                </c:pt>
                <c:pt idx="2122">
                  <c:v>253</c:v>
                </c:pt>
                <c:pt idx="2123">
                  <c:v>242</c:v>
                </c:pt>
                <c:pt idx="2124">
                  <c:v>210</c:v>
                </c:pt>
                <c:pt idx="2125">
                  <c:v>128</c:v>
                </c:pt>
                <c:pt idx="2126">
                  <c:v>61</c:v>
                </c:pt>
                <c:pt idx="2127">
                  <c:v>242</c:v>
                </c:pt>
                <c:pt idx="2128">
                  <c:v>264</c:v>
                </c:pt>
                <c:pt idx="2129">
                  <c:v>280</c:v>
                </c:pt>
                <c:pt idx="2130">
                  <c:v>261</c:v>
                </c:pt>
                <c:pt idx="2131">
                  <c:v>270</c:v>
                </c:pt>
                <c:pt idx="2132">
                  <c:v>162</c:v>
                </c:pt>
                <c:pt idx="2133">
                  <c:v>93</c:v>
                </c:pt>
                <c:pt idx="2134">
                  <c:v>286</c:v>
                </c:pt>
                <c:pt idx="2135">
                  <c:v>319</c:v>
                </c:pt>
                <c:pt idx="2136">
                  <c:v>286</c:v>
                </c:pt>
                <c:pt idx="2137">
                  <c:v>295</c:v>
                </c:pt>
                <c:pt idx="2138">
                  <c:v>277</c:v>
                </c:pt>
                <c:pt idx="2139">
                  <c:v>194</c:v>
                </c:pt>
                <c:pt idx="2140">
                  <c:v>93</c:v>
                </c:pt>
                <c:pt idx="2141">
                  <c:v>275</c:v>
                </c:pt>
                <c:pt idx="2142">
                  <c:v>281</c:v>
                </c:pt>
                <c:pt idx="2143">
                  <c:v>286</c:v>
                </c:pt>
                <c:pt idx="2144">
                  <c:v>274</c:v>
                </c:pt>
                <c:pt idx="2145">
                  <c:v>276</c:v>
                </c:pt>
                <c:pt idx="2146">
                  <c:v>185</c:v>
                </c:pt>
                <c:pt idx="2147">
                  <c:v>83</c:v>
                </c:pt>
                <c:pt idx="2148">
                  <c:v>286</c:v>
                </c:pt>
                <c:pt idx="2149">
                  <c:v>288</c:v>
                </c:pt>
                <c:pt idx="2150">
                  <c:v>303</c:v>
                </c:pt>
                <c:pt idx="2151">
                  <c:v>305</c:v>
                </c:pt>
                <c:pt idx="2152">
                  <c:v>314</c:v>
                </c:pt>
                <c:pt idx="2153">
                  <c:v>208</c:v>
                </c:pt>
                <c:pt idx="2154">
                  <c:v>98</c:v>
                </c:pt>
                <c:pt idx="2155">
                  <c:v>310</c:v>
                </c:pt>
                <c:pt idx="2156">
                  <c:v>346</c:v>
                </c:pt>
                <c:pt idx="2157">
                  <c:v>356</c:v>
                </c:pt>
                <c:pt idx="2158">
                  <c:v>218</c:v>
                </c:pt>
                <c:pt idx="2159">
                  <c:v>297</c:v>
                </c:pt>
                <c:pt idx="2160">
                  <c:v>249</c:v>
                </c:pt>
                <c:pt idx="2161">
                  <c:v>165</c:v>
                </c:pt>
                <c:pt idx="2162">
                  <c:v>393</c:v>
                </c:pt>
                <c:pt idx="2163">
                  <c:v>323</c:v>
                </c:pt>
                <c:pt idx="2164">
                  <c:v>183</c:v>
                </c:pt>
                <c:pt idx="2165">
                  <c:v>315</c:v>
                </c:pt>
                <c:pt idx="2166">
                  <c:v>376</c:v>
                </c:pt>
                <c:pt idx="2167">
                  <c:v>291</c:v>
                </c:pt>
                <c:pt idx="2168">
                  <c:v>165</c:v>
                </c:pt>
                <c:pt idx="2169">
                  <c:v>421</c:v>
                </c:pt>
                <c:pt idx="2170">
                  <c:v>455</c:v>
                </c:pt>
                <c:pt idx="2171">
                  <c:v>446</c:v>
                </c:pt>
                <c:pt idx="2172">
                  <c:v>453</c:v>
                </c:pt>
                <c:pt idx="2173">
                  <c:v>452</c:v>
                </c:pt>
                <c:pt idx="2174">
                  <c:v>336</c:v>
                </c:pt>
                <c:pt idx="2175">
                  <c:v>173</c:v>
                </c:pt>
                <c:pt idx="2176">
                  <c:v>449</c:v>
                </c:pt>
                <c:pt idx="2177">
                  <c:v>488</c:v>
                </c:pt>
                <c:pt idx="2178">
                  <c:v>249</c:v>
                </c:pt>
                <c:pt idx="2179">
                  <c:v>461</c:v>
                </c:pt>
                <c:pt idx="2180">
                  <c:v>258</c:v>
                </c:pt>
                <c:pt idx="2181">
                  <c:v>136</c:v>
                </c:pt>
                <c:pt idx="2182">
                  <c:v>85</c:v>
                </c:pt>
                <c:pt idx="2183">
                  <c:v>388</c:v>
                </c:pt>
                <c:pt idx="2184">
                  <c:v>450</c:v>
                </c:pt>
                <c:pt idx="2185">
                  <c:v>468</c:v>
                </c:pt>
                <c:pt idx="2186">
                  <c:v>476</c:v>
                </c:pt>
                <c:pt idx="2187">
                  <c:v>492</c:v>
                </c:pt>
                <c:pt idx="2188">
                  <c:v>391</c:v>
                </c:pt>
                <c:pt idx="2189">
                  <c:v>216</c:v>
                </c:pt>
                <c:pt idx="2190">
                  <c:v>473</c:v>
                </c:pt>
                <c:pt idx="2191">
                  <c:v>480</c:v>
                </c:pt>
                <c:pt idx="2192">
                  <c:v>493</c:v>
                </c:pt>
                <c:pt idx="2193">
                  <c:v>498</c:v>
                </c:pt>
                <c:pt idx="2194">
                  <c:v>472</c:v>
                </c:pt>
                <c:pt idx="2195">
                  <c:v>334</c:v>
                </c:pt>
                <c:pt idx="2196">
                  <c:v>155</c:v>
                </c:pt>
                <c:pt idx="2197">
                  <c:v>430</c:v>
                </c:pt>
                <c:pt idx="2198">
                  <c:v>456</c:v>
                </c:pt>
                <c:pt idx="2199">
                  <c:v>460</c:v>
                </c:pt>
                <c:pt idx="2200">
                  <c:v>432</c:v>
                </c:pt>
                <c:pt idx="2201">
                  <c:v>280</c:v>
                </c:pt>
                <c:pt idx="2202">
                  <c:v>97</c:v>
                </c:pt>
                <c:pt idx="2203">
                  <c:v>59</c:v>
                </c:pt>
                <c:pt idx="2204">
                  <c:v>248</c:v>
                </c:pt>
                <c:pt idx="2205">
                  <c:v>294</c:v>
                </c:pt>
                <c:pt idx="2206">
                  <c:v>297</c:v>
                </c:pt>
                <c:pt idx="2207">
                  <c:v>266</c:v>
                </c:pt>
                <c:pt idx="2208">
                  <c:v>242</c:v>
                </c:pt>
                <c:pt idx="2209">
                  <c:v>156</c:v>
                </c:pt>
                <c:pt idx="2210">
                  <c:v>56</c:v>
                </c:pt>
                <c:pt idx="2211">
                  <c:v>285</c:v>
                </c:pt>
                <c:pt idx="2212">
                  <c:v>261</c:v>
                </c:pt>
                <c:pt idx="2213">
                  <c:v>143</c:v>
                </c:pt>
                <c:pt idx="2214">
                  <c:v>214</c:v>
                </c:pt>
                <c:pt idx="2215">
                  <c:v>87</c:v>
                </c:pt>
                <c:pt idx="2216">
                  <c:v>124</c:v>
                </c:pt>
                <c:pt idx="2217">
                  <c:v>41</c:v>
                </c:pt>
                <c:pt idx="2218">
                  <c:v>101</c:v>
                </c:pt>
                <c:pt idx="2219">
                  <c:v>150</c:v>
                </c:pt>
                <c:pt idx="2220">
                  <c:v>185</c:v>
                </c:pt>
                <c:pt idx="2221">
                  <c:v>154</c:v>
                </c:pt>
                <c:pt idx="2222">
                  <c:v>147</c:v>
                </c:pt>
                <c:pt idx="2223">
                  <c:v>100</c:v>
                </c:pt>
                <c:pt idx="2224">
                  <c:v>54</c:v>
                </c:pt>
                <c:pt idx="2225">
                  <c:v>243</c:v>
                </c:pt>
                <c:pt idx="2226">
                  <c:v>267</c:v>
                </c:pt>
                <c:pt idx="2227">
                  <c:v>302</c:v>
                </c:pt>
                <c:pt idx="2228">
                  <c:v>330</c:v>
                </c:pt>
                <c:pt idx="2229">
                  <c:v>279</c:v>
                </c:pt>
                <c:pt idx="2230">
                  <c:v>192</c:v>
                </c:pt>
                <c:pt idx="2231">
                  <c:v>85</c:v>
                </c:pt>
                <c:pt idx="2232">
                  <c:v>22</c:v>
                </c:pt>
                <c:pt idx="2233">
                  <c:v>112</c:v>
                </c:pt>
                <c:pt idx="2234">
                  <c:v>74</c:v>
                </c:pt>
                <c:pt idx="2235">
                  <c:v>86</c:v>
                </c:pt>
                <c:pt idx="2236">
                  <c:v>81</c:v>
                </c:pt>
                <c:pt idx="2237">
                  <c:v>71</c:v>
                </c:pt>
                <c:pt idx="2238">
                  <c:v>22</c:v>
                </c:pt>
                <c:pt idx="2239">
                  <c:v>2</c:v>
                </c:pt>
                <c:pt idx="2240">
                  <c:v>109</c:v>
                </c:pt>
                <c:pt idx="2241">
                  <c:v>144</c:v>
                </c:pt>
                <c:pt idx="2242">
                  <c:v>177</c:v>
                </c:pt>
                <c:pt idx="2243">
                  <c:v>105</c:v>
                </c:pt>
                <c:pt idx="2244">
                  <c:v>10</c:v>
                </c:pt>
                <c:pt idx="2245">
                  <c:v>9</c:v>
                </c:pt>
                <c:pt idx="2246">
                  <c:v>88</c:v>
                </c:pt>
                <c:pt idx="2247">
                  <c:v>85</c:v>
                </c:pt>
                <c:pt idx="2248">
                  <c:v>66</c:v>
                </c:pt>
                <c:pt idx="2249">
                  <c:v>89</c:v>
                </c:pt>
                <c:pt idx="2250">
                  <c:v>93</c:v>
                </c:pt>
                <c:pt idx="2251">
                  <c:v>25</c:v>
                </c:pt>
                <c:pt idx="2252">
                  <c:v>10</c:v>
                </c:pt>
                <c:pt idx="2253">
                  <c:v>127</c:v>
                </c:pt>
                <c:pt idx="2254">
                  <c:v>127</c:v>
                </c:pt>
                <c:pt idx="2255">
                  <c:v>157</c:v>
                </c:pt>
                <c:pt idx="2256">
                  <c:v>225</c:v>
                </c:pt>
                <c:pt idx="2257">
                  <c:v>207</c:v>
                </c:pt>
                <c:pt idx="2258">
                  <c:v>124</c:v>
                </c:pt>
                <c:pt idx="2259">
                  <c:v>51</c:v>
                </c:pt>
                <c:pt idx="2260">
                  <c:v>270</c:v>
                </c:pt>
                <c:pt idx="2261">
                  <c:v>316</c:v>
                </c:pt>
                <c:pt idx="2262">
                  <c:v>367</c:v>
                </c:pt>
                <c:pt idx="2263">
                  <c:v>146</c:v>
                </c:pt>
                <c:pt idx="2264">
                  <c:v>129</c:v>
                </c:pt>
                <c:pt idx="2265">
                  <c:v>45</c:v>
                </c:pt>
                <c:pt idx="2266">
                  <c:v>19</c:v>
                </c:pt>
                <c:pt idx="2267">
                  <c:v>199</c:v>
                </c:pt>
                <c:pt idx="2268">
                  <c:v>271</c:v>
                </c:pt>
                <c:pt idx="2269">
                  <c:v>333</c:v>
                </c:pt>
                <c:pt idx="2270">
                  <c:v>344</c:v>
                </c:pt>
                <c:pt idx="2271">
                  <c:v>297</c:v>
                </c:pt>
                <c:pt idx="2272">
                  <c:v>191</c:v>
                </c:pt>
                <c:pt idx="2273">
                  <c:v>33</c:v>
                </c:pt>
                <c:pt idx="2274">
                  <c:v>197</c:v>
                </c:pt>
                <c:pt idx="2275">
                  <c:v>227</c:v>
                </c:pt>
                <c:pt idx="2276">
                  <c:v>281</c:v>
                </c:pt>
                <c:pt idx="2277">
                  <c:v>344</c:v>
                </c:pt>
                <c:pt idx="2278">
                  <c:v>288</c:v>
                </c:pt>
                <c:pt idx="2279">
                  <c:v>226</c:v>
                </c:pt>
                <c:pt idx="2280">
                  <c:v>75</c:v>
                </c:pt>
                <c:pt idx="2281">
                  <c:v>309</c:v>
                </c:pt>
                <c:pt idx="2282">
                  <c:v>265</c:v>
                </c:pt>
                <c:pt idx="2283">
                  <c:v>183</c:v>
                </c:pt>
                <c:pt idx="2284">
                  <c:v>230</c:v>
                </c:pt>
                <c:pt idx="2285">
                  <c:v>281</c:v>
                </c:pt>
                <c:pt idx="2286">
                  <c:v>207</c:v>
                </c:pt>
                <c:pt idx="2287">
                  <c:v>95</c:v>
                </c:pt>
                <c:pt idx="2288">
                  <c:v>399</c:v>
                </c:pt>
                <c:pt idx="2289">
                  <c:v>411</c:v>
                </c:pt>
                <c:pt idx="2290">
                  <c:v>372</c:v>
                </c:pt>
                <c:pt idx="2291">
                  <c:v>385</c:v>
                </c:pt>
                <c:pt idx="2292">
                  <c:v>404</c:v>
                </c:pt>
                <c:pt idx="2293">
                  <c:v>352</c:v>
                </c:pt>
                <c:pt idx="2294">
                  <c:v>229</c:v>
                </c:pt>
                <c:pt idx="2295">
                  <c:v>545</c:v>
                </c:pt>
                <c:pt idx="2296">
                  <c:v>451</c:v>
                </c:pt>
                <c:pt idx="2297">
                  <c:v>63</c:v>
                </c:pt>
                <c:pt idx="2298">
                  <c:v>100</c:v>
                </c:pt>
                <c:pt idx="2299">
                  <c:v>93</c:v>
                </c:pt>
                <c:pt idx="2300">
                  <c:v>40</c:v>
                </c:pt>
                <c:pt idx="2301">
                  <c:v>13</c:v>
                </c:pt>
                <c:pt idx="2302">
                  <c:v>98</c:v>
                </c:pt>
                <c:pt idx="2303">
                  <c:v>127</c:v>
                </c:pt>
                <c:pt idx="2304">
                  <c:v>150</c:v>
                </c:pt>
                <c:pt idx="2305">
                  <c:v>145</c:v>
                </c:pt>
                <c:pt idx="2306">
                  <c:v>91</c:v>
                </c:pt>
                <c:pt idx="2307">
                  <c:v>42</c:v>
                </c:pt>
                <c:pt idx="2308">
                  <c:v>19</c:v>
                </c:pt>
                <c:pt idx="2309">
                  <c:v>144</c:v>
                </c:pt>
                <c:pt idx="2310">
                  <c:v>142</c:v>
                </c:pt>
                <c:pt idx="2311">
                  <c:v>82</c:v>
                </c:pt>
                <c:pt idx="2312">
                  <c:v>93</c:v>
                </c:pt>
                <c:pt idx="2313">
                  <c:v>97</c:v>
                </c:pt>
                <c:pt idx="2314">
                  <c:v>40</c:v>
                </c:pt>
                <c:pt idx="2315">
                  <c:v>17</c:v>
                </c:pt>
                <c:pt idx="2316">
                  <c:v>102</c:v>
                </c:pt>
                <c:pt idx="2317">
                  <c:v>146</c:v>
                </c:pt>
                <c:pt idx="2318">
                  <c:v>222</c:v>
                </c:pt>
                <c:pt idx="2319">
                  <c:v>299</c:v>
                </c:pt>
                <c:pt idx="2320">
                  <c:v>218</c:v>
                </c:pt>
                <c:pt idx="2321">
                  <c:v>73</c:v>
                </c:pt>
                <c:pt idx="2322">
                  <c:v>58</c:v>
                </c:pt>
                <c:pt idx="2323">
                  <c:v>292</c:v>
                </c:pt>
                <c:pt idx="2324">
                  <c:v>413</c:v>
                </c:pt>
                <c:pt idx="2325">
                  <c:v>416</c:v>
                </c:pt>
                <c:pt idx="2326">
                  <c:v>261</c:v>
                </c:pt>
                <c:pt idx="2327">
                  <c:v>86</c:v>
                </c:pt>
                <c:pt idx="2328">
                  <c:v>106</c:v>
                </c:pt>
                <c:pt idx="2329">
                  <c:v>121</c:v>
                </c:pt>
                <c:pt idx="2330">
                  <c:v>405</c:v>
                </c:pt>
                <c:pt idx="2331">
                  <c:v>328</c:v>
                </c:pt>
                <c:pt idx="2332">
                  <c:v>326</c:v>
                </c:pt>
                <c:pt idx="2333">
                  <c:v>567</c:v>
                </c:pt>
                <c:pt idx="2334">
                  <c:v>564</c:v>
                </c:pt>
                <c:pt idx="2335">
                  <c:v>134</c:v>
                </c:pt>
                <c:pt idx="2336">
                  <c:v>74</c:v>
                </c:pt>
                <c:pt idx="2337">
                  <c:v>136</c:v>
                </c:pt>
                <c:pt idx="2338">
                  <c:v>91</c:v>
                </c:pt>
                <c:pt idx="2339">
                  <c:v>138</c:v>
                </c:pt>
                <c:pt idx="2340">
                  <c:v>141</c:v>
                </c:pt>
                <c:pt idx="2341">
                  <c:v>117</c:v>
                </c:pt>
                <c:pt idx="2342">
                  <c:v>55</c:v>
                </c:pt>
                <c:pt idx="2343">
                  <c:v>26</c:v>
                </c:pt>
                <c:pt idx="2344">
                  <c:v>176</c:v>
                </c:pt>
                <c:pt idx="2345">
                  <c:v>308</c:v>
                </c:pt>
                <c:pt idx="2346">
                  <c:v>454</c:v>
                </c:pt>
                <c:pt idx="2347">
                  <c:v>519</c:v>
                </c:pt>
                <c:pt idx="2348">
                  <c:v>569</c:v>
                </c:pt>
                <c:pt idx="2349">
                  <c:v>475</c:v>
                </c:pt>
                <c:pt idx="2350">
                  <c:v>222</c:v>
                </c:pt>
                <c:pt idx="2351">
                  <c:v>386</c:v>
                </c:pt>
                <c:pt idx="2352">
                  <c:v>595</c:v>
                </c:pt>
                <c:pt idx="2353">
                  <c:v>646</c:v>
                </c:pt>
                <c:pt idx="2354">
                  <c:v>705</c:v>
                </c:pt>
                <c:pt idx="2355">
                  <c:v>675</c:v>
                </c:pt>
                <c:pt idx="2356">
                  <c:v>507</c:v>
                </c:pt>
                <c:pt idx="2357">
                  <c:v>104</c:v>
                </c:pt>
                <c:pt idx="2358">
                  <c:v>316</c:v>
                </c:pt>
                <c:pt idx="2359">
                  <c:v>277</c:v>
                </c:pt>
                <c:pt idx="2360">
                  <c:v>582</c:v>
                </c:pt>
                <c:pt idx="2361">
                  <c:v>628</c:v>
                </c:pt>
                <c:pt idx="2362">
                  <c:v>631</c:v>
                </c:pt>
                <c:pt idx="2363">
                  <c:v>529</c:v>
                </c:pt>
                <c:pt idx="2364">
                  <c:v>350</c:v>
                </c:pt>
                <c:pt idx="2365">
                  <c:v>615</c:v>
                </c:pt>
                <c:pt idx="2366">
                  <c:v>637</c:v>
                </c:pt>
                <c:pt idx="2367">
                  <c:v>653</c:v>
                </c:pt>
                <c:pt idx="2368">
                  <c:v>651</c:v>
                </c:pt>
                <c:pt idx="2369">
                  <c:v>626</c:v>
                </c:pt>
                <c:pt idx="2370">
                  <c:v>464</c:v>
                </c:pt>
                <c:pt idx="2371">
                  <c:v>289</c:v>
                </c:pt>
                <c:pt idx="2372">
                  <c:v>566</c:v>
                </c:pt>
                <c:pt idx="2373">
                  <c:v>427</c:v>
                </c:pt>
                <c:pt idx="2374">
                  <c:v>633</c:v>
                </c:pt>
                <c:pt idx="2375">
                  <c:v>577</c:v>
                </c:pt>
                <c:pt idx="2376">
                  <c:v>430</c:v>
                </c:pt>
                <c:pt idx="2377">
                  <c:v>359</c:v>
                </c:pt>
                <c:pt idx="2378">
                  <c:v>238</c:v>
                </c:pt>
                <c:pt idx="2379">
                  <c:v>523</c:v>
                </c:pt>
                <c:pt idx="2380">
                  <c:v>534</c:v>
                </c:pt>
                <c:pt idx="2381">
                  <c:v>559</c:v>
                </c:pt>
                <c:pt idx="2382">
                  <c:v>434</c:v>
                </c:pt>
                <c:pt idx="2383">
                  <c:v>162</c:v>
                </c:pt>
                <c:pt idx="2384">
                  <c:v>95</c:v>
                </c:pt>
                <c:pt idx="2385">
                  <c:v>73</c:v>
                </c:pt>
                <c:pt idx="2386">
                  <c:v>189</c:v>
                </c:pt>
                <c:pt idx="2387">
                  <c:v>194</c:v>
                </c:pt>
                <c:pt idx="2388">
                  <c:v>231</c:v>
                </c:pt>
                <c:pt idx="2389">
                  <c:v>301</c:v>
                </c:pt>
                <c:pt idx="2390">
                  <c:v>343</c:v>
                </c:pt>
                <c:pt idx="2391">
                  <c:v>202</c:v>
                </c:pt>
                <c:pt idx="2392">
                  <c:v>102</c:v>
                </c:pt>
                <c:pt idx="2393">
                  <c:v>342</c:v>
                </c:pt>
                <c:pt idx="2394">
                  <c:v>260</c:v>
                </c:pt>
                <c:pt idx="2395">
                  <c:v>281</c:v>
                </c:pt>
                <c:pt idx="2396">
                  <c:v>320</c:v>
                </c:pt>
                <c:pt idx="2397">
                  <c:v>142</c:v>
                </c:pt>
                <c:pt idx="2398">
                  <c:v>75</c:v>
                </c:pt>
                <c:pt idx="2399">
                  <c:v>15</c:v>
                </c:pt>
                <c:pt idx="2400">
                  <c:v>138</c:v>
                </c:pt>
                <c:pt idx="2401">
                  <c:v>151</c:v>
                </c:pt>
                <c:pt idx="2402">
                  <c:v>275</c:v>
                </c:pt>
                <c:pt idx="2403">
                  <c:v>394</c:v>
                </c:pt>
                <c:pt idx="2404">
                  <c:v>444</c:v>
                </c:pt>
                <c:pt idx="2405">
                  <c:v>352</c:v>
                </c:pt>
                <c:pt idx="2406">
                  <c:v>216</c:v>
                </c:pt>
                <c:pt idx="2407">
                  <c:v>499</c:v>
                </c:pt>
                <c:pt idx="2408">
                  <c:v>514</c:v>
                </c:pt>
                <c:pt idx="2409">
                  <c:v>507</c:v>
                </c:pt>
                <c:pt idx="2410">
                  <c:v>418</c:v>
                </c:pt>
                <c:pt idx="2411">
                  <c:v>400</c:v>
                </c:pt>
                <c:pt idx="2412">
                  <c:v>297</c:v>
                </c:pt>
                <c:pt idx="2413">
                  <c:v>179</c:v>
                </c:pt>
                <c:pt idx="2414">
                  <c:v>390</c:v>
                </c:pt>
                <c:pt idx="2415">
                  <c:v>399</c:v>
                </c:pt>
                <c:pt idx="2416">
                  <c:v>347</c:v>
                </c:pt>
                <c:pt idx="2417">
                  <c:v>348</c:v>
                </c:pt>
                <c:pt idx="2418">
                  <c:v>288</c:v>
                </c:pt>
                <c:pt idx="2419">
                  <c:v>159</c:v>
                </c:pt>
                <c:pt idx="2420">
                  <c:v>104</c:v>
                </c:pt>
                <c:pt idx="2421">
                  <c:v>337</c:v>
                </c:pt>
                <c:pt idx="2422">
                  <c:v>409</c:v>
                </c:pt>
                <c:pt idx="2423">
                  <c:v>395</c:v>
                </c:pt>
                <c:pt idx="2424">
                  <c:v>405</c:v>
                </c:pt>
                <c:pt idx="2425">
                  <c:v>378</c:v>
                </c:pt>
                <c:pt idx="2426">
                  <c:v>198</c:v>
                </c:pt>
                <c:pt idx="2427">
                  <c:v>130</c:v>
                </c:pt>
                <c:pt idx="2428">
                  <c:v>353</c:v>
                </c:pt>
                <c:pt idx="2429">
                  <c:v>360</c:v>
                </c:pt>
                <c:pt idx="2430">
                  <c:v>315</c:v>
                </c:pt>
                <c:pt idx="2431">
                  <c:v>364</c:v>
                </c:pt>
                <c:pt idx="2432">
                  <c:v>332</c:v>
                </c:pt>
                <c:pt idx="2433">
                  <c:v>244</c:v>
                </c:pt>
                <c:pt idx="2434">
                  <c:v>154</c:v>
                </c:pt>
                <c:pt idx="2435">
                  <c:v>340</c:v>
                </c:pt>
                <c:pt idx="2436">
                  <c:v>376</c:v>
                </c:pt>
                <c:pt idx="2437">
                  <c:v>374</c:v>
                </c:pt>
                <c:pt idx="2438">
                  <c:v>372</c:v>
                </c:pt>
                <c:pt idx="2439">
                  <c:v>316</c:v>
                </c:pt>
                <c:pt idx="2440">
                  <c:v>212</c:v>
                </c:pt>
                <c:pt idx="2441">
                  <c:v>166</c:v>
                </c:pt>
                <c:pt idx="2442">
                  <c:v>341</c:v>
                </c:pt>
                <c:pt idx="2443">
                  <c:v>355</c:v>
                </c:pt>
                <c:pt idx="2444">
                  <c:v>359</c:v>
                </c:pt>
                <c:pt idx="2445">
                  <c:v>352</c:v>
                </c:pt>
                <c:pt idx="2446">
                  <c:v>315</c:v>
                </c:pt>
                <c:pt idx="2447">
                  <c:v>224</c:v>
                </c:pt>
                <c:pt idx="2448">
                  <c:v>162</c:v>
                </c:pt>
                <c:pt idx="2449">
                  <c:v>328</c:v>
                </c:pt>
                <c:pt idx="2450">
                  <c:v>348</c:v>
                </c:pt>
                <c:pt idx="2451">
                  <c:v>318</c:v>
                </c:pt>
                <c:pt idx="2452">
                  <c:v>317</c:v>
                </c:pt>
                <c:pt idx="2453">
                  <c:v>299</c:v>
                </c:pt>
                <c:pt idx="2454">
                  <c:v>184</c:v>
                </c:pt>
                <c:pt idx="2455">
                  <c:v>115</c:v>
                </c:pt>
                <c:pt idx="2456">
                  <c:v>289</c:v>
                </c:pt>
                <c:pt idx="2457">
                  <c:v>307</c:v>
                </c:pt>
                <c:pt idx="2458">
                  <c:v>290</c:v>
                </c:pt>
                <c:pt idx="2459">
                  <c:v>297</c:v>
                </c:pt>
                <c:pt idx="2460">
                  <c:v>285</c:v>
                </c:pt>
                <c:pt idx="2461">
                  <c:v>183</c:v>
                </c:pt>
                <c:pt idx="2462">
                  <c:v>98</c:v>
                </c:pt>
                <c:pt idx="2463">
                  <c:v>271</c:v>
                </c:pt>
                <c:pt idx="2464">
                  <c:v>284</c:v>
                </c:pt>
                <c:pt idx="2465">
                  <c:v>96</c:v>
                </c:pt>
                <c:pt idx="2466">
                  <c:v>227</c:v>
                </c:pt>
                <c:pt idx="2467">
                  <c:v>221</c:v>
                </c:pt>
                <c:pt idx="2468">
                  <c:v>132</c:v>
                </c:pt>
                <c:pt idx="2469">
                  <c:v>78</c:v>
                </c:pt>
                <c:pt idx="2470">
                  <c:v>251</c:v>
                </c:pt>
                <c:pt idx="2471">
                  <c:v>262</c:v>
                </c:pt>
                <c:pt idx="2472">
                  <c:v>288</c:v>
                </c:pt>
                <c:pt idx="2473">
                  <c:v>273</c:v>
                </c:pt>
                <c:pt idx="2474">
                  <c:v>256</c:v>
                </c:pt>
                <c:pt idx="2475">
                  <c:v>125</c:v>
                </c:pt>
                <c:pt idx="2476">
                  <c:v>57</c:v>
                </c:pt>
                <c:pt idx="2477">
                  <c:v>244</c:v>
                </c:pt>
                <c:pt idx="2478">
                  <c:v>266</c:v>
                </c:pt>
                <c:pt idx="2479">
                  <c:v>268</c:v>
                </c:pt>
                <c:pt idx="2480">
                  <c:v>275</c:v>
                </c:pt>
                <c:pt idx="2481">
                  <c:v>247</c:v>
                </c:pt>
                <c:pt idx="2482">
                  <c:v>132</c:v>
                </c:pt>
                <c:pt idx="2483">
                  <c:v>65</c:v>
                </c:pt>
                <c:pt idx="2484">
                  <c:v>256</c:v>
                </c:pt>
                <c:pt idx="2485">
                  <c:v>260</c:v>
                </c:pt>
                <c:pt idx="2486">
                  <c:v>243</c:v>
                </c:pt>
                <c:pt idx="2487">
                  <c:v>241</c:v>
                </c:pt>
                <c:pt idx="2488">
                  <c:v>236</c:v>
                </c:pt>
                <c:pt idx="2489">
                  <c:v>109</c:v>
                </c:pt>
                <c:pt idx="2490">
                  <c:v>50</c:v>
                </c:pt>
                <c:pt idx="2491">
                  <c:v>264</c:v>
                </c:pt>
                <c:pt idx="2492">
                  <c:v>310</c:v>
                </c:pt>
                <c:pt idx="2493">
                  <c:v>214</c:v>
                </c:pt>
                <c:pt idx="2494">
                  <c:v>284</c:v>
                </c:pt>
                <c:pt idx="2495">
                  <c:v>278</c:v>
                </c:pt>
                <c:pt idx="2496">
                  <c:v>171</c:v>
                </c:pt>
                <c:pt idx="2497">
                  <c:v>83</c:v>
                </c:pt>
                <c:pt idx="2498">
                  <c:v>307</c:v>
                </c:pt>
                <c:pt idx="2499">
                  <c:v>0</c:v>
                </c:pt>
                <c:pt idx="2500">
                  <c:v>340</c:v>
                </c:pt>
                <c:pt idx="2501">
                  <c:v>365</c:v>
                </c:pt>
                <c:pt idx="2502">
                  <c:v>326</c:v>
                </c:pt>
                <c:pt idx="2503">
                  <c:v>204</c:v>
                </c:pt>
                <c:pt idx="2504">
                  <c:v>96</c:v>
                </c:pt>
                <c:pt idx="2505">
                  <c:v>305</c:v>
                </c:pt>
                <c:pt idx="2506">
                  <c:v>327</c:v>
                </c:pt>
                <c:pt idx="2507">
                  <c:v>346</c:v>
                </c:pt>
                <c:pt idx="2508">
                  <c:v>320</c:v>
                </c:pt>
                <c:pt idx="2509">
                  <c:v>326</c:v>
                </c:pt>
                <c:pt idx="2510">
                  <c:v>203</c:v>
                </c:pt>
                <c:pt idx="2511">
                  <c:v>98</c:v>
                </c:pt>
                <c:pt idx="2512">
                  <c:v>322</c:v>
                </c:pt>
                <c:pt idx="2513">
                  <c:v>331</c:v>
                </c:pt>
                <c:pt idx="2514">
                  <c:v>334</c:v>
                </c:pt>
                <c:pt idx="2515">
                  <c:v>349</c:v>
                </c:pt>
                <c:pt idx="2516">
                  <c:v>346</c:v>
                </c:pt>
                <c:pt idx="2517">
                  <c:v>217</c:v>
                </c:pt>
                <c:pt idx="2518">
                  <c:v>112</c:v>
                </c:pt>
                <c:pt idx="2519">
                  <c:v>349</c:v>
                </c:pt>
                <c:pt idx="2520">
                  <c:v>418</c:v>
                </c:pt>
                <c:pt idx="2521">
                  <c:v>422</c:v>
                </c:pt>
                <c:pt idx="2522">
                  <c:v>308</c:v>
                </c:pt>
                <c:pt idx="2523">
                  <c:v>195</c:v>
                </c:pt>
                <c:pt idx="2524">
                  <c:v>255</c:v>
                </c:pt>
                <c:pt idx="2525">
                  <c:v>31</c:v>
                </c:pt>
                <c:pt idx="2526">
                  <c:v>269</c:v>
                </c:pt>
                <c:pt idx="2527">
                  <c:v>394</c:v>
                </c:pt>
                <c:pt idx="2528">
                  <c:v>478</c:v>
                </c:pt>
                <c:pt idx="2529">
                  <c:v>468</c:v>
                </c:pt>
                <c:pt idx="2530">
                  <c:v>407</c:v>
                </c:pt>
                <c:pt idx="2531">
                  <c:v>304</c:v>
                </c:pt>
                <c:pt idx="2532">
                  <c:v>189</c:v>
                </c:pt>
                <c:pt idx="2533">
                  <c:v>488</c:v>
                </c:pt>
                <c:pt idx="2534">
                  <c:v>512</c:v>
                </c:pt>
                <c:pt idx="2535">
                  <c:v>546</c:v>
                </c:pt>
                <c:pt idx="2536">
                  <c:v>522</c:v>
                </c:pt>
                <c:pt idx="2537">
                  <c:v>535</c:v>
                </c:pt>
                <c:pt idx="2538">
                  <c:v>256</c:v>
                </c:pt>
                <c:pt idx="2539">
                  <c:v>157</c:v>
                </c:pt>
                <c:pt idx="2540">
                  <c:v>403</c:v>
                </c:pt>
                <c:pt idx="2541">
                  <c:v>210</c:v>
                </c:pt>
                <c:pt idx="2542">
                  <c:v>210</c:v>
                </c:pt>
                <c:pt idx="2543">
                  <c:v>104</c:v>
                </c:pt>
                <c:pt idx="2544">
                  <c:v>425</c:v>
                </c:pt>
                <c:pt idx="2545">
                  <c:v>469</c:v>
                </c:pt>
                <c:pt idx="2546">
                  <c:v>329</c:v>
                </c:pt>
                <c:pt idx="2547">
                  <c:v>160</c:v>
                </c:pt>
                <c:pt idx="2548">
                  <c:v>175</c:v>
                </c:pt>
                <c:pt idx="2549">
                  <c:v>212</c:v>
                </c:pt>
                <c:pt idx="2550">
                  <c:v>259</c:v>
                </c:pt>
                <c:pt idx="2551">
                  <c:v>236</c:v>
                </c:pt>
                <c:pt idx="2552">
                  <c:v>144</c:v>
                </c:pt>
                <c:pt idx="2553">
                  <c:v>25</c:v>
                </c:pt>
                <c:pt idx="2554">
                  <c:v>177</c:v>
                </c:pt>
                <c:pt idx="2555">
                  <c:v>248</c:v>
                </c:pt>
                <c:pt idx="2556">
                  <c:v>371</c:v>
                </c:pt>
                <c:pt idx="2557">
                  <c:v>504</c:v>
                </c:pt>
                <c:pt idx="2558">
                  <c:v>587</c:v>
                </c:pt>
                <c:pt idx="2559">
                  <c:v>551</c:v>
                </c:pt>
                <c:pt idx="2560">
                  <c:v>416</c:v>
                </c:pt>
                <c:pt idx="2561">
                  <c:v>443</c:v>
                </c:pt>
                <c:pt idx="2562">
                  <c:v>236</c:v>
                </c:pt>
                <c:pt idx="2563">
                  <c:v>280</c:v>
                </c:pt>
                <c:pt idx="2564">
                  <c:v>336</c:v>
                </c:pt>
                <c:pt idx="2565">
                  <c:v>229</c:v>
                </c:pt>
                <c:pt idx="2566">
                  <c:v>224</c:v>
                </c:pt>
                <c:pt idx="2567">
                  <c:v>30</c:v>
                </c:pt>
                <c:pt idx="2568">
                  <c:v>173</c:v>
                </c:pt>
                <c:pt idx="2569">
                  <c:v>299</c:v>
                </c:pt>
                <c:pt idx="2570">
                  <c:v>416</c:v>
                </c:pt>
                <c:pt idx="2571">
                  <c:v>357</c:v>
                </c:pt>
                <c:pt idx="2572">
                  <c:v>188</c:v>
                </c:pt>
                <c:pt idx="2573">
                  <c:v>139</c:v>
                </c:pt>
                <c:pt idx="2574">
                  <c:v>89</c:v>
                </c:pt>
                <c:pt idx="2575">
                  <c:v>381</c:v>
                </c:pt>
                <c:pt idx="2576">
                  <c:v>426</c:v>
                </c:pt>
                <c:pt idx="2577">
                  <c:v>459</c:v>
                </c:pt>
                <c:pt idx="2578">
                  <c:v>341</c:v>
                </c:pt>
                <c:pt idx="2579">
                  <c:v>472</c:v>
                </c:pt>
                <c:pt idx="2580">
                  <c:v>394</c:v>
                </c:pt>
                <c:pt idx="2581">
                  <c:v>352</c:v>
                </c:pt>
                <c:pt idx="2582">
                  <c:v>600</c:v>
                </c:pt>
                <c:pt idx="2583">
                  <c:v>621</c:v>
                </c:pt>
                <c:pt idx="2584">
                  <c:v>589</c:v>
                </c:pt>
                <c:pt idx="2585">
                  <c:v>185</c:v>
                </c:pt>
                <c:pt idx="2586">
                  <c:v>262</c:v>
                </c:pt>
                <c:pt idx="2587">
                  <c:v>100</c:v>
                </c:pt>
                <c:pt idx="2588">
                  <c:v>21</c:v>
                </c:pt>
                <c:pt idx="2589">
                  <c:v>172</c:v>
                </c:pt>
                <c:pt idx="2590">
                  <c:v>201</c:v>
                </c:pt>
                <c:pt idx="2591">
                  <c:v>184</c:v>
                </c:pt>
                <c:pt idx="2592">
                  <c:v>144</c:v>
                </c:pt>
                <c:pt idx="2593">
                  <c:v>166</c:v>
                </c:pt>
                <c:pt idx="2594">
                  <c:v>138</c:v>
                </c:pt>
                <c:pt idx="2595">
                  <c:v>66</c:v>
                </c:pt>
                <c:pt idx="2596">
                  <c:v>120</c:v>
                </c:pt>
                <c:pt idx="2597">
                  <c:v>21</c:v>
                </c:pt>
                <c:pt idx="2598">
                  <c:v>259</c:v>
                </c:pt>
                <c:pt idx="2599">
                  <c:v>275</c:v>
                </c:pt>
                <c:pt idx="2600">
                  <c:v>284</c:v>
                </c:pt>
                <c:pt idx="2601">
                  <c:v>248</c:v>
                </c:pt>
                <c:pt idx="2602">
                  <c:v>148</c:v>
                </c:pt>
                <c:pt idx="2603">
                  <c:v>228</c:v>
                </c:pt>
                <c:pt idx="2604">
                  <c:v>29</c:v>
                </c:pt>
                <c:pt idx="2605">
                  <c:v>345</c:v>
                </c:pt>
                <c:pt idx="2606">
                  <c:v>360</c:v>
                </c:pt>
                <c:pt idx="2607">
                  <c:v>377</c:v>
                </c:pt>
                <c:pt idx="2608">
                  <c:v>301</c:v>
                </c:pt>
                <c:pt idx="2609">
                  <c:v>74</c:v>
                </c:pt>
                <c:pt idx="2610">
                  <c:v>309</c:v>
                </c:pt>
                <c:pt idx="2611">
                  <c:v>411</c:v>
                </c:pt>
                <c:pt idx="2612">
                  <c:v>477</c:v>
                </c:pt>
                <c:pt idx="2613">
                  <c:v>453</c:v>
                </c:pt>
                <c:pt idx="2614">
                  <c:v>396</c:v>
                </c:pt>
                <c:pt idx="2615">
                  <c:v>315</c:v>
                </c:pt>
                <c:pt idx="2616">
                  <c:v>168</c:v>
                </c:pt>
                <c:pt idx="2617">
                  <c:v>534</c:v>
                </c:pt>
                <c:pt idx="2618">
                  <c:v>512</c:v>
                </c:pt>
                <c:pt idx="2619">
                  <c:v>474</c:v>
                </c:pt>
                <c:pt idx="2620">
                  <c:v>478</c:v>
                </c:pt>
                <c:pt idx="2621">
                  <c:v>449</c:v>
                </c:pt>
                <c:pt idx="2622">
                  <c:v>138</c:v>
                </c:pt>
                <c:pt idx="2623">
                  <c:v>18</c:v>
                </c:pt>
                <c:pt idx="2624">
                  <c:v>230</c:v>
                </c:pt>
                <c:pt idx="2625">
                  <c:v>208</c:v>
                </c:pt>
                <c:pt idx="2626">
                  <c:v>199</c:v>
                </c:pt>
                <c:pt idx="2627">
                  <c:v>253</c:v>
                </c:pt>
                <c:pt idx="2628">
                  <c:v>336</c:v>
                </c:pt>
                <c:pt idx="2629">
                  <c:v>283</c:v>
                </c:pt>
                <c:pt idx="2630">
                  <c:v>132</c:v>
                </c:pt>
                <c:pt idx="2631">
                  <c:v>443</c:v>
                </c:pt>
                <c:pt idx="2632">
                  <c:v>396</c:v>
                </c:pt>
                <c:pt idx="2633">
                  <c:v>314</c:v>
                </c:pt>
                <c:pt idx="2634">
                  <c:v>141</c:v>
                </c:pt>
                <c:pt idx="2635">
                  <c:v>116</c:v>
                </c:pt>
                <c:pt idx="2636">
                  <c:v>47</c:v>
                </c:pt>
                <c:pt idx="2637">
                  <c:v>34</c:v>
                </c:pt>
                <c:pt idx="2638">
                  <c:v>273</c:v>
                </c:pt>
                <c:pt idx="2639">
                  <c:v>323</c:v>
                </c:pt>
                <c:pt idx="2640">
                  <c:v>393</c:v>
                </c:pt>
                <c:pt idx="2641">
                  <c:v>444</c:v>
                </c:pt>
                <c:pt idx="2642">
                  <c:v>469</c:v>
                </c:pt>
                <c:pt idx="2643">
                  <c:v>298</c:v>
                </c:pt>
                <c:pt idx="2644">
                  <c:v>99</c:v>
                </c:pt>
                <c:pt idx="2645">
                  <c:v>439</c:v>
                </c:pt>
                <c:pt idx="2646">
                  <c:v>493</c:v>
                </c:pt>
                <c:pt idx="2647">
                  <c:v>540</c:v>
                </c:pt>
                <c:pt idx="2648">
                  <c:v>537</c:v>
                </c:pt>
                <c:pt idx="2649">
                  <c:v>577</c:v>
                </c:pt>
                <c:pt idx="2650">
                  <c:v>426</c:v>
                </c:pt>
                <c:pt idx="2651">
                  <c:v>171</c:v>
                </c:pt>
                <c:pt idx="2652">
                  <c:v>482</c:v>
                </c:pt>
                <c:pt idx="2653">
                  <c:v>405</c:v>
                </c:pt>
                <c:pt idx="2654">
                  <c:v>482</c:v>
                </c:pt>
                <c:pt idx="2655">
                  <c:v>524</c:v>
                </c:pt>
                <c:pt idx="2656">
                  <c:v>511</c:v>
                </c:pt>
                <c:pt idx="2657">
                  <c:v>384</c:v>
                </c:pt>
                <c:pt idx="2658">
                  <c:v>175</c:v>
                </c:pt>
                <c:pt idx="2659">
                  <c:v>590</c:v>
                </c:pt>
                <c:pt idx="2660">
                  <c:v>615</c:v>
                </c:pt>
                <c:pt idx="2661">
                  <c:v>617</c:v>
                </c:pt>
                <c:pt idx="2662">
                  <c:v>672</c:v>
                </c:pt>
                <c:pt idx="2663">
                  <c:v>544</c:v>
                </c:pt>
                <c:pt idx="2664">
                  <c:v>2</c:v>
                </c:pt>
                <c:pt idx="2665">
                  <c:v>2</c:v>
                </c:pt>
                <c:pt idx="2666">
                  <c:v>167</c:v>
                </c:pt>
                <c:pt idx="2667">
                  <c:v>0</c:v>
                </c:pt>
                <c:pt idx="2668">
                  <c:v>154</c:v>
                </c:pt>
                <c:pt idx="2669">
                  <c:v>257</c:v>
                </c:pt>
                <c:pt idx="2670">
                  <c:v>297</c:v>
                </c:pt>
                <c:pt idx="2671">
                  <c:v>241</c:v>
                </c:pt>
                <c:pt idx="2672">
                  <c:v>115</c:v>
                </c:pt>
                <c:pt idx="2673">
                  <c:v>536</c:v>
                </c:pt>
                <c:pt idx="2674">
                  <c:v>579</c:v>
                </c:pt>
                <c:pt idx="2675">
                  <c:v>588</c:v>
                </c:pt>
                <c:pt idx="2676">
                  <c:v>634</c:v>
                </c:pt>
                <c:pt idx="2677">
                  <c:v>372</c:v>
                </c:pt>
                <c:pt idx="2678">
                  <c:v>0</c:v>
                </c:pt>
                <c:pt idx="2679">
                  <c:v>0</c:v>
                </c:pt>
                <c:pt idx="2680">
                  <c:v>501</c:v>
                </c:pt>
                <c:pt idx="2681">
                  <c:v>562</c:v>
                </c:pt>
                <c:pt idx="2682">
                  <c:v>0</c:v>
                </c:pt>
                <c:pt idx="2683">
                  <c:v>591</c:v>
                </c:pt>
                <c:pt idx="2684">
                  <c:v>584</c:v>
                </c:pt>
                <c:pt idx="2685">
                  <c:v>414</c:v>
                </c:pt>
                <c:pt idx="2686">
                  <c:v>181</c:v>
                </c:pt>
                <c:pt idx="2687">
                  <c:v>533</c:v>
                </c:pt>
                <c:pt idx="2688">
                  <c:v>540</c:v>
                </c:pt>
                <c:pt idx="2689">
                  <c:v>551</c:v>
                </c:pt>
                <c:pt idx="2690">
                  <c:v>576</c:v>
                </c:pt>
                <c:pt idx="2691">
                  <c:v>598</c:v>
                </c:pt>
                <c:pt idx="2692">
                  <c:v>425</c:v>
                </c:pt>
                <c:pt idx="2693">
                  <c:v>195</c:v>
                </c:pt>
                <c:pt idx="2694">
                  <c:v>574</c:v>
                </c:pt>
                <c:pt idx="2695">
                  <c:v>661</c:v>
                </c:pt>
                <c:pt idx="2696">
                  <c:v>651</c:v>
                </c:pt>
                <c:pt idx="2697">
                  <c:v>620</c:v>
                </c:pt>
                <c:pt idx="2698">
                  <c:v>326</c:v>
                </c:pt>
                <c:pt idx="2699">
                  <c:v>170</c:v>
                </c:pt>
                <c:pt idx="2700">
                  <c:v>78</c:v>
                </c:pt>
                <c:pt idx="2701">
                  <c:v>313</c:v>
                </c:pt>
                <c:pt idx="2702">
                  <c:v>319</c:v>
                </c:pt>
                <c:pt idx="2703">
                  <c:v>392</c:v>
                </c:pt>
                <c:pt idx="2704">
                  <c:v>564</c:v>
                </c:pt>
                <c:pt idx="2705">
                  <c:v>675</c:v>
                </c:pt>
                <c:pt idx="2706">
                  <c:v>562</c:v>
                </c:pt>
                <c:pt idx="2707">
                  <c:v>339</c:v>
                </c:pt>
                <c:pt idx="2708">
                  <c:v>612</c:v>
                </c:pt>
                <c:pt idx="2709">
                  <c:v>685</c:v>
                </c:pt>
                <c:pt idx="2710">
                  <c:v>595</c:v>
                </c:pt>
                <c:pt idx="2711">
                  <c:v>185</c:v>
                </c:pt>
                <c:pt idx="2712">
                  <c:v>59</c:v>
                </c:pt>
                <c:pt idx="2713">
                  <c:v>254</c:v>
                </c:pt>
                <c:pt idx="2714">
                  <c:v>188</c:v>
                </c:pt>
                <c:pt idx="2715">
                  <c:v>552</c:v>
                </c:pt>
                <c:pt idx="2716">
                  <c:v>225</c:v>
                </c:pt>
                <c:pt idx="2717">
                  <c:v>154</c:v>
                </c:pt>
                <c:pt idx="2718">
                  <c:v>186</c:v>
                </c:pt>
                <c:pt idx="2719">
                  <c:v>366</c:v>
                </c:pt>
                <c:pt idx="2720">
                  <c:v>421</c:v>
                </c:pt>
                <c:pt idx="2721">
                  <c:v>271</c:v>
                </c:pt>
                <c:pt idx="2722">
                  <c:v>705</c:v>
                </c:pt>
                <c:pt idx="2723">
                  <c:v>755</c:v>
                </c:pt>
                <c:pt idx="2724">
                  <c:v>538</c:v>
                </c:pt>
                <c:pt idx="2725">
                  <c:v>728</c:v>
                </c:pt>
                <c:pt idx="2726">
                  <c:v>652</c:v>
                </c:pt>
                <c:pt idx="2727">
                  <c:v>533</c:v>
                </c:pt>
                <c:pt idx="2728">
                  <c:v>291</c:v>
                </c:pt>
                <c:pt idx="2729">
                  <c:v>684</c:v>
                </c:pt>
                <c:pt idx="2730">
                  <c:v>615</c:v>
                </c:pt>
                <c:pt idx="2731">
                  <c:v>441</c:v>
                </c:pt>
                <c:pt idx="2732">
                  <c:v>532</c:v>
                </c:pt>
                <c:pt idx="2733">
                  <c:v>503</c:v>
                </c:pt>
                <c:pt idx="2734">
                  <c:v>476</c:v>
                </c:pt>
                <c:pt idx="2735">
                  <c:v>247</c:v>
                </c:pt>
                <c:pt idx="2736">
                  <c:v>587</c:v>
                </c:pt>
                <c:pt idx="2737">
                  <c:v>648</c:v>
                </c:pt>
                <c:pt idx="2738">
                  <c:v>463</c:v>
                </c:pt>
                <c:pt idx="2739">
                  <c:v>530</c:v>
                </c:pt>
                <c:pt idx="2740">
                  <c:v>420</c:v>
                </c:pt>
                <c:pt idx="2741">
                  <c:v>320</c:v>
                </c:pt>
                <c:pt idx="2742">
                  <c:v>199</c:v>
                </c:pt>
                <c:pt idx="2743">
                  <c:v>565</c:v>
                </c:pt>
                <c:pt idx="2744">
                  <c:v>532</c:v>
                </c:pt>
                <c:pt idx="2745">
                  <c:v>536</c:v>
                </c:pt>
                <c:pt idx="2746">
                  <c:v>534</c:v>
                </c:pt>
                <c:pt idx="2747">
                  <c:v>483</c:v>
                </c:pt>
                <c:pt idx="2748">
                  <c:v>322</c:v>
                </c:pt>
                <c:pt idx="2749">
                  <c:v>156</c:v>
                </c:pt>
                <c:pt idx="2750">
                  <c:v>504</c:v>
                </c:pt>
                <c:pt idx="2751">
                  <c:v>499</c:v>
                </c:pt>
                <c:pt idx="2752">
                  <c:v>498</c:v>
                </c:pt>
                <c:pt idx="2753">
                  <c:v>492</c:v>
                </c:pt>
                <c:pt idx="2754">
                  <c:v>470</c:v>
                </c:pt>
                <c:pt idx="2755">
                  <c:v>284</c:v>
                </c:pt>
                <c:pt idx="2756">
                  <c:v>144</c:v>
                </c:pt>
                <c:pt idx="2757">
                  <c:v>454</c:v>
                </c:pt>
                <c:pt idx="2758">
                  <c:v>426</c:v>
                </c:pt>
                <c:pt idx="2759">
                  <c:v>413</c:v>
                </c:pt>
                <c:pt idx="2760">
                  <c:v>408</c:v>
                </c:pt>
                <c:pt idx="2761">
                  <c:v>396</c:v>
                </c:pt>
                <c:pt idx="2762">
                  <c:v>287</c:v>
                </c:pt>
                <c:pt idx="2763">
                  <c:v>137</c:v>
                </c:pt>
                <c:pt idx="2764">
                  <c:v>407</c:v>
                </c:pt>
                <c:pt idx="2765">
                  <c:v>403</c:v>
                </c:pt>
                <c:pt idx="2766">
                  <c:v>439</c:v>
                </c:pt>
                <c:pt idx="2767">
                  <c:v>410</c:v>
                </c:pt>
                <c:pt idx="2768">
                  <c:v>367</c:v>
                </c:pt>
                <c:pt idx="2769">
                  <c:v>257</c:v>
                </c:pt>
                <c:pt idx="2770">
                  <c:v>115</c:v>
                </c:pt>
                <c:pt idx="2771">
                  <c:v>415</c:v>
                </c:pt>
                <c:pt idx="2772">
                  <c:v>390</c:v>
                </c:pt>
                <c:pt idx="2773">
                  <c:v>411</c:v>
                </c:pt>
                <c:pt idx="2774">
                  <c:v>386</c:v>
                </c:pt>
                <c:pt idx="2775">
                  <c:v>329</c:v>
                </c:pt>
                <c:pt idx="2776">
                  <c:v>269</c:v>
                </c:pt>
                <c:pt idx="2777">
                  <c:v>140</c:v>
                </c:pt>
                <c:pt idx="2778">
                  <c:v>348</c:v>
                </c:pt>
                <c:pt idx="2779">
                  <c:v>375</c:v>
                </c:pt>
                <c:pt idx="2780">
                  <c:v>398</c:v>
                </c:pt>
                <c:pt idx="2781">
                  <c:v>408</c:v>
                </c:pt>
                <c:pt idx="2782">
                  <c:v>405</c:v>
                </c:pt>
                <c:pt idx="2783">
                  <c:v>282</c:v>
                </c:pt>
                <c:pt idx="2784">
                  <c:v>196</c:v>
                </c:pt>
                <c:pt idx="2785">
                  <c:v>394</c:v>
                </c:pt>
                <c:pt idx="2786">
                  <c:v>420</c:v>
                </c:pt>
                <c:pt idx="2787">
                  <c:v>439</c:v>
                </c:pt>
                <c:pt idx="2788">
                  <c:v>390</c:v>
                </c:pt>
                <c:pt idx="2789">
                  <c:v>414</c:v>
                </c:pt>
                <c:pt idx="2790">
                  <c:v>296</c:v>
                </c:pt>
                <c:pt idx="2791">
                  <c:v>226</c:v>
                </c:pt>
                <c:pt idx="2792">
                  <c:v>380</c:v>
                </c:pt>
                <c:pt idx="2793">
                  <c:v>367</c:v>
                </c:pt>
                <c:pt idx="2794">
                  <c:v>446</c:v>
                </c:pt>
                <c:pt idx="2795">
                  <c:v>442</c:v>
                </c:pt>
                <c:pt idx="2796">
                  <c:v>400</c:v>
                </c:pt>
                <c:pt idx="2797">
                  <c:v>254</c:v>
                </c:pt>
                <c:pt idx="2798">
                  <c:v>155</c:v>
                </c:pt>
                <c:pt idx="2799">
                  <c:v>450</c:v>
                </c:pt>
                <c:pt idx="2800">
                  <c:v>461</c:v>
                </c:pt>
                <c:pt idx="2801">
                  <c:v>437</c:v>
                </c:pt>
                <c:pt idx="2802">
                  <c:v>436</c:v>
                </c:pt>
                <c:pt idx="2803">
                  <c:v>423</c:v>
                </c:pt>
                <c:pt idx="2804">
                  <c:v>269</c:v>
                </c:pt>
                <c:pt idx="2805">
                  <c:v>182</c:v>
                </c:pt>
                <c:pt idx="2806">
                  <c:v>404</c:v>
                </c:pt>
                <c:pt idx="2807">
                  <c:v>395</c:v>
                </c:pt>
                <c:pt idx="2808">
                  <c:v>408</c:v>
                </c:pt>
                <c:pt idx="2809">
                  <c:v>395</c:v>
                </c:pt>
                <c:pt idx="2810">
                  <c:v>385</c:v>
                </c:pt>
                <c:pt idx="2811">
                  <c:v>226</c:v>
                </c:pt>
                <c:pt idx="2812">
                  <c:v>125</c:v>
                </c:pt>
                <c:pt idx="2813">
                  <c:v>393</c:v>
                </c:pt>
                <c:pt idx="2814">
                  <c:v>398</c:v>
                </c:pt>
                <c:pt idx="2815">
                  <c:v>389</c:v>
                </c:pt>
                <c:pt idx="2816">
                  <c:v>394</c:v>
                </c:pt>
                <c:pt idx="2817">
                  <c:v>366</c:v>
                </c:pt>
                <c:pt idx="2818">
                  <c:v>217</c:v>
                </c:pt>
                <c:pt idx="2819">
                  <c:v>111</c:v>
                </c:pt>
                <c:pt idx="2820">
                  <c:v>341</c:v>
                </c:pt>
                <c:pt idx="2821">
                  <c:v>0</c:v>
                </c:pt>
                <c:pt idx="2822">
                  <c:v>359</c:v>
                </c:pt>
                <c:pt idx="2823">
                  <c:v>351</c:v>
                </c:pt>
                <c:pt idx="2824">
                  <c:v>288</c:v>
                </c:pt>
                <c:pt idx="2825">
                  <c:v>191</c:v>
                </c:pt>
                <c:pt idx="2826">
                  <c:v>74</c:v>
                </c:pt>
                <c:pt idx="2827">
                  <c:v>312</c:v>
                </c:pt>
                <c:pt idx="2828">
                  <c:v>349</c:v>
                </c:pt>
                <c:pt idx="2829">
                  <c:v>319</c:v>
                </c:pt>
                <c:pt idx="2830">
                  <c:v>94</c:v>
                </c:pt>
                <c:pt idx="2831">
                  <c:v>214</c:v>
                </c:pt>
                <c:pt idx="2832">
                  <c:v>153</c:v>
                </c:pt>
                <c:pt idx="2833">
                  <c:v>80</c:v>
                </c:pt>
                <c:pt idx="2834">
                  <c:v>313</c:v>
                </c:pt>
                <c:pt idx="2835">
                  <c:v>320</c:v>
                </c:pt>
                <c:pt idx="2836">
                  <c:v>0</c:v>
                </c:pt>
                <c:pt idx="2837">
                  <c:v>311</c:v>
                </c:pt>
                <c:pt idx="2838">
                  <c:v>300</c:v>
                </c:pt>
                <c:pt idx="2839">
                  <c:v>149</c:v>
                </c:pt>
                <c:pt idx="2840">
                  <c:v>70</c:v>
                </c:pt>
                <c:pt idx="2841">
                  <c:v>211</c:v>
                </c:pt>
                <c:pt idx="2842">
                  <c:v>333</c:v>
                </c:pt>
                <c:pt idx="2843">
                  <c:v>406</c:v>
                </c:pt>
                <c:pt idx="2844">
                  <c:v>361</c:v>
                </c:pt>
                <c:pt idx="2845">
                  <c:v>344</c:v>
                </c:pt>
                <c:pt idx="2846">
                  <c:v>223</c:v>
                </c:pt>
                <c:pt idx="2847">
                  <c:v>106</c:v>
                </c:pt>
                <c:pt idx="2848">
                  <c:v>334</c:v>
                </c:pt>
                <c:pt idx="2849">
                  <c:v>377</c:v>
                </c:pt>
                <c:pt idx="2850">
                  <c:v>395</c:v>
                </c:pt>
                <c:pt idx="2851">
                  <c:v>356</c:v>
                </c:pt>
                <c:pt idx="2852">
                  <c:v>328</c:v>
                </c:pt>
                <c:pt idx="2853">
                  <c:v>169</c:v>
                </c:pt>
                <c:pt idx="2854">
                  <c:v>78</c:v>
                </c:pt>
                <c:pt idx="2855">
                  <c:v>299</c:v>
                </c:pt>
                <c:pt idx="2856">
                  <c:v>319</c:v>
                </c:pt>
                <c:pt idx="2857">
                  <c:v>379</c:v>
                </c:pt>
                <c:pt idx="2858">
                  <c:v>405</c:v>
                </c:pt>
                <c:pt idx="2859">
                  <c:v>362</c:v>
                </c:pt>
                <c:pt idx="2860">
                  <c:v>222</c:v>
                </c:pt>
                <c:pt idx="2861">
                  <c:v>67</c:v>
                </c:pt>
                <c:pt idx="2862">
                  <c:v>350</c:v>
                </c:pt>
                <c:pt idx="2863">
                  <c:v>402</c:v>
                </c:pt>
                <c:pt idx="2864">
                  <c:v>344</c:v>
                </c:pt>
                <c:pt idx="2865">
                  <c:v>448</c:v>
                </c:pt>
                <c:pt idx="2866">
                  <c:v>439</c:v>
                </c:pt>
                <c:pt idx="2867">
                  <c:v>223</c:v>
                </c:pt>
                <c:pt idx="2868">
                  <c:v>101</c:v>
                </c:pt>
                <c:pt idx="2869">
                  <c:v>463</c:v>
                </c:pt>
                <c:pt idx="2870">
                  <c:v>499</c:v>
                </c:pt>
                <c:pt idx="2871">
                  <c:v>531</c:v>
                </c:pt>
                <c:pt idx="2872">
                  <c:v>512</c:v>
                </c:pt>
                <c:pt idx="2873">
                  <c:v>500</c:v>
                </c:pt>
                <c:pt idx="2874">
                  <c:v>386</c:v>
                </c:pt>
                <c:pt idx="2875">
                  <c:v>198</c:v>
                </c:pt>
                <c:pt idx="2876">
                  <c:v>484</c:v>
                </c:pt>
                <c:pt idx="2877">
                  <c:v>521</c:v>
                </c:pt>
                <c:pt idx="2878">
                  <c:v>528</c:v>
                </c:pt>
                <c:pt idx="2879">
                  <c:v>540</c:v>
                </c:pt>
                <c:pt idx="2880">
                  <c:v>526</c:v>
                </c:pt>
                <c:pt idx="2881">
                  <c:v>344</c:v>
                </c:pt>
                <c:pt idx="2882">
                  <c:v>217</c:v>
                </c:pt>
                <c:pt idx="2883">
                  <c:v>535</c:v>
                </c:pt>
                <c:pt idx="2884">
                  <c:v>555</c:v>
                </c:pt>
                <c:pt idx="2885">
                  <c:v>567</c:v>
                </c:pt>
                <c:pt idx="2886">
                  <c:v>627</c:v>
                </c:pt>
                <c:pt idx="2887">
                  <c:v>607</c:v>
                </c:pt>
                <c:pt idx="2888">
                  <c:v>393</c:v>
                </c:pt>
                <c:pt idx="2889">
                  <c:v>277</c:v>
                </c:pt>
                <c:pt idx="2890">
                  <c:v>365</c:v>
                </c:pt>
                <c:pt idx="2891">
                  <c:v>545</c:v>
                </c:pt>
                <c:pt idx="2892">
                  <c:v>620</c:v>
                </c:pt>
                <c:pt idx="2893">
                  <c:v>431</c:v>
                </c:pt>
                <c:pt idx="2894">
                  <c:v>449</c:v>
                </c:pt>
                <c:pt idx="2895">
                  <c:v>295</c:v>
                </c:pt>
                <c:pt idx="2896">
                  <c:v>52</c:v>
                </c:pt>
                <c:pt idx="2897">
                  <c:v>340</c:v>
                </c:pt>
                <c:pt idx="2898">
                  <c:v>418</c:v>
                </c:pt>
                <c:pt idx="2899">
                  <c:v>190</c:v>
                </c:pt>
                <c:pt idx="2900">
                  <c:v>256</c:v>
                </c:pt>
                <c:pt idx="2901">
                  <c:v>411</c:v>
                </c:pt>
                <c:pt idx="2902">
                  <c:v>452</c:v>
                </c:pt>
                <c:pt idx="2903">
                  <c:v>420</c:v>
                </c:pt>
                <c:pt idx="2904">
                  <c:v>741</c:v>
                </c:pt>
                <c:pt idx="2905">
                  <c:v>786</c:v>
                </c:pt>
                <c:pt idx="2906">
                  <c:v>712</c:v>
                </c:pt>
                <c:pt idx="2907">
                  <c:v>703</c:v>
                </c:pt>
                <c:pt idx="2908">
                  <c:v>310</c:v>
                </c:pt>
                <c:pt idx="2909">
                  <c:v>418</c:v>
                </c:pt>
                <c:pt idx="2910">
                  <c:v>289</c:v>
                </c:pt>
                <c:pt idx="2911">
                  <c:v>530</c:v>
                </c:pt>
                <c:pt idx="2912">
                  <c:v>579</c:v>
                </c:pt>
                <c:pt idx="2913">
                  <c:v>668</c:v>
                </c:pt>
                <c:pt idx="2914">
                  <c:v>707</c:v>
                </c:pt>
                <c:pt idx="2915">
                  <c:v>715</c:v>
                </c:pt>
                <c:pt idx="2916">
                  <c:v>476</c:v>
                </c:pt>
                <c:pt idx="2917">
                  <c:v>242</c:v>
                </c:pt>
                <c:pt idx="2918">
                  <c:v>632</c:v>
                </c:pt>
                <c:pt idx="2919">
                  <c:v>699</c:v>
                </c:pt>
                <c:pt idx="2920">
                  <c:v>360</c:v>
                </c:pt>
                <c:pt idx="2921">
                  <c:v>261</c:v>
                </c:pt>
                <c:pt idx="2922">
                  <c:v>342</c:v>
                </c:pt>
                <c:pt idx="2923">
                  <c:v>409</c:v>
                </c:pt>
                <c:pt idx="2924">
                  <c:v>130</c:v>
                </c:pt>
                <c:pt idx="2925">
                  <c:v>483</c:v>
                </c:pt>
                <c:pt idx="2926">
                  <c:v>598</c:v>
                </c:pt>
                <c:pt idx="2927">
                  <c:v>286</c:v>
                </c:pt>
                <c:pt idx="2928">
                  <c:v>243</c:v>
                </c:pt>
                <c:pt idx="2929">
                  <c:v>157</c:v>
                </c:pt>
                <c:pt idx="2930">
                  <c:v>103</c:v>
                </c:pt>
                <c:pt idx="2931">
                  <c:v>76</c:v>
                </c:pt>
                <c:pt idx="2932">
                  <c:v>293</c:v>
                </c:pt>
                <c:pt idx="2933">
                  <c:v>298</c:v>
                </c:pt>
                <c:pt idx="2934">
                  <c:v>337</c:v>
                </c:pt>
                <c:pt idx="2935">
                  <c:v>347</c:v>
                </c:pt>
                <c:pt idx="2936">
                  <c:v>264</c:v>
                </c:pt>
                <c:pt idx="2937">
                  <c:v>104</c:v>
                </c:pt>
                <c:pt idx="2938">
                  <c:v>31</c:v>
                </c:pt>
                <c:pt idx="2939">
                  <c:v>226</c:v>
                </c:pt>
                <c:pt idx="2940">
                  <c:v>379</c:v>
                </c:pt>
                <c:pt idx="2941">
                  <c:v>471</c:v>
                </c:pt>
                <c:pt idx="2942">
                  <c:v>535</c:v>
                </c:pt>
                <c:pt idx="2943">
                  <c:v>467</c:v>
                </c:pt>
                <c:pt idx="2944">
                  <c:v>473</c:v>
                </c:pt>
                <c:pt idx="2945">
                  <c:v>213</c:v>
                </c:pt>
                <c:pt idx="2946">
                  <c:v>305</c:v>
                </c:pt>
                <c:pt idx="2947">
                  <c:v>544</c:v>
                </c:pt>
                <c:pt idx="2948">
                  <c:v>375</c:v>
                </c:pt>
                <c:pt idx="2949">
                  <c:v>327</c:v>
                </c:pt>
                <c:pt idx="2950">
                  <c:v>407</c:v>
                </c:pt>
                <c:pt idx="2951">
                  <c:v>436</c:v>
                </c:pt>
                <c:pt idx="2952">
                  <c:v>285</c:v>
                </c:pt>
                <c:pt idx="2953">
                  <c:v>489</c:v>
                </c:pt>
                <c:pt idx="2954">
                  <c:v>393</c:v>
                </c:pt>
                <c:pt idx="2955">
                  <c:v>476</c:v>
                </c:pt>
                <c:pt idx="2956">
                  <c:v>156</c:v>
                </c:pt>
                <c:pt idx="2957">
                  <c:v>108</c:v>
                </c:pt>
                <c:pt idx="2958">
                  <c:v>51</c:v>
                </c:pt>
                <c:pt idx="2959">
                  <c:v>21</c:v>
                </c:pt>
                <c:pt idx="2960">
                  <c:v>119</c:v>
                </c:pt>
                <c:pt idx="2961">
                  <c:v>82</c:v>
                </c:pt>
                <c:pt idx="2962">
                  <c:v>11</c:v>
                </c:pt>
                <c:pt idx="2963">
                  <c:v>150</c:v>
                </c:pt>
                <c:pt idx="2964">
                  <c:v>162</c:v>
                </c:pt>
                <c:pt idx="2965">
                  <c:v>121</c:v>
                </c:pt>
                <c:pt idx="2966">
                  <c:v>69</c:v>
                </c:pt>
                <c:pt idx="2967">
                  <c:v>212</c:v>
                </c:pt>
                <c:pt idx="2968">
                  <c:v>147</c:v>
                </c:pt>
                <c:pt idx="2969">
                  <c:v>19</c:v>
                </c:pt>
                <c:pt idx="2970">
                  <c:v>231</c:v>
                </c:pt>
                <c:pt idx="2971">
                  <c:v>258</c:v>
                </c:pt>
                <c:pt idx="2972">
                  <c:v>190</c:v>
                </c:pt>
                <c:pt idx="2973">
                  <c:v>90</c:v>
                </c:pt>
                <c:pt idx="2974">
                  <c:v>55</c:v>
                </c:pt>
                <c:pt idx="2975">
                  <c:v>321</c:v>
                </c:pt>
                <c:pt idx="2976">
                  <c:v>420</c:v>
                </c:pt>
                <c:pt idx="2977">
                  <c:v>432</c:v>
                </c:pt>
                <c:pt idx="2978">
                  <c:v>491</c:v>
                </c:pt>
                <c:pt idx="2979">
                  <c:v>350</c:v>
                </c:pt>
                <c:pt idx="2980">
                  <c:v>177</c:v>
                </c:pt>
                <c:pt idx="2981">
                  <c:v>526</c:v>
                </c:pt>
                <c:pt idx="2982">
                  <c:v>406</c:v>
                </c:pt>
                <c:pt idx="2983">
                  <c:v>342</c:v>
                </c:pt>
                <c:pt idx="2984">
                  <c:v>376</c:v>
                </c:pt>
                <c:pt idx="2985">
                  <c:v>276</c:v>
                </c:pt>
                <c:pt idx="2986">
                  <c:v>132</c:v>
                </c:pt>
                <c:pt idx="2987">
                  <c:v>26</c:v>
                </c:pt>
                <c:pt idx="2988">
                  <c:v>269</c:v>
                </c:pt>
                <c:pt idx="2989">
                  <c:v>257</c:v>
                </c:pt>
                <c:pt idx="2990">
                  <c:v>308</c:v>
                </c:pt>
                <c:pt idx="2991">
                  <c:v>431</c:v>
                </c:pt>
                <c:pt idx="2992">
                  <c:v>322</c:v>
                </c:pt>
                <c:pt idx="2993">
                  <c:v>116</c:v>
                </c:pt>
                <c:pt idx="2994">
                  <c:v>50</c:v>
                </c:pt>
                <c:pt idx="2995">
                  <c:v>277</c:v>
                </c:pt>
                <c:pt idx="2996">
                  <c:v>197</c:v>
                </c:pt>
                <c:pt idx="2997">
                  <c:v>177</c:v>
                </c:pt>
                <c:pt idx="2998">
                  <c:v>173</c:v>
                </c:pt>
                <c:pt idx="2999">
                  <c:v>183</c:v>
                </c:pt>
                <c:pt idx="3000">
                  <c:v>80</c:v>
                </c:pt>
                <c:pt idx="3001">
                  <c:v>58</c:v>
                </c:pt>
                <c:pt idx="3002">
                  <c:v>345</c:v>
                </c:pt>
                <c:pt idx="3003">
                  <c:v>431</c:v>
                </c:pt>
                <c:pt idx="3004">
                  <c:v>501</c:v>
                </c:pt>
                <c:pt idx="3005">
                  <c:v>577</c:v>
                </c:pt>
                <c:pt idx="3006">
                  <c:v>587</c:v>
                </c:pt>
                <c:pt idx="3007">
                  <c:v>253</c:v>
                </c:pt>
                <c:pt idx="3008">
                  <c:v>123</c:v>
                </c:pt>
                <c:pt idx="3009">
                  <c:v>546</c:v>
                </c:pt>
                <c:pt idx="3010">
                  <c:v>612</c:v>
                </c:pt>
                <c:pt idx="3011">
                  <c:v>670</c:v>
                </c:pt>
                <c:pt idx="3012">
                  <c:v>669</c:v>
                </c:pt>
                <c:pt idx="3013">
                  <c:v>644</c:v>
                </c:pt>
                <c:pt idx="3014">
                  <c:v>499</c:v>
                </c:pt>
                <c:pt idx="3015">
                  <c:v>253</c:v>
                </c:pt>
                <c:pt idx="3016">
                  <c:v>596</c:v>
                </c:pt>
                <c:pt idx="3017">
                  <c:v>709</c:v>
                </c:pt>
                <c:pt idx="3018">
                  <c:v>730</c:v>
                </c:pt>
                <c:pt idx="3019">
                  <c:v>705</c:v>
                </c:pt>
                <c:pt idx="3020">
                  <c:v>697</c:v>
                </c:pt>
                <c:pt idx="3021">
                  <c:v>517</c:v>
                </c:pt>
                <c:pt idx="3022">
                  <c:v>250</c:v>
                </c:pt>
                <c:pt idx="3023">
                  <c:v>678</c:v>
                </c:pt>
                <c:pt idx="3024">
                  <c:v>655</c:v>
                </c:pt>
                <c:pt idx="3025">
                  <c:v>666</c:v>
                </c:pt>
                <c:pt idx="3026">
                  <c:v>682</c:v>
                </c:pt>
                <c:pt idx="3027">
                  <c:v>710</c:v>
                </c:pt>
                <c:pt idx="3028">
                  <c:v>440</c:v>
                </c:pt>
                <c:pt idx="3029">
                  <c:v>135</c:v>
                </c:pt>
                <c:pt idx="3030">
                  <c:v>263</c:v>
                </c:pt>
                <c:pt idx="3031">
                  <c:v>326</c:v>
                </c:pt>
                <c:pt idx="3032">
                  <c:v>432</c:v>
                </c:pt>
                <c:pt idx="3033">
                  <c:v>364</c:v>
                </c:pt>
                <c:pt idx="3034">
                  <c:v>459</c:v>
                </c:pt>
                <c:pt idx="3035">
                  <c:v>431</c:v>
                </c:pt>
                <c:pt idx="3036">
                  <c:v>226</c:v>
                </c:pt>
                <c:pt idx="3037">
                  <c:v>665</c:v>
                </c:pt>
                <c:pt idx="3038">
                  <c:v>728</c:v>
                </c:pt>
                <c:pt idx="3039">
                  <c:v>691</c:v>
                </c:pt>
                <c:pt idx="3040">
                  <c:v>788</c:v>
                </c:pt>
                <c:pt idx="3041">
                  <c:v>766</c:v>
                </c:pt>
                <c:pt idx="3042">
                  <c:v>680</c:v>
                </c:pt>
                <c:pt idx="3043">
                  <c:v>361</c:v>
                </c:pt>
                <c:pt idx="3044">
                  <c:v>198</c:v>
                </c:pt>
                <c:pt idx="3045">
                  <c:v>303</c:v>
                </c:pt>
                <c:pt idx="3046">
                  <c:v>420</c:v>
                </c:pt>
                <c:pt idx="3047">
                  <c:v>505</c:v>
                </c:pt>
                <c:pt idx="3048">
                  <c:v>484</c:v>
                </c:pt>
                <c:pt idx="3049">
                  <c:v>356</c:v>
                </c:pt>
                <c:pt idx="3050">
                  <c:v>127</c:v>
                </c:pt>
                <c:pt idx="3051">
                  <c:v>429</c:v>
                </c:pt>
                <c:pt idx="3052">
                  <c:v>555</c:v>
                </c:pt>
                <c:pt idx="3053">
                  <c:v>675</c:v>
                </c:pt>
                <c:pt idx="3054">
                  <c:v>699</c:v>
                </c:pt>
                <c:pt idx="3055">
                  <c:v>697</c:v>
                </c:pt>
                <c:pt idx="3056">
                  <c:v>630</c:v>
                </c:pt>
                <c:pt idx="3057">
                  <c:v>418</c:v>
                </c:pt>
                <c:pt idx="3058">
                  <c:v>583</c:v>
                </c:pt>
                <c:pt idx="3059">
                  <c:v>433</c:v>
                </c:pt>
                <c:pt idx="3060">
                  <c:v>392</c:v>
                </c:pt>
                <c:pt idx="3061">
                  <c:v>352</c:v>
                </c:pt>
                <c:pt idx="3062">
                  <c:v>619</c:v>
                </c:pt>
                <c:pt idx="3063">
                  <c:v>669</c:v>
                </c:pt>
                <c:pt idx="3064">
                  <c:v>341</c:v>
                </c:pt>
                <c:pt idx="3065">
                  <c:v>327</c:v>
                </c:pt>
                <c:pt idx="3066">
                  <c:v>374</c:v>
                </c:pt>
                <c:pt idx="3067">
                  <c:v>427</c:v>
                </c:pt>
                <c:pt idx="3068">
                  <c:v>311</c:v>
                </c:pt>
                <c:pt idx="3069">
                  <c:v>81</c:v>
                </c:pt>
                <c:pt idx="3070">
                  <c:v>135</c:v>
                </c:pt>
                <c:pt idx="3071">
                  <c:v>82</c:v>
                </c:pt>
                <c:pt idx="3072">
                  <c:v>273</c:v>
                </c:pt>
                <c:pt idx="3073">
                  <c:v>344</c:v>
                </c:pt>
                <c:pt idx="3074">
                  <c:v>220</c:v>
                </c:pt>
                <c:pt idx="3075">
                  <c:v>195</c:v>
                </c:pt>
                <c:pt idx="3076">
                  <c:v>166</c:v>
                </c:pt>
                <c:pt idx="3077">
                  <c:v>167</c:v>
                </c:pt>
                <c:pt idx="3078">
                  <c:v>100</c:v>
                </c:pt>
                <c:pt idx="3079">
                  <c:v>374</c:v>
                </c:pt>
                <c:pt idx="3080">
                  <c:v>303</c:v>
                </c:pt>
                <c:pt idx="3081">
                  <c:v>500</c:v>
                </c:pt>
                <c:pt idx="3082">
                  <c:v>634</c:v>
                </c:pt>
                <c:pt idx="3083">
                  <c:v>731</c:v>
                </c:pt>
                <c:pt idx="3084">
                  <c:v>503</c:v>
                </c:pt>
                <c:pt idx="3085">
                  <c:v>150</c:v>
                </c:pt>
                <c:pt idx="3086">
                  <c:v>391</c:v>
                </c:pt>
                <c:pt idx="3087">
                  <c:v>502</c:v>
                </c:pt>
                <c:pt idx="3088">
                  <c:v>547</c:v>
                </c:pt>
                <c:pt idx="3089">
                  <c:v>639</c:v>
                </c:pt>
                <c:pt idx="3090">
                  <c:v>595</c:v>
                </c:pt>
                <c:pt idx="3091">
                  <c:v>808</c:v>
                </c:pt>
                <c:pt idx="3092">
                  <c:v>653</c:v>
                </c:pt>
                <c:pt idx="3093">
                  <c:v>917</c:v>
                </c:pt>
                <c:pt idx="3094">
                  <c:v>998</c:v>
                </c:pt>
                <c:pt idx="3095">
                  <c:v>1017</c:v>
                </c:pt>
                <c:pt idx="3096">
                  <c:v>992</c:v>
                </c:pt>
                <c:pt idx="3097">
                  <c:v>636</c:v>
                </c:pt>
                <c:pt idx="3098">
                  <c:v>534</c:v>
                </c:pt>
                <c:pt idx="3099">
                  <c:v>315</c:v>
                </c:pt>
                <c:pt idx="3100">
                  <c:v>660</c:v>
                </c:pt>
                <c:pt idx="3101">
                  <c:v>525</c:v>
                </c:pt>
                <c:pt idx="3102">
                  <c:v>343</c:v>
                </c:pt>
                <c:pt idx="3103">
                  <c:v>290</c:v>
                </c:pt>
                <c:pt idx="3104">
                  <c:v>322</c:v>
                </c:pt>
                <c:pt idx="3105">
                  <c:v>453</c:v>
                </c:pt>
                <c:pt idx="3106">
                  <c:v>452</c:v>
                </c:pt>
                <c:pt idx="3107">
                  <c:v>811</c:v>
                </c:pt>
                <c:pt idx="3108">
                  <c:v>849</c:v>
                </c:pt>
                <c:pt idx="3109">
                  <c:v>841</c:v>
                </c:pt>
                <c:pt idx="3110">
                  <c:v>820</c:v>
                </c:pt>
                <c:pt idx="3111">
                  <c:v>808</c:v>
                </c:pt>
                <c:pt idx="3112">
                  <c:v>665</c:v>
                </c:pt>
                <c:pt idx="3113">
                  <c:v>497</c:v>
                </c:pt>
                <c:pt idx="3114">
                  <c:v>708</c:v>
                </c:pt>
                <c:pt idx="3115">
                  <c:v>690</c:v>
                </c:pt>
                <c:pt idx="3116">
                  <c:v>676</c:v>
                </c:pt>
                <c:pt idx="3117">
                  <c:v>681</c:v>
                </c:pt>
                <c:pt idx="3118">
                  <c:v>664</c:v>
                </c:pt>
                <c:pt idx="3119">
                  <c:v>499</c:v>
                </c:pt>
                <c:pt idx="3120">
                  <c:v>272</c:v>
                </c:pt>
                <c:pt idx="3121">
                  <c:v>518</c:v>
                </c:pt>
                <c:pt idx="3122">
                  <c:v>601</c:v>
                </c:pt>
                <c:pt idx="3123">
                  <c:v>506</c:v>
                </c:pt>
                <c:pt idx="3124">
                  <c:v>423</c:v>
                </c:pt>
                <c:pt idx="3125">
                  <c:v>557</c:v>
                </c:pt>
                <c:pt idx="3126">
                  <c:v>428</c:v>
                </c:pt>
                <c:pt idx="3127">
                  <c:v>124</c:v>
                </c:pt>
                <c:pt idx="3128">
                  <c:v>508</c:v>
                </c:pt>
                <c:pt idx="3129">
                  <c:v>589</c:v>
                </c:pt>
                <c:pt idx="3130">
                  <c:v>619</c:v>
                </c:pt>
                <c:pt idx="3131">
                  <c:v>518</c:v>
                </c:pt>
                <c:pt idx="3132">
                  <c:v>396</c:v>
                </c:pt>
                <c:pt idx="3133">
                  <c:v>379</c:v>
                </c:pt>
                <c:pt idx="3134">
                  <c:v>270</c:v>
                </c:pt>
                <c:pt idx="3135">
                  <c:v>558</c:v>
                </c:pt>
                <c:pt idx="3136">
                  <c:v>534</c:v>
                </c:pt>
                <c:pt idx="3137">
                  <c:v>568</c:v>
                </c:pt>
                <c:pt idx="3138">
                  <c:v>569</c:v>
                </c:pt>
                <c:pt idx="3139">
                  <c:v>553</c:v>
                </c:pt>
                <c:pt idx="3140">
                  <c:v>437</c:v>
                </c:pt>
                <c:pt idx="3141">
                  <c:v>282</c:v>
                </c:pt>
                <c:pt idx="3142">
                  <c:v>540</c:v>
                </c:pt>
                <c:pt idx="3143">
                  <c:v>545</c:v>
                </c:pt>
                <c:pt idx="3144">
                  <c:v>524</c:v>
                </c:pt>
                <c:pt idx="3145">
                  <c:v>470</c:v>
                </c:pt>
                <c:pt idx="3146">
                  <c:v>544</c:v>
                </c:pt>
                <c:pt idx="3147">
                  <c:v>451</c:v>
                </c:pt>
                <c:pt idx="3148">
                  <c:v>297</c:v>
                </c:pt>
                <c:pt idx="3149">
                  <c:v>522</c:v>
                </c:pt>
                <c:pt idx="3150">
                  <c:v>520</c:v>
                </c:pt>
                <c:pt idx="3151">
                  <c:v>541</c:v>
                </c:pt>
                <c:pt idx="3152">
                  <c:v>539</c:v>
                </c:pt>
                <c:pt idx="3153">
                  <c:v>522</c:v>
                </c:pt>
                <c:pt idx="3154">
                  <c:v>328</c:v>
                </c:pt>
                <c:pt idx="3155">
                  <c:v>231</c:v>
                </c:pt>
                <c:pt idx="3156">
                  <c:v>396</c:v>
                </c:pt>
                <c:pt idx="3157">
                  <c:v>448</c:v>
                </c:pt>
                <c:pt idx="3158">
                  <c:v>437</c:v>
                </c:pt>
                <c:pt idx="3159">
                  <c:v>383</c:v>
                </c:pt>
                <c:pt idx="3160">
                  <c:v>462</c:v>
                </c:pt>
                <c:pt idx="3161">
                  <c:v>395</c:v>
                </c:pt>
                <c:pt idx="3162">
                  <c:v>214</c:v>
                </c:pt>
                <c:pt idx="3163">
                  <c:v>467</c:v>
                </c:pt>
                <c:pt idx="3164">
                  <c:v>448</c:v>
                </c:pt>
                <c:pt idx="3165">
                  <c:v>433</c:v>
                </c:pt>
                <c:pt idx="3166">
                  <c:v>421</c:v>
                </c:pt>
                <c:pt idx="3167">
                  <c:v>421</c:v>
                </c:pt>
                <c:pt idx="3168">
                  <c:v>312</c:v>
                </c:pt>
                <c:pt idx="3169">
                  <c:v>235</c:v>
                </c:pt>
                <c:pt idx="3170">
                  <c:v>419</c:v>
                </c:pt>
                <c:pt idx="3171">
                  <c:v>403</c:v>
                </c:pt>
                <c:pt idx="3172">
                  <c:v>350</c:v>
                </c:pt>
                <c:pt idx="3173">
                  <c:v>420</c:v>
                </c:pt>
                <c:pt idx="3174">
                  <c:v>404</c:v>
                </c:pt>
                <c:pt idx="3175">
                  <c:v>379</c:v>
                </c:pt>
                <c:pt idx="3176">
                  <c:v>245</c:v>
                </c:pt>
                <c:pt idx="3177">
                  <c:v>451</c:v>
                </c:pt>
                <c:pt idx="3178">
                  <c:v>483</c:v>
                </c:pt>
                <c:pt idx="3179">
                  <c:v>469</c:v>
                </c:pt>
                <c:pt idx="3180">
                  <c:v>450</c:v>
                </c:pt>
                <c:pt idx="3181">
                  <c:v>433</c:v>
                </c:pt>
                <c:pt idx="3182">
                  <c:v>310</c:v>
                </c:pt>
                <c:pt idx="3183">
                  <c:v>213</c:v>
                </c:pt>
                <c:pt idx="3184">
                  <c:v>453</c:v>
                </c:pt>
                <c:pt idx="3185">
                  <c:v>430</c:v>
                </c:pt>
                <c:pt idx="3186">
                  <c:v>459</c:v>
                </c:pt>
                <c:pt idx="3187">
                  <c:v>423</c:v>
                </c:pt>
                <c:pt idx="3188">
                  <c:v>410</c:v>
                </c:pt>
                <c:pt idx="3189">
                  <c:v>282</c:v>
                </c:pt>
                <c:pt idx="3190">
                  <c:v>163</c:v>
                </c:pt>
                <c:pt idx="3191">
                  <c:v>401</c:v>
                </c:pt>
                <c:pt idx="3192">
                  <c:v>341</c:v>
                </c:pt>
                <c:pt idx="3193">
                  <c:v>382</c:v>
                </c:pt>
                <c:pt idx="3194">
                  <c:v>495</c:v>
                </c:pt>
                <c:pt idx="3195">
                  <c:v>425</c:v>
                </c:pt>
                <c:pt idx="3196">
                  <c:v>232</c:v>
                </c:pt>
                <c:pt idx="3197">
                  <c:v>172</c:v>
                </c:pt>
                <c:pt idx="3198">
                  <c:v>424</c:v>
                </c:pt>
                <c:pt idx="3199">
                  <c:v>414</c:v>
                </c:pt>
                <c:pt idx="3200">
                  <c:v>477</c:v>
                </c:pt>
                <c:pt idx="3201">
                  <c:v>424</c:v>
                </c:pt>
                <c:pt idx="3202">
                  <c:v>401</c:v>
                </c:pt>
                <c:pt idx="3203">
                  <c:v>331</c:v>
                </c:pt>
                <c:pt idx="3204">
                  <c:v>199</c:v>
                </c:pt>
                <c:pt idx="3205">
                  <c:v>469</c:v>
                </c:pt>
                <c:pt idx="3206">
                  <c:v>485</c:v>
                </c:pt>
                <c:pt idx="3207">
                  <c:v>460</c:v>
                </c:pt>
                <c:pt idx="3208">
                  <c:v>458</c:v>
                </c:pt>
                <c:pt idx="3209">
                  <c:v>450</c:v>
                </c:pt>
                <c:pt idx="3210">
                  <c:v>298</c:v>
                </c:pt>
                <c:pt idx="3211">
                  <c:v>156</c:v>
                </c:pt>
                <c:pt idx="3212">
                  <c:v>428</c:v>
                </c:pt>
                <c:pt idx="3213">
                  <c:v>449</c:v>
                </c:pt>
                <c:pt idx="3214">
                  <c:v>462</c:v>
                </c:pt>
                <c:pt idx="3215">
                  <c:v>448</c:v>
                </c:pt>
                <c:pt idx="3216">
                  <c:v>466</c:v>
                </c:pt>
                <c:pt idx="3217">
                  <c:v>317</c:v>
                </c:pt>
                <c:pt idx="3218">
                  <c:v>149</c:v>
                </c:pt>
                <c:pt idx="3219">
                  <c:v>410</c:v>
                </c:pt>
                <c:pt idx="3220">
                  <c:v>423</c:v>
                </c:pt>
                <c:pt idx="3221">
                  <c:v>477</c:v>
                </c:pt>
                <c:pt idx="3222">
                  <c:v>486</c:v>
                </c:pt>
                <c:pt idx="3223">
                  <c:v>491</c:v>
                </c:pt>
                <c:pt idx="3224">
                  <c:v>370</c:v>
                </c:pt>
                <c:pt idx="3225">
                  <c:v>203</c:v>
                </c:pt>
                <c:pt idx="3226">
                  <c:v>474</c:v>
                </c:pt>
                <c:pt idx="3227">
                  <c:v>487</c:v>
                </c:pt>
                <c:pt idx="3228">
                  <c:v>543</c:v>
                </c:pt>
                <c:pt idx="3229">
                  <c:v>505</c:v>
                </c:pt>
                <c:pt idx="3230">
                  <c:v>284</c:v>
                </c:pt>
                <c:pt idx="3231">
                  <c:v>128</c:v>
                </c:pt>
                <c:pt idx="3232">
                  <c:v>62</c:v>
                </c:pt>
                <c:pt idx="3233">
                  <c:v>415</c:v>
                </c:pt>
                <c:pt idx="3234">
                  <c:v>580</c:v>
                </c:pt>
                <c:pt idx="3235">
                  <c:v>561</c:v>
                </c:pt>
                <c:pt idx="3236">
                  <c:v>661</c:v>
                </c:pt>
                <c:pt idx="3237">
                  <c:v>672</c:v>
                </c:pt>
                <c:pt idx="3238">
                  <c:v>627</c:v>
                </c:pt>
                <c:pt idx="3239">
                  <c:v>436</c:v>
                </c:pt>
                <c:pt idx="3240">
                  <c:v>735</c:v>
                </c:pt>
                <c:pt idx="3241">
                  <c:v>746</c:v>
                </c:pt>
                <c:pt idx="3242">
                  <c:v>764</c:v>
                </c:pt>
                <c:pt idx="3243">
                  <c:v>731</c:v>
                </c:pt>
                <c:pt idx="3244">
                  <c:v>370</c:v>
                </c:pt>
                <c:pt idx="3245">
                  <c:v>477</c:v>
                </c:pt>
                <c:pt idx="3246">
                  <c:v>260</c:v>
                </c:pt>
                <c:pt idx="3247">
                  <c:v>697</c:v>
                </c:pt>
                <c:pt idx="3248">
                  <c:v>745</c:v>
                </c:pt>
                <c:pt idx="3249">
                  <c:v>783</c:v>
                </c:pt>
                <c:pt idx="3250">
                  <c:v>806</c:v>
                </c:pt>
                <c:pt idx="3251">
                  <c:v>797</c:v>
                </c:pt>
                <c:pt idx="3252">
                  <c:v>685</c:v>
                </c:pt>
                <c:pt idx="3253">
                  <c:v>497</c:v>
                </c:pt>
                <c:pt idx="3254">
                  <c:v>633</c:v>
                </c:pt>
                <c:pt idx="3255">
                  <c:v>856</c:v>
                </c:pt>
                <c:pt idx="3256">
                  <c:v>897</c:v>
                </c:pt>
                <c:pt idx="3257">
                  <c:v>880</c:v>
                </c:pt>
                <c:pt idx="3258">
                  <c:v>939</c:v>
                </c:pt>
                <c:pt idx="3259">
                  <c:v>881</c:v>
                </c:pt>
                <c:pt idx="3260">
                  <c:v>724</c:v>
                </c:pt>
                <c:pt idx="3261">
                  <c:v>924</c:v>
                </c:pt>
                <c:pt idx="3262">
                  <c:v>268</c:v>
                </c:pt>
                <c:pt idx="3263">
                  <c:v>340</c:v>
                </c:pt>
                <c:pt idx="3264">
                  <c:v>327</c:v>
                </c:pt>
                <c:pt idx="3265">
                  <c:v>324</c:v>
                </c:pt>
                <c:pt idx="3266">
                  <c:v>273</c:v>
                </c:pt>
                <c:pt idx="3267">
                  <c:v>99</c:v>
                </c:pt>
                <c:pt idx="3268">
                  <c:v>437</c:v>
                </c:pt>
                <c:pt idx="3269">
                  <c:v>532</c:v>
                </c:pt>
                <c:pt idx="3270">
                  <c:v>547</c:v>
                </c:pt>
                <c:pt idx="3271">
                  <c:v>769</c:v>
                </c:pt>
                <c:pt idx="3272">
                  <c:v>882</c:v>
                </c:pt>
                <c:pt idx="3273">
                  <c:v>865</c:v>
                </c:pt>
                <c:pt idx="3274">
                  <c:v>730</c:v>
                </c:pt>
                <c:pt idx="3275">
                  <c:v>887</c:v>
                </c:pt>
                <c:pt idx="3276">
                  <c:v>792</c:v>
                </c:pt>
                <c:pt idx="3277">
                  <c:v>848</c:v>
                </c:pt>
                <c:pt idx="3278">
                  <c:v>630</c:v>
                </c:pt>
                <c:pt idx="3279">
                  <c:v>510</c:v>
                </c:pt>
                <c:pt idx="3280">
                  <c:v>211</c:v>
                </c:pt>
                <c:pt idx="3281">
                  <c:v>141</c:v>
                </c:pt>
                <c:pt idx="3282">
                  <c:v>432</c:v>
                </c:pt>
                <c:pt idx="3283">
                  <c:v>506</c:v>
                </c:pt>
                <c:pt idx="3284">
                  <c:v>594</c:v>
                </c:pt>
                <c:pt idx="3285">
                  <c:v>701</c:v>
                </c:pt>
                <c:pt idx="3286">
                  <c:v>749</c:v>
                </c:pt>
                <c:pt idx="3287">
                  <c:v>637</c:v>
                </c:pt>
                <c:pt idx="3288">
                  <c:v>339</c:v>
                </c:pt>
                <c:pt idx="3289">
                  <c:v>735</c:v>
                </c:pt>
                <c:pt idx="3290">
                  <c:v>818</c:v>
                </c:pt>
                <c:pt idx="3291">
                  <c:v>890</c:v>
                </c:pt>
                <c:pt idx="3292">
                  <c:v>878</c:v>
                </c:pt>
                <c:pt idx="3293">
                  <c:v>902</c:v>
                </c:pt>
                <c:pt idx="3294">
                  <c:v>856</c:v>
                </c:pt>
                <c:pt idx="3295">
                  <c:v>633</c:v>
                </c:pt>
                <c:pt idx="3296">
                  <c:v>989</c:v>
                </c:pt>
                <c:pt idx="3297">
                  <c:v>1019</c:v>
                </c:pt>
                <c:pt idx="3298">
                  <c:v>733</c:v>
                </c:pt>
                <c:pt idx="3299">
                  <c:v>559</c:v>
                </c:pt>
                <c:pt idx="3300">
                  <c:v>519</c:v>
                </c:pt>
                <c:pt idx="3301">
                  <c:v>439</c:v>
                </c:pt>
                <c:pt idx="3302">
                  <c:v>270</c:v>
                </c:pt>
                <c:pt idx="3303">
                  <c:v>689</c:v>
                </c:pt>
                <c:pt idx="3304">
                  <c:v>759</c:v>
                </c:pt>
                <c:pt idx="3305">
                  <c:v>806</c:v>
                </c:pt>
                <c:pt idx="3306">
                  <c:v>766</c:v>
                </c:pt>
                <c:pt idx="3307">
                  <c:v>460</c:v>
                </c:pt>
                <c:pt idx="3308">
                  <c:v>362</c:v>
                </c:pt>
                <c:pt idx="3309">
                  <c:v>222</c:v>
                </c:pt>
                <c:pt idx="3310">
                  <c:v>291</c:v>
                </c:pt>
                <c:pt idx="3311">
                  <c:v>205</c:v>
                </c:pt>
                <c:pt idx="3312">
                  <c:v>542</c:v>
                </c:pt>
                <c:pt idx="3313">
                  <c:v>363</c:v>
                </c:pt>
                <c:pt idx="3314">
                  <c:v>229</c:v>
                </c:pt>
                <c:pt idx="3315">
                  <c:v>232</c:v>
                </c:pt>
                <c:pt idx="3316">
                  <c:v>131</c:v>
                </c:pt>
                <c:pt idx="3317">
                  <c:v>326</c:v>
                </c:pt>
                <c:pt idx="3318">
                  <c:v>296</c:v>
                </c:pt>
                <c:pt idx="3319">
                  <c:v>275</c:v>
                </c:pt>
                <c:pt idx="3320">
                  <c:v>286</c:v>
                </c:pt>
                <c:pt idx="3321">
                  <c:v>302</c:v>
                </c:pt>
                <c:pt idx="3322">
                  <c:v>96</c:v>
                </c:pt>
                <c:pt idx="3323">
                  <c:v>48</c:v>
                </c:pt>
                <c:pt idx="3324">
                  <c:v>226</c:v>
                </c:pt>
                <c:pt idx="3325">
                  <c:v>246</c:v>
                </c:pt>
                <c:pt idx="3326">
                  <c:v>240</c:v>
                </c:pt>
                <c:pt idx="3327">
                  <c:v>157</c:v>
                </c:pt>
                <c:pt idx="3328">
                  <c:v>36</c:v>
                </c:pt>
                <c:pt idx="3329">
                  <c:v>230</c:v>
                </c:pt>
                <c:pt idx="3330">
                  <c:v>105</c:v>
                </c:pt>
                <c:pt idx="3331">
                  <c:v>227</c:v>
                </c:pt>
                <c:pt idx="3332">
                  <c:v>272</c:v>
                </c:pt>
                <c:pt idx="3333">
                  <c:v>279</c:v>
                </c:pt>
                <c:pt idx="3334">
                  <c:v>152</c:v>
                </c:pt>
                <c:pt idx="3335">
                  <c:v>25</c:v>
                </c:pt>
                <c:pt idx="3336">
                  <c:v>170</c:v>
                </c:pt>
                <c:pt idx="3337">
                  <c:v>102</c:v>
                </c:pt>
                <c:pt idx="3338">
                  <c:v>323</c:v>
                </c:pt>
                <c:pt idx="3339">
                  <c:v>320</c:v>
                </c:pt>
                <c:pt idx="3340">
                  <c:v>119</c:v>
                </c:pt>
                <c:pt idx="3341">
                  <c:v>374</c:v>
                </c:pt>
                <c:pt idx="3342">
                  <c:v>310</c:v>
                </c:pt>
                <c:pt idx="3343">
                  <c:v>78</c:v>
                </c:pt>
                <c:pt idx="3344">
                  <c:v>65</c:v>
                </c:pt>
                <c:pt idx="3345">
                  <c:v>213</c:v>
                </c:pt>
                <c:pt idx="3346">
                  <c:v>226</c:v>
                </c:pt>
                <c:pt idx="3347">
                  <c:v>253</c:v>
                </c:pt>
                <c:pt idx="3348">
                  <c:v>235</c:v>
                </c:pt>
                <c:pt idx="3349">
                  <c:v>247</c:v>
                </c:pt>
                <c:pt idx="3350">
                  <c:v>143</c:v>
                </c:pt>
                <c:pt idx="3351">
                  <c:v>80</c:v>
                </c:pt>
                <c:pt idx="3352">
                  <c:v>344</c:v>
                </c:pt>
                <c:pt idx="3353">
                  <c:v>363</c:v>
                </c:pt>
                <c:pt idx="3354">
                  <c:v>248</c:v>
                </c:pt>
                <c:pt idx="3355">
                  <c:v>213</c:v>
                </c:pt>
                <c:pt idx="3356">
                  <c:v>189</c:v>
                </c:pt>
                <c:pt idx="3357">
                  <c:v>94</c:v>
                </c:pt>
                <c:pt idx="3358">
                  <c:v>72</c:v>
                </c:pt>
                <c:pt idx="3359">
                  <c:v>172</c:v>
                </c:pt>
                <c:pt idx="3360">
                  <c:v>238</c:v>
                </c:pt>
                <c:pt idx="3361">
                  <c:v>251</c:v>
                </c:pt>
                <c:pt idx="3362">
                  <c:v>285</c:v>
                </c:pt>
                <c:pt idx="3363">
                  <c:v>347</c:v>
                </c:pt>
                <c:pt idx="3364">
                  <c:v>139</c:v>
                </c:pt>
                <c:pt idx="3365">
                  <c:v>92</c:v>
                </c:pt>
                <c:pt idx="3366">
                  <c:v>420</c:v>
                </c:pt>
                <c:pt idx="3367">
                  <c:v>507</c:v>
                </c:pt>
                <c:pt idx="3368">
                  <c:v>428</c:v>
                </c:pt>
                <c:pt idx="3369">
                  <c:v>261</c:v>
                </c:pt>
                <c:pt idx="3370">
                  <c:v>220</c:v>
                </c:pt>
                <c:pt idx="3371">
                  <c:v>92</c:v>
                </c:pt>
                <c:pt idx="3372">
                  <c:v>59</c:v>
                </c:pt>
                <c:pt idx="3373">
                  <c:v>190</c:v>
                </c:pt>
                <c:pt idx="3374">
                  <c:v>144</c:v>
                </c:pt>
                <c:pt idx="3375">
                  <c:v>206</c:v>
                </c:pt>
                <c:pt idx="3376">
                  <c:v>207</c:v>
                </c:pt>
                <c:pt idx="3377">
                  <c:v>246</c:v>
                </c:pt>
                <c:pt idx="3378">
                  <c:v>157</c:v>
                </c:pt>
                <c:pt idx="3379">
                  <c:v>106</c:v>
                </c:pt>
                <c:pt idx="3380">
                  <c:v>435</c:v>
                </c:pt>
                <c:pt idx="3381">
                  <c:v>462</c:v>
                </c:pt>
                <c:pt idx="3382">
                  <c:v>536</c:v>
                </c:pt>
                <c:pt idx="3383">
                  <c:v>602</c:v>
                </c:pt>
                <c:pt idx="3384">
                  <c:v>696</c:v>
                </c:pt>
                <c:pt idx="3385">
                  <c:v>582</c:v>
                </c:pt>
                <c:pt idx="3386">
                  <c:v>225</c:v>
                </c:pt>
                <c:pt idx="3387">
                  <c:v>314</c:v>
                </c:pt>
                <c:pt idx="3388">
                  <c:v>418</c:v>
                </c:pt>
                <c:pt idx="3389">
                  <c:v>528</c:v>
                </c:pt>
                <c:pt idx="3390">
                  <c:v>636</c:v>
                </c:pt>
                <c:pt idx="3391">
                  <c:v>738</c:v>
                </c:pt>
                <c:pt idx="3392">
                  <c:v>620</c:v>
                </c:pt>
                <c:pt idx="3393">
                  <c:v>410</c:v>
                </c:pt>
                <c:pt idx="3394">
                  <c:v>644</c:v>
                </c:pt>
                <c:pt idx="3395">
                  <c:v>756</c:v>
                </c:pt>
                <c:pt idx="3396">
                  <c:v>818</c:v>
                </c:pt>
                <c:pt idx="3397">
                  <c:v>888</c:v>
                </c:pt>
                <c:pt idx="3398">
                  <c:v>903</c:v>
                </c:pt>
                <c:pt idx="3399">
                  <c:v>792</c:v>
                </c:pt>
                <c:pt idx="3400">
                  <c:v>478</c:v>
                </c:pt>
                <c:pt idx="3401">
                  <c:v>765</c:v>
                </c:pt>
                <c:pt idx="3402">
                  <c:v>913</c:v>
                </c:pt>
                <c:pt idx="3403">
                  <c:v>986</c:v>
                </c:pt>
                <c:pt idx="3404">
                  <c:v>940</c:v>
                </c:pt>
                <c:pt idx="3405">
                  <c:v>940</c:v>
                </c:pt>
                <c:pt idx="3406">
                  <c:v>821</c:v>
                </c:pt>
                <c:pt idx="3407">
                  <c:v>494</c:v>
                </c:pt>
                <c:pt idx="3408">
                  <c:v>1053</c:v>
                </c:pt>
                <c:pt idx="3409">
                  <c:v>1002</c:v>
                </c:pt>
                <c:pt idx="3410">
                  <c:v>953</c:v>
                </c:pt>
                <c:pt idx="3411">
                  <c:v>921</c:v>
                </c:pt>
                <c:pt idx="3412">
                  <c:v>820</c:v>
                </c:pt>
                <c:pt idx="3413">
                  <c:v>667</c:v>
                </c:pt>
                <c:pt idx="3414">
                  <c:v>400</c:v>
                </c:pt>
                <c:pt idx="3415">
                  <c:v>903</c:v>
                </c:pt>
                <c:pt idx="3416">
                  <c:v>977</c:v>
                </c:pt>
                <c:pt idx="3417">
                  <c:v>983</c:v>
                </c:pt>
                <c:pt idx="3418">
                  <c:v>973</c:v>
                </c:pt>
                <c:pt idx="3419">
                  <c:v>982</c:v>
                </c:pt>
                <c:pt idx="3420">
                  <c:v>828</c:v>
                </c:pt>
                <c:pt idx="3421">
                  <c:v>490</c:v>
                </c:pt>
                <c:pt idx="3422">
                  <c:v>972</c:v>
                </c:pt>
                <c:pt idx="3423">
                  <c:v>998</c:v>
                </c:pt>
                <c:pt idx="3424">
                  <c:v>1005</c:v>
                </c:pt>
                <c:pt idx="3425">
                  <c:v>686</c:v>
                </c:pt>
                <c:pt idx="3426">
                  <c:v>250</c:v>
                </c:pt>
                <c:pt idx="3427">
                  <c:v>396</c:v>
                </c:pt>
                <c:pt idx="3428">
                  <c:v>290</c:v>
                </c:pt>
                <c:pt idx="3429">
                  <c:v>852</c:v>
                </c:pt>
                <c:pt idx="3430">
                  <c:v>939</c:v>
                </c:pt>
                <c:pt idx="3431">
                  <c:v>1014</c:v>
                </c:pt>
                <c:pt idx="3432">
                  <c:v>979</c:v>
                </c:pt>
                <c:pt idx="3433">
                  <c:v>540</c:v>
                </c:pt>
                <c:pt idx="3434">
                  <c:v>287</c:v>
                </c:pt>
                <c:pt idx="3435">
                  <c:v>122</c:v>
                </c:pt>
                <c:pt idx="3436">
                  <c:v>585</c:v>
                </c:pt>
                <c:pt idx="3437">
                  <c:v>577</c:v>
                </c:pt>
                <c:pt idx="3438">
                  <c:v>617</c:v>
                </c:pt>
                <c:pt idx="3439">
                  <c:v>875</c:v>
                </c:pt>
                <c:pt idx="3440">
                  <c:v>942</c:v>
                </c:pt>
                <c:pt idx="3441">
                  <c:v>843</c:v>
                </c:pt>
                <c:pt idx="3442">
                  <c:v>653</c:v>
                </c:pt>
                <c:pt idx="3443">
                  <c:v>1080</c:v>
                </c:pt>
                <c:pt idx="3444">
                  <c:v>888</c:v>
                </c:pt>
                <c:pt idx="3445">
                  <c:v>731</c:v>
                </c:pt>
                <c:pt idx="3446">
                  <c:v>483</c:v>
                </c:pt>
                <c:pt idx="3447">
                  <c:v>570</c:v>
                </c:pt>
                <c:pt idx="3448">
                  <c:v>694</c:v>
                </c:pt>
                <c:pt idx="3449">
                  <c:v>278</c:v>
                </c:pt>
                <c:pt idx="3450">
                  <c:v>643</c:v>
                </c:pt>
                <c:pt idx="3451">
                  <c:v>609</c:v>
                </c:pt>
                <c:pt idx="3452">
                  <c:v>394</c:v>
                </c:pt>
                <c:pt idx="3453">
                  <c:v>315</c:v>
                </c:pt>
                <c:pt idx="3454">
                  <c:v>369</c:v>
                </c:pt>
                <c:pt idx="3455">
                  <c:v>257</c:v>
                </c:pt>
                <c:pt idx="3456">
                  <c:v>205</c:v>
                </c:pt>
                <c:pt idx="3457">
                  <c:v>680</c:v>
                </c:pt>
                <c:pt idx="3458">
                  <c:v>1002</c:v>
                </c:pt>
                <c:pt idx="3459">
                  <c:v>1081</c:v>
                </c:pt>
                <c:pt idx="3460">
                  <c:v>1095</c:v>
                </c:pt>
                <c:pt idx="3461">
                  <c:v>1101</c:v>
                </c:pt>
                <c:pt idx="3462">
                  <c:v>937</c:v>
                </c:pt>
                <c:pt idx="3463">
                  <c:v>372</c:v>
                </c:pt>
                <c:pt idx="3464">
                  <c:v>515</c:v>
                </c:pt>
                <c:pt idx="3465">
                  <c:v>614</c:v>
                </c:pt>
                <c:pt idx="3466">
                  <c:v>653</c:v>
                </c:pt>
                <c:pt idx="3467">
                  <c:v>574</c:v>
                </c:pt>
                <c:pt idx="3468">
                  <c:v>910</c:v>
                </c:pt>
                <c:pt idx="3469">
                  <c:v>499</c:v>
                </c:pt>
                <c:pt idx="3470">
                  <c:v>382</c:v>
                </c:pt>
                <c:pt idx="3471">
                  <c:v>1031</c:v>
                </c:pt>
                <c:pt idx="3472">
                  <c:v>955</c:v>
                </c:pt>
                <c:pt idx="3473">
                  <c:v>1000</c:v>
                </c:pt>
                <c:pt idx="3474">
                  <c:v>965</c:v>
                </c:pt>
                <c:pt idx="3475">
                  <c:v>858</c:v>
                </c:pt>
                <c:pt idx="3476">
                  <c:v>675</c:v>
                </c:pt>
                <c:pt idx="3477">
                  <c:v>423</c:v>
                </c:pt>
                <c:pt idx="3478">
                  <c:v>723</c:v>
                </c:pt>
                <c:pt idx="3479">
                  <c:v>845</c:v>
                </c:pt>
                <c:pt idx="3480">
                  <c:v>815</c:v>
                </c:pt>
                <c:pt idx="3481">
                  <c:v>788</c:v>
                </c:pt>
                <c:pt idx="3482">
                  <c:v>653</c:v>
                </c:pt>
                <c:pt idx="3483">
                  <c:v>537</c:v>
                </c:pt>
                <c:pt idx="3484">
                  <c:v>280</c:v>
                </c:pt>
                <c:pt idx="3485">
                  <c:v>672</c:v>
                </c:pt>
                <c:pt idx="3486">
                  <c:v>499</c:v>
                </c:pt>
                <c:pt idx="3487">
                  <c:v>678</c:v>
                </c:pt>
                <c:pt idx="3488">
                  <c:v>703</c:v>
                </c:pt>
                <c:pt idx="3489">
                  <c:v>647</c:v>
                </c:pt>
                <c:pt idx="3490">
                  <c:v>520</c:v>
                </c:pt>
                <c:pt idx="3491">
                  <c:v>278</c:v>
                </c:pt>
                <c:pt idx="3492">
                  <c:v>757</c:v>
                </c:pt>
                <c:pt idx="3493">
                  <c:v>735</c:v>
                </c:pt>
                <c:pt idx="3494">
                  <c:v>723</c:v>
                </c:pt>
                <c:pt idx="3495">
                  <c:v>708</c:v>
                </c:pt>
                <c:pt idx="3496">
                  <c:v>610</c:v>
                </c:pt>
                <c:pt idx="3497">
                  <c:v>418</c:v>
                </c:pt>
                <c:pt idx="3498">
                  <c:v>212</c:v>
                </c:pt>
                <c:pt idx="3499">
                  <c:v>564</c:v>
                </c:pt>
                <c:pt idx="3500">
                  <c:v>606</c:v>
                </c:pt>
                <c:pt idx="3501">
                  <c:v>394</c:v>
                </c:pt>
                <c:pt idx="3502">
                  <c:v>239</c:v>
                </c:pt>
                <c:pt idx="3503">
                  <c:v>277</c:v>
                </c:pt>
                <c:pt idx="3504">
                  <c:v>179</c:v>
                </c:pt>
                <c:pt idx="3505">
                  <c:v>57</c:v>
                </c:pt>
                <c:pt idx="3506">
                  <c:v>398</c:v>
                </c:pt>
                <c:pt idx="3507">
                  <c:v>509</c:v>
                </c:pt>
                <c:pt idx="3508">
                  <c:v>657</c:v>
                </c:pt>
                <c:pt idx="3509">
                  <c:v>749</c:v>
                </c:pt>
                <c:pt idx="3510">
                  <c:v>741</c:v>
                </c:pt>
                <c:pt idx="3511">
                  <c:v>524</c:v>
                </c:pt>
                <c:pt idx="3512">
                  <c:v>357</c:v>
                </c:pt>
                <c:pt idx="3513">
                  <c:v>708</c:v>
                </c:pt>
                <c:pt idx="3514">
                  <c:v>720</c:v>
                </c:pt>
                <c:pt idx="3515">
                  <c:v>704</c:v>
                </c:pt>
                <c:pt idx="3516">
                  <c:v>678</c:v>
                </c:pt>
                <c:pt idx="3517">
                  <c:v>639</c:v>
                </c:pt>
                <c:pt idx="3518">
                  <c:v>492</c:v>
                </c:pt>
                <c:pt idx="3519">
                  <c:v>371</c:v>
                </c:pt>
                <c:pt idx="3520">
                  <c:v>655</c:v>
                </c:pt>
                <c:pt idx="3521">
                  <c:v>414</c:v>
                </c:pt>
                <c:pt idx="3522">
                  <c:v>519</c:v>
                </c:pt>
                <c:pt idx="3523">
                  <c:v>664</c:v>
                </c:pt>
                <c:pt idx="3524">
                  <c:v>652</c:v>
                </c:pt>
                <c:pt idx="3525">
                  <c:v>499</c:v>
                </c:pt>
                <c:pt idx="3526">
                  <c:v>352</c:v>
                </c:pt>
                <c:pt idx="3527">
                  <c:v>636</c:v>
                </c:pt>
                <c:pt idx="3528">
                  <c:v>667</c:v>
                </c:pt>
                <c:pt idx="3529">
                  <c:v>652</c:v>
                </c:pt>
                <c:pt idx="3530">
                  <c:v>648</c:v>
                </c:pt>
                <c:pt idx="3531">
                  <c:v>649</c:v>
                </c:pt>
                <c:pt idx="3532">
                  <c:v>472</c:v>
                </c:pt>
                <c:pt idx="3533">
                  <c:v>358</c:v>
                </c:pt>
                <c:pt idx="3534">
                  <c:v>507</c:v>
                </c:pt>
                <c:pt idx="3535">
                  <c:v>530</c:v>
                </c:pt>
                <c:pt idx="3536">
                  <c:v>635</c:v>
                </c:pt>
                <c:pt idx="3537">
                  <c:v>621</c:v>
                </c:pt>
                <c:pt idx="3538">
                  <c:v>614</c:v>
                </c:pt>
                <c:pt idx="3539">
                  <c:v>469</c:v>
                </c:pt>
                <c:pt idx="3540">
                  <c:v>323</c:v>
                </c:pt>
                <c:pt idx="3541">
                  <c:v>621</c:v>
                </c:pt>
                <c:pt idx="3542">
                  <c:v>649</c:v>
                </c:pt>
                <c:pt idx="3543">
                  <c:v>622</c:v>
                </c:pt>
                <c:pt idx="3544">
                  <c:v>613</c:v>
                </c:pt>
                <c:pt idx="3545">
                  <c:v>598</c:v>
                </c:pt>
                <c:pt idx="3546">
                  <c:v>395</c:v>
                </c:pt>
                <c:pt idx="3547">
                  <c:v>268</c:v>
                </c:pt>
                <c:pt idx="3548">
                  <c:v>578</c:v>
                </c:pt>
                <c:pt idx="3549">
                  <c:v>589</c:v>
                </c:pt>
                <c:pt idx="3550">
                  <c:v>593</c:v>
                </c:pt>
                <c:pt idx="3551">
                  <c:v>580</c:v>
                </c:pt>
                <c:pt idx="3552">
                  <c:v>565</c:v>
                </c:pt>
                <c:pt idx="3553">
                  <c:v>359</c:v>
                </c:pt>
                <c:pt idx="3554">
                  <c:v>214</c:v>
                </c:pt>
                <c:pt idx="3555">
                  <c:v>576</c:v>
                </c:pt>
                <c:pt idx="3556">
                  <c:v>543</c:v>
                </c:pt>
                <c:pt idx="3557">
                  <c:v>552</c:v>
                </c:pt>
                <c:pt idx="3558">
                  <c:v>516</c:v>
                </c:pt>
                <c:pt idx="3559">
                  <c:v>476</c:v>
                </c:pt>
                <c:pt idx="3560">
                  <c:v>297</c:v>
                </c:pt>
                <c:pt idx="3561">
                  <c:v>121</c:v>
                </c:pt>
                <c:pt idx="3562">
                  <c:v>322</c:v>
                </c:pt>
                <c:pt idx="3563">
                  <c:v>518</c:v>
                </c:pt>
                <c:pt idx="3564">
                  <c:v>555</c:v>
                </c:pt>
                <c:pt idx="3565">
                  <c:v>533</c:v>
                </c:pt>
                <c:pt idx="3566">
                  <c:v>491</c:v>
                </c:pt>
                <c:pt idx="3567">
                  <c:v>293</c:v>
                </c:pt>
                <c:pt idx="3568">
                  <c:v>149</c:v>
                </c:pt>
                <c:pt idx="3569">
                  <c:v>493</c:v>
                </c:pt>
                <c:pt idx="3570">
                  <c:v>493</c:v>
                </c:pt>
                <c:pt idx="3571">
                  <c:v>512</c:v>
                </c:pt>
                <c:pt idx="3572">
                  <c:v>501</c:v>
                </c:pt>
                <c:pt idx="3573">
                  <c:v>490</c:v>
                </c:pt>
                <c:pt idx="3574">
                  <c:v>307</c:v>
                </c:pt>
                <c:pt idx="3575">
                  <c:v>155</c:v>
                </c:pt>
                <c:pt idx="3576">
                  <c:v>524</c:v>
                </c:pt>
                <c:pt idx="3577">
                  <c:v>570</c:v>
                </c:pt>
                <c:pt idx="3578">
                  <c:v>428</c:v>
                </c:pt>
                <c:pt idx="3579">
                  <c:v>449</c:v>
                </c:pt>
                <c:pt idx="3580">
                  <c:v>517</c:v>
                </c:pt>
                <c:pt idx="3581">
                  <c:v>393</c:v>
                </c:pt>
                <c:pt idx="3582">
                  <c:v>252</c:v>
                </c:pt>
                <c:pt idx="3583">
                  <c:v>582</c:v>
                </c:pt>
                <c:pt idx="3584">
                  <c:v>626</c:v>
                </c:pt>
                <c:pt idx="3585">
                  <c:v>579</c:v>
                </c:pt>
                <c:pt idx="3586">
                  <c:v>577</c:v>
                </c:pt>
                <c:pt idx="3587">
                  <c:v>584</c:v>
                </c:pt>
                <c:pt idx="3588">
                  <c:v>447</c:v>
                </c:pt>
                <c:pt idx="3589">
                  <c:v>293</c:v>
                </c:pt>
                <c:pt idx="3590">
                  <c:v>608</c:v>
                </c:pt>
                <c:pt idx="3591">
                  <c:v>307</c:v>
                </c:pt>
                <c:pt idx="3592">
                  <c:v>448</c:v>
                </c:pt>
                <c:pt idx="3593">
                  <c:v>624</c:v>
                </c:pt>
                <c:pt idx="3594">
                  <c:v>580</c:v>
                </c:pt>
                <c:pt idx="3595">
                  <c:v>486</c:v>
                </c:pt>
                <c:pt idx="3596">
                  <c:v>287</c:v>
                </c:pt>
                <c:pt idx="3597">
                  <c:v>667</c:v>
                </c:pt>
                <c:pt idx="3598">
                  <c:v>709</c:v>
                </c:pt>
                <c:pt idx="3599">
                  <c:v>741</c:v>
                </c:pt>
                <c:pt idx="3600">
                  <c:v>899</c:v>
                </c:pt>
                <c:pt idx="3601">
                  <c:v>401</c:v>
                </c:pt>
                <c:pt idx="3602">
                  <c:v>260</c:v>
                </c:pt>
                <c:pt idx="3603">
                  <c:v>110</c:v>
                </c:pt>
                <c:pt idx="3604">
                  <c:v>567</c:v>
                </c:pt>
                <c:pt idx="3605">
                  <c:v>671</c:v>
                </c:pt>
                <c:pt idx="3606">
                  <c:v>780</c:v>
                </c:pt>
                <c:pt idx="3607">
                  <c:v>790</c:v>
                </c:pt>
                <c:pt idx="3608">
                  <c:v>898</c:v>
                </c:pt>
                <c:pt idx="3609">
                  <c:v>685</c:v>
                </c:pt>
                <c:pt idx="3610">
                  <c:v>61</c:v>
                </c:pt>
                <c:pt idx="3611">
                  <c:v>720</c:v>
                </c:pt>
                <c:pt idx="3612">
                  <c:v>837</c:v>
                </c:pt>
                <c:pt idx="3613">
                  <c:v>925</c:v>
                </c:pt>
                <c:pt idx="3614">
                  <c:v>991</c:v>
                </c:pt>
                <c:pt idx="3615">
                  <c:v>996</c:v>
                </c:pt>
                <c:pt idx="3616">
                  <c:v>807</c:v>
                </c:pt>
                <c:pt idx="3617">
                  <c:v>565</c:v>
                </c:pt>
                <c:pt idx="3618">
                  <c:v>915</c:v>
                </c:pt>
                <c:pt idx="3619">
                  <c:v>788</c:v>
                </c:pt>
                <c:pt idx="3620">
                  <c:v>1089</c:v>
                </c:pt>
                <c:pt idx="3621">
                  <c:v>1132</c:v>
                </c:pt>
                <c:pt idx="3622">
                  <c:v>1078</c:v>
                </c:pt>
                <c:pt idx="3623">
                  <c:v>899</c:v>
                </c:pt>
                <c:pt idx="3624">
                  <c:v>381</c:v>
                </c:pt>
                <c:pt idx="3625">
                  <c:v>999</c:v>
                </c:pt>
                <c:pt idx="3626">
                  <c:v>1153</c:v>
                </c:pt>
                <c:pt idx="3627">
                  <c:v>1120</c:v>
                </c:pt>
                <c:pt idx="3628">
                  <c:v>1162</c:v>
                </c:pt>
                <c:pt idx="3629">
                  <c:v>1121</c:v>
                </c:pt>
                <c:pt idx="3630">
                  <c:v>984</c:v>
                </c:pt>
                <c:pt idx="3631">
                  <c:v>622</c:v>
                </c:pt>
                <c:pt idx="3632">
                  <c:v>1182</c:v>
                </c:pt>
                <c:pt idx="3633">
                  <c:v>1251</c:v>
                </c:pt>
                <c:pt idx="3634">
                  <c:v>1273</c:v>
                </c:pt>
                <c:pt idx="3635">
                  <c:v>1248</c:v>
                </c:pt>
                <c:pt idx="3636">
                  <c:v>599</c:v>
                </c:pt>
                <c:pt idx="3637">
                  <c:v>134</c:v>
                </c:pt>
                <c:pt idx="3638">
                  <c:v>33</c:v>
                </c:pt>
                <c:pt idx="3639">
                  <c:v>53</c:v>
                </c:pt>
                <c:pt idx="3640">
                  <c:v>347</c:v>
                </c:pt>
                <c:pt idx="3641">
                  <c:v>384</c:v>
                </c:pt>
                <c:pt idx="3642">
                  <c:v>655</c:v>
                </c:pt>
                <c:pt idx="3643">
                  <c:v>758</c:v>
                </c:pt>
                <c:pt idx="3644">
                  <c:v>652</c:v>
                </c:pt>
                <c:pt idx="3645">
                  <c:v>444</c:v>
                </c:pt>
                <c:pt idx="3646">
                  <c:v>1048</c:v>
                </c:pt>
                <c:pt idx="3647">
                  <c:v>1130</c:v>
                </c:pt>
                <c:pt idx="3648">
                  <c:v>1184</c:v>
                </c:pt>
                <c:pt idx="3649">
                  <c:v>1126</c:v>
                </c:pt>
                <c:pt idx="3650">
                  <c:v>1132</c:v>
                </c:pt>
                <c:pt idx="3651">
                  <c:v>920</c:v>
                </c:pt>
                <c:pt idx="3652">
                  <c:v>528</c:v>
                </c:pt>
                <c:pt idx="3653">
                  <c:v>1092</c:v>
                </c:pt>
                <c:pt idx="3654">
                  <c:v>1158</c:v>
                </c:pt>
                <c:pt idx="3655">
                  <c:v>1162</c:v>
                </c:pt>
                <c:pt idx="3656">
                  <c:v>1189</c:v>
                </c:pt>
                <c:pt idx="3657">
                  <c:v>1164</c:v>
                </c:pt>
                <c:pt idx="3658">
                  <c:v>970</c:v>
                </c:pt>
                <c:pt idx="3659">
                  <c:v>565</c:v>
                </c:pt>
                <c:pt idx="3660">
                  <c:v>556</c:v>
                </c:pt>
                <c:pt idx="3661">
                  <c:v>279</c:v>
                </c:pt>
                <c:pt idx="3662">
                  <c:v>247</c:v>
                </c:pt>
                <c:pt idx="3663">
                  <c:v>311</c:v>
                </c:pt>
                <c:pt idx="3664">
                  <c:v>312</c:v>
                </c:pt>
                <c:pt idx="3665">
                  <c:v>152</c:v>
                </c:pt>
                <c:pt idx="3666">
                  <c:v>69</c:v>
                </c:pt>
                <c:pt idx="3667">
                  <c:v>488</c:v>
                </c:pt>
                <c:pt idx="3668">
                  <c:v>650</c:v>
                </c:pt>
                <c:pt idx="3669">
                  <c:v>592</c:v>
                </c:pt>
                <c:pt idx="3670">
                  <c:v>567</c:v>
                </c:pt>
                <c:pt idx="3671">
                  <c:v>701</c:v>
                </c:pt>
                <c:pt idx="3672">
                  <c:v>352</c:v>
                </c:pt>
                <c:pt idx="3673">
                  <c:v>225</c:v>
                </c:pt>
                <c:pt idx="3674">
                  <c:v>399</c:v>
                </c:pt>
                <c:pt idx="3675">
                  <c:v>276</c:v>
                </c:pt>
                <c:pt idx="3676">
                  <c:v>84</c:v>
                </c:pt>
                <c:pt idx="3677">
                  <c:v>310</c:v>
                </c:pt>
                <c:pt idx="3678">
                  <c:v>348</c:v>
                </c:pt>
                <c:pt idx="3679">
                  <c:v>269</c:v>
                </c:pt>
                <c:pt idx="3680">
                  <c:v>133</c:v>
                </c:pt>
                <c:pt idx="3681">
                  <c:v>490</c:v>
                </c:pt>
                <c:pt idx="3682">
                  <c:v>551</c:v>
                </c:pt>
                <c:pt idx="3683">
                  <c:v>614</c:v>
                </c:pt>
                <c:pt idx="3684">
                  <c:v>722</c:v>
                </c:pt>
                <c:pt idx="3685">
                  <c:v>815</c:v>
                </c:pt>
                <c:pt idx="3686">
                  <c:v>740</c:v>
                </c:pt>
                <c:pt idx="3687">
                  <c:v>507</c:v>
                </c:pt>
                <c:pt idx="3688">
                  <c:v>850</c:v>
                </c:pt>
                <c:pt idx="3689">
                  <c:v>601</c:v>
                </c:pt>
                <c:pt idx="3690">
                  <c:v>603</c:v>
                </c:pt>
                <c:pt idx="3691">
                  <c:v>362</c:v>
                </c:pt>
                <c:pt idx="3692">
                  <c:v>146</c:v>
                </c:pt>
                <c:pt idx="3693">
                  <c:v>12</c:v>
                </c:pt>
                <c:pt idx="3694">
                  <c:v>33</c:v>
                </c:pt>
                <c:pt idx="3695">
                  <c:v>159</c:v>
                </c:pt>
                <c:pt idx="3696">
                  <c:v>203</c:v>
                </c:pt>
                <c:pt idx="3697">
                  <c:v>236</c:v>
                </c:pt>
                <c:pt idx="3698">
                  <c:v>266</c:v>
                </c:pt>
                <c:pt idx="3699">
                  <c:v>206</c:v>
                </c:pt>
                <c:pt idx="3700">
                  <c:v>43</c:v>
                </c:pt>
                <c:pt idx="3701">
                  <c:v>153</c:v>
                </c:pt>
                <c:pt idx="3702">
                  <c:v>497</c:v>
                </c:pt>
                <c:pt idx="3703">
                  <c:v>356</c:v>
                </c:pt>
                <c:pt idx="3704">
                  <c:v>183</c:v>
                </c:pt>
                <c:pt idx="3705">
                  <c:v>46</c:v>
                </c:pt>
                <c:pt idx="3706">
                  <c:v>206</c:v>
                </c:pt>
                <c:pt idx="3707">
                  <c:v>169</c:v>
                </c:pt>
                <c:pt idx="3708">
                  <c:v>65</c:v>
                </c:pt>
                <c:pt idx="3709">
                  <c:v>413</c:v>
                </c:pt>
                <c:pt idx="3710">
                  <c:v>464</c:v>
                </c:pt>
                <c:pt idx="3711">
                  <c:v>552</c:v>
                </c:pt>
                <c:pt idx="3712">
                  <c:v>661</c:v>
                </c:pt>
                <c:pt idx="3713">
                  <c:v>674</c:v>
                </c:pt>
                <c:pt idx="3714">
                  <c:v>513</c:v>
                </c:pt>
                <c:pt idx="3715">
                  <c:v>249</c:v>
                </c:pt>
                <c:pt idx="3716">
                  <c:v>730</c:v>
                </c:pt>
                <c:pt idx="3717">
                  <c:v>764</c:v>
                </c:pt>
                <c:pt idx="3718">
                  <c:v>798</c:v>
                </c:pt>
                <c:pt idx="3719">
                  <c:v>717</c:v>
                </c:pt>
                <c:pt idx="3720">
                  <c:v>687</c:v>
                </c:pt>
                <c:pt idx="3721">
                  <c:v>480</c:v>
                </c:pt>
                <c:pt idx="3722">
                  <c:v>193</c:v>
                </c:pt>
                <c:pt idx="3723">
                  <c:v>777</c:v>
                </c:pt>
                <c:pt idx="3724">
                  <c:v>793</c:v>
                </c:pt>
                <c:pt idx="3725">
                  <c:v>801</c:v>
                </c:pt>
                <c:pt idx="3726">
                  <c:v>819</c:v>
                </c:pt>
                <c:pt idx="3727">
                  <c:v>767</c:v>
                </c:pt>
                <c:pt idx="3728">
                  <c:v>595</c:v>
                </c:pt>
                <c:pt idx="3729">
                  <c:v>248</c:v>
                </c:pt>
                <c:pt idx="3730">
                  <c:v>816</c:v>
                </c:pt>
                <c:pt idx="3731">
                  <c:v>777</c:v>
                </c:pt>
                <c:pt idx="3732">
                  <c:v>866</c:v>
                </c:pt>
                <c:pt idx="3733">
                  <c:v>896</c:v>
                </c:pt>
                <c:pt idx="3734">
                  <c:v>880</c:v>
                </c:pt>
                <c:pt idx="3735">
                  <c:v>587</c:v>
                </c:pt>
                <c:pt idx="3736">
                  <c:v>217</c:v>
                </c:pt>
                <c:pt idx="3737">
                  <c:v>914</c:v>
                </c:pt>
                <c:pt idx="3738">
                  <c:v>941</c:v>
                </c:pt>
                <c:pt idx="3739">
                  <c:v>1003</c:v>
                </c:pt>
                <c:pt idx="3740">
                  <c:v>1024</c:v>
                </c:pt>
                <c:pt idx="3741">
                  <c:v>932</c:v>
                </c:pt>
                <c:pt idx="3742">
                  <c:v>656</c:v>
                </c:pt>
                <c:pt idx="3743">
                  <c:v>180</c:v>
                </c:pt>
                <c:pt idx="3744">
                  <c:v>607</c:v>
                </c:pt>
                <c:pt idx="3745">
                  <c:v>731</c:v>
                </c:pt>
                <c:pt idx="3746">
                  <c:v>783</c:v>
                </c:pt>
                <c:pt idx="3747">
                  <c:v>776</c:v>
                </c:pt>
                <c:pt idx="3748">
                  <c:v>754</c:v>
                </c:pt>
                <c:pt idx="3749">
                  <c:v>477</c:v>
                </c:pt>
                <c:pt idx="3750">
                  <c:v>208</c:v>
                </c:pt>
                <c:pt idx="3751">
                  <c:v>803</c:v>
                </c:pt>
                <c:pt idx="3752">
                  <c:v>877</c:v>
                </c:pt>
                <c:pt idx="3753">
                  <c:v>838</c:v>
                </c:pt>
                <c:pt idx="3754">
                  <c:v>888</c:v>
                </c:pt>
                <c:pt idx="3755">
                  <c:v>761</c:v>
                </c:pt>
                <c:pt idx="3756">
                  <c:v>481</c:v>
                </c:pt>
                <c:pt idx="3757">
                  <c:v>209</c:v>
                </c:pt>
                <c:pt idx="3758">
                  <c:v>950</c:v>
                </c:pt>
                <c:pt idx="3759">
                  <c:v>1051</c:v>
                </c:pt>
                <c:pt idx="3760">
                  <c:v>1005</c:v>
                </c:pt>
                <c:pt idx="3761">
                  <c:v>339</c:v>
                </c:pt>
                <c:pt idx="3762">
                  <c:v>352</c:v>
                </c:pt>
                <c:pt idx="3763">
                  <c:v>259</c:v>
                </c:pt>
                <c:pt idx="3764">
                  <c:v>122</c:v>
                </c:pt>
                <c:pt idx="3765">
                  <c:v>626</c:v>
                </c:pt>
                <c:pt idx="3766">
                  <c:v>574</c:v>
                </c:pt>
                <c:pt idx="3767">
                  <c:v>666</c:v>
                </c:pt>
                <c:pt idx="3768">
                  <c:v>686</c:v>
                </c:pt>
                <c:pt idx="3769">
                  <c:v>438</c:v>
                </c:pt>
                <c:pt idx="3770">
                  <c:v>336</c:v>
                </c:pt>
                <c:pt idx="3771">
                  <c:v>53</c:v>
                </c:pt>
                <c:pt idx="3772">
                  <c:v>261</c:v>
                </c:pt>
                <c:pt idx="3773">
                  <c:v>337</c:v>
                </c:pt>
                <c:pt idx="3774">
                  <c:v>416</c:v>
                </c:pt>
                <c:pt idx="3775">
                  <c:v>427</c:v>
                </c:pt>
                <c:pt idx="3776">
                  <c:v>722</c:v>
                </c:pt>
                <c:pt idx="3777">
                  <c:v>641</c:v>
                </c:pt>
                <c:pt idx="3778">
                  <c:v>268</c:v>
                </c:pt>
                <c:pt idx="3779">
                  <c:v>607</c:v>
                </c:pt>
                <c:pt idx="3780">
                  <c:v>430</c:v>
                </c:pt>
                <c:pt idx="3781">
                  <c:v>572</c:v>
                </c:pt>
                <c:pt idx="3782">
                  <c:v>699</c:v>
                </c:pt>
                <c:pt idx="3783">
                  <c:v>590</c:v>
                </c:pt>
                <c:pt idx="3784">
                  <c:v>598</c:v>
                </c:pt>
                <c:pt idx="3785">
                  <c:v>488</c:v>
                </c:pt>
                <c:pt idx="3786">
                  <c:v>1141</c:v>
                </c:pt>
                <c:pt idx="3787">
                  <c:v>736</c:v>
                </c:pt>
                <c:pt idx="3788">
                  <c:v>521</c:v>
                </c:pt>
                <c:pt idx="3789">
                  <c:v>593</c:v>
                </c:pt>
                <c:pt idx="3790">
                  <c:v>650</c:v>
                </c:pt>
                <c:pt idx="3791">
                  <c:v>545</c:v>
                </c:pt>
                <c:pt idx="3792">
                  <c:v>270</c:v>
                </c:pt>
                <c:pt idx="3793">
                  <c:v>936</c:v>
                </c:pt>
                <c:pt idx="3794">
                  <c:v>1098</c:v>
                </c:pt>
                <c:pt idx="3795">
                  <c:v>1353</c:v>
                </c:pt>
                <c:pt idx="3796">
                  <c:v>1274</c:v>
                </c:pt>
                <c:pt idx="3797">
                  <c:v>1147</c:v>
                </c:pt>
                <c:pt idx="3798">
                  <c:v>987</c:v>
                </c:pt>
                <c:pt idx="3799">
                  <c:v>648</c:v>
                </c:pt>
                <c:pt idx="3800">
                  <c:v>1006</c:v>
                </c:pt>
                <c:pt idx="3801">
                  <c:v>496</c:v>
                </c:pt>
                <c:pt idx="3802">
                  <c:v>746</c:v>
                </c:pt>
                <c:pt idx="3803">
                  <c:v>823</c:v>
                </c:pt>
                <c:pt idx="3804">
                  <c:v>789</c:v>
                </c:pt>
                <c:pt idx="3805">
                  <c:v>1063</c:v>
                </c:pt>
                <c:pt idx="3806">
                  <c:v>733</c:v>
                </c:pt>
                <c:pt idx="3807">
                  <c:v>1373</c:v>
                </c:pt>
                <c:pt idx="3808">
                  <c:v>988</c:v>
                </c:pt>
                <c:pt idx="3809">
                  <c:v>865</c:v>
                </c:pt>
                <c:pt idx="3810">
                  <c:v>1186</c:v>
                </c:pt>
                <c:pt idx="3811">
                  <c:v>357</c:v>
                </c:pt>
                <c:pt idx="3812">
                  <c:v>99</c:v>
                </c:pt>
                <c:pt idx="3813">
                  <c:v>104</c:v>
                </c:pt>
                <c:pt idx="3814">
                  <c:v>768</c:v>
                </c:pt>
                <c:pt idx="3815">
                  <c:v>1024</c:v>
                </c:pt>
                <c:pt idx="3816">
                  <c:v>640</c:v>
                </c:pt>
                <c:pt idx="3817">
                  <c:v>673</c:v>
                </c:pt>
                <c:pt idx="3818">
                  <c:v>1006</c:v>
                </c:pt>
                <c:pt idx="3819">
                  <c:v>943</c:v>
                </c:pt>
                <c:pt idx="3820">
                  <c:v>626</c:v>
                </c:pt>
                <c:pt idx="3821">
                  <c:v>694</c:v>
                </c:pt>
                <c:pt idx="3822">
                  <c:v>994</c:v>
                </c:pt>
                <c:pt idx="3823">
                  <c:v>1252</c:v>
                </c:pt>
                <c:pt idx="3824">
                  <c:v>1289</c:v>
                </c:pt>
                <c:pt idx="3825">
                  <c:v>1259</c:v>
                </c:pt>
                <c:pt idx="3826">
                  <c:v>982</c:v>
                </c:pt>
                <c:pt idx="3827">
                  <c:v>642</c:v>
                </c:pt>
                <c:pt idx="3828">
                  <c:v>1234</c:v>
                </c:pt>
                <c:pt idx="3829">
                  <c:v>1235</c:v>
                </c:pt>
                <c:pt idx="3830">
                  <c:v>1205</c:v>
                </c:pt>
                <c:pt idx="3831">
                  <c:v>1140</c:v>
                </c:pt>
                <c:pt idx="3832">
                  <c:v>1058</c:v>
                </c:pt>
                <c:pt idx="3833">
                  <c:v>630</c:v>
                </c:pt>
                <c:pt idx="3834">
                  <c:v>225</c:v>
                </c:pt>
                <c:pt idx="3835">
                  <c:v>1047</c:v>
                </c:pt>
                <c:pt idx="3836">
                  <c:v>1175</c:v>
                </c:pt>
                <c:pt idx="3837">
                  <c:v>1197</c:v>
                </c:pt>
                <c:pt idx="3838">
                  <c:v>1090</c:v>
                </c:pt>
                <c:pt idx="3839">
                  <c:v>986</c:v>
                </c:pt>
                <c:pt idx="3840">
                  <c:v>712</c:v>
                </c:pt>
                <c:pt idx="3841">
                  <c:v>353</c:v>
                </c:pt>
                <c:pt idx="3842">
                  <c:v>934</c:v>
                </c:pt>
                <c:pt idx="3843">
                  <c:v>979</c:v>
                </c:pt>
                <c:pt idx="3844">
                  <c:v>943</c:v>
                </c:pt>
                <c:pt idx="3845">
                  <c:v>967</c:v>
                </c:pt>
                <c:pt idx="3846">
                  <c:v>881</c:v>
                </c:pt>
                <c:pt idx="3847">
                  <c:v>667</c:v>
                </c:pt>
                <c:pt idx="3848">
                  <c:v>327</c:v>
                </c:pt>
                <c:pt idx="3849">
                  <c:v>763</c:v>
                </c:pt>
                <c:pt idx="3850">
                  <c:v>849</c:v>
                </c:pt>
                <c:pt idx="3851">
                  <c:v>748</c:v>
                </c:pt>
                <c:pt idx="3852">
                  <c:v>800</c:v>
                </c:pt>
                <c:pt idx="3853">
                  <c:v>739</c:v>
                </c:pt>
                <c:pt idx="3854">
                  <c:v>471</c:v>
                </c:pt>
                <c:pt idx="3855">
                  <c:v>222</c:v>
                </c:pt>
                <c:pt idx="3856">
                  <c:v>697</c:v>
                </c:pt>
                <c:pt idx="3857">
                  <c:v>757</c:v>
                </c:pt>
                <c:pt idx="3858">
                  <c:v>560</c:v>
                </c:pt>
                <c:pt idx="3859">
                  <c:v>772</c:v>
                </c:pt>
                <c:pt idx="3860">
                  <c:v>710</c:v>
                </c:pt>
                <c:pt idx="3861">
                  <c:v>437</c:v>
                </c:pt>
                <c:pt idx="3862">
                  <c:v>246</c:v>
                </c:pt>
                <c:pt idx="3863">
                  <c:v>692</c:v>
                </c:pt>
                <c:pt idx="3864">
                  <c:v>727</c:v>
                </c:pt>
                <c:pt idx="3865">
                  <c:v>750</c:v>
                </c:pt>
                <c:pt idx="3866">
                  <c:v>513</c:v>
                </c:pt>
                <c:pt idx="3867">
                  <c:v>660</c:v>
                </c:pt>
                <c:pt idx="3868">
                  <c:v>463</c:v>
                </c:pt>
                <c:pt idx="3869">
                  <c:v>310</c:v>
                </c:pt>
                <c:pt idx="3870">
                  <c:v>678</c:v>
                </c:pt>
                <c:pt idx="3871">
                  <c:v>789</c:v>
                </c:pt>
                <c:pt idx="3872">
                  <c:v>743</c:v>
                </c:pt>
                <c:pt idx="3873">
                  <c:v>557</c:v>
                </c:pt>
                <c:pt idx="3874">
                  <c:v>624</c:v>
                </c:pt>
                <c:pt idx="3875">
                  <c:v>499</c:v>
                </c:pt>
                <c:pt idx="3876">
                  <c:v>344</c:v>
                </c:pt>
                <c:pt idx="3877">
                  <c:v>731</c:v>
                </c:pt>
                <c:pt idx="3878">
                  <c:v>742</c:v>
                </c:pt>
                <c:pt idx="3879">
                  <c:v>667</c:v>
                </c:pt>
                <c:pt idx="3880">
                  <c:v>698</c:v>
                </c:pt>
                <c:pt idx="3881">
                  <c:v>662</c:v>
                </c:pt>
                <c:pt idx="3882">
                  <c:v>508</c:v>
                </c:pt>
                <c:pt idx="3883">
                  <c:v>369</c:v>
                </c:pt>
                <c:pt idx="3884">
                  <c:v>666</c:v>
                </c:pt>
                <c:pt idx="3885">
                  <c:v>687</c:v>
                </c:pt>
                <c:pt idx="3886">
                  <c:v>662</c:v>
                </c:pt>
                <c:pt idx="3887">
                  <c:v>668</c:v>
                </c:pt>
                <c:pt idx="3888">
                  <c:v>690</c:v>
                </c:pt>
                <c:pt idx="3889">
                  <c:v>526</c:v>
                </c:pt>
                <c:pt idx="3890">
                  <c:v>370</c:v>
                </c:pt>
                <c:pt idx="3891">
                  <c:v>658</c:v>
                </c:pt>
                <c:pt idx="3892">
                  <c:v>653</c:v>
                </c:pt>
                <c:pt idx="3893">
                  <c:v>634</c:v>
                </c:pt>
                <c:pt idx="3894">
                  <c:v>649</c:v>
                </c:pt>
                <c:pt idx="3895">
                  <c:v>639</c:v>
                </c:pt>
                <c:pt idx="3896">
                  <c:v>433</c:v>
                </c:pt>
                <c:pt idx="3897">
                  <c:v>237</c:v>
                </c:pt>
                <c:pt idx="3898">
                  <c:v>534</c:v>
                </c:pt>
                <c:pt idx="3899">
                  <c:v>598</c:v>
                </c:pt>
                <c:pt idx="3900">
                  <c:v>638</c:v>
                </c:pt>
                <c:pt idx="3901">
                  <c:v>628</c:v>
                </c:pt>
                <c:pt idx="3902">
                  <c:v>570</c:v>
                </c:pt>
                <c:pt idx="3903">
                  <c:v>414</c:v>
                </c:pt>
                <c:pt idx="3904">
                  <c:v>239</c:v>
                </c:pt>
                <c:pt idx="3905">
                  <c:v>575</c:v>
                </c:pt>
                <c:pt idx="3906">
                  <c:v>597</c:v>
                </c:pt>
                <c:pt idx="3907">
                  <c:v>611</c:v>
                </c:pt>
                <c:pt idx="3908">
                  <c:v>629</c:v>
                </c:pt>
                <c:pt idx="3909">
                  <c:v>569</c:v>
                </c:pt>
                <c:pt idx="3910">
                  <c:v>359</c:v>
                </c:pt>
                <c:pt idx="3911">
                  <c:v>185</c:v>
                </c:pt>
                <c:pt idx="3912">
                  <c:v>508</c:v>
                </c:pt>
                <c:pt idx="3913">
                  <c:v>531</c:v>
                </c:pt>
                <c:pt idx="3914">
                  <c:v>527</c:v>
                </c:pt>
                <c:pt idx="3915">
                  <c:v>563</c:v>
                </c:pt>
                <c:pt idx="3916">
                  <c:v>499</c:v>
                </c:pt>
                <c:pt idx="3917">
                  <c:v>303</c:v>
                </c:pt>
                <c:pt idx="3918">
                  <c:v>165</c:v>
                </c:pt>
                <c:pt idx="3919">
                  <c:v>503</c:v>
                </c:pt>
                <c:pt idx="3920">
                  <c:v>509</c:v>
                </c:pt>
                <c:pt idx="3921">
                  <c:v>494</c:v>
                </c:pt>
                <c:pt idx="3922">
                  <c:v>485</c:v>
                </c:pt>
                <c:pt idx="3923">
                  <c:v>504</c:v>
                </c:pt>
                <c:pt idx="3924">
                  <c:v>281</c:v>
                </c:pt>
                <c:pt idx="3925">
                  <c:v>121</c:v>
                </c:pt>
                <c:pt idx="3926">
                  <c:v>160</c:v>
                </c:pt>
                <c:pt idx="3927">
                  <c:v>438</c:v>
                </c:pt>
                <c:pt idx="3928">
                  <c:v>481</c:v>
                </c:pt>
                <c:pt idx="3929">
                  <c:v>522</c:v>
                </c:pt>
                <c:pt idx="3930">
                  <c:v>494</c:v>
                </c:pt>
                <c:pt idx="3931">
                  <c:v>283</c:v>
                </c:pt>
                <c:pt idx="3932">
                  <c:v>129</c:v>
                </c:pt>
                <c:pt idx="3933">
                  <c:v>529</c:v>
                </c:pt>
                <c:pt idx="3934">
                  <c:v>507</c:v>
                </c:pt>
                <c:pt idx="3935">
                  <c:v>494</c:v>
                </c:pt>
                <c:pt idx="3936">
                  <c:v>483</c:v>
                </c:pt>
                <c:pt idx="3937">
                  <c:v>466</c:v>
                </c:pt>
                <c:pt idx="3938">
                  <c:v>284</c:v>
                </c:pt>
                <c:pt idx="3939">
                  <c:v>145</c:v>
                </c:pt>
                <c:pt idx="3940">
                  <c:v>439</c:v>
                </c:pt>
                <c:pt idx="3941">
                  <c:v>578</c:v>
                </c:pt>
                <c:pt idx="3942">
                  <c:v>604</c:v>
                </c:pt>
                <c:pt idx="3943">
                  <c:v>565</c:v>
                </c:pt>
                <c:pt idx="3944">
                  <c:v>523</c:v>
                </c:pt>
                <c:pt idx="3945">
                  <c:v>312</c:v>
                </c:pt>
                <c:pt idx="3946">
                  <c:v>151</c:v>
                </c:pt>
                <c:pt idx="3947">
                  <c:v>528</c:v>
                </c:pt>
                <c:pt idx="3948">
                  <c:v>562</c:v>
                </c:pt>
                <c:pt idx="3949">
                  <c:v>548</c:v>
                </c:pt>
                <c:pt idx="3950">
                  <c:v>531</c:v>
                </c:pt>
                <c:pt idx="3951">
                  <c:v>554</c:v>
                </c:pt>
                <c:pt idx="3952">
                  <c:v>368</c:v>
                </c:pt>
                <c:pt idx="3953">
                  <c:v>210</c:v>
                </c:pt>
                <c:pt idx="3954">
                  <c:v>513</c:v>
                </c:pt>
                <c:pt idx="3955">
                  <c:v>431</c:v>
                </c:pt>
                <c:pt idx="3956">
                  <c:v>462</c:v>
                </c:pt>
                <c:pt idx="3957">
                  <c:v>569</c:v>
                </c:pt>
                <c:pt idx="3958">
                  <c:v>680</c:v>
                </c:pt>
                <c:pt idx="3959">
                  <c:v>528</c:v>
                </c:pt>
                <c:pt idx="3960">
                  <c:v>324</c:v>
                </c:pt>
                <c:pt idx="3961">
                  <c:v>777</c:v>
                </c:pt>
                <c:pt idx="3962">
                  <c:v>891</c:v>
                </c:pt>
                <c:pt idx="3963">
                  <c:v>831</c:v>
                </c:pt>
                <c:pt idx="3964">
                  <c:v>858</c:v>
                </c:pt>
                <c:pt idx="3965">
                  <c:v>774</c:v>
                </c:pt>
                <c:pt idx="3966">
                  <c:v>547</c:v>
                </c:pt>
                <c:pt idx="3967">
                  <c:v>295</c:v>
                </c:pt>
                <c:pt idx="3968">
                  <c:v>758</c:v>
                </c:pt>
                <c:pt idx="3969">
                  <c:v>778</c:v>
                </c:pt>
                <c:pt idx="3970">
                  <c:v>756</c:v>
                </c:pt>
                <c:pt idx="3971">
                  <c:v>637</c:v>
                </c:pt>
                <c:pt idx="3972">
                  <c:v>691</c:v>
                </c:pt>
                <c:pt idx="3973">
                  <c:v>474</c:v>
                </c:pt>
                <c:pt idx="3974">
                  <c:v>242</c:v>
                </c:pt>
                <c:pt idx="3975">
                  <c:v>782</c:v>
                </c:pt>
                <c:pt idx="3976">
                  <c:v>824</c:v>
                </c:pt>
                <c:pt idx="3977">
                  <c:v>811</c:v>
                </c:pt>
                <c:pt idx="3978">
                  <c:v>807</c:v>
                </c:pt>
                <c:pt idx="3979">
                  <c:v>834</c:v>
                </c:pt>
                <c:pt idx="3980">
                  <c:v>630</c:v>
                </c:pt>
                <c:pt idx="3981">
                  <c:v>320</c:v>
                </c:pt>
                <c:pt idx="3982">
                  <c:v>773</c:v>
                </c:pt>
                <c:pt idx="3983">
                  <c:v>823</c:v>
                </c:pt>
                <c:pt idx="3984">
                  <c:v>616</c:v>
                </c:pt>
                <c:pt idx="3985">
                  <c:v>982</c:v>
                </c:pt>
                <c:pt idx="3986">
                  <c:v>1031</c:v>
                </c:pt>
                <c:pt idx="3987">
                  <c:v>874</c:v>
                </c:pt>
                <c:pt idx="3988">
                  <c:v>558</c:v>
                </c:pt>
                <c:pt idx="3989">
                  <c:v>797</c:v>
                </c:pt>
                <c:pt idx="3990">
                  <c:v>1131</c:v>
                </c:pt>
                <c:pt idx="3991">
                  <c:v>1031</c:v>
                </c:pt>
                <c:pt idx="3992">
                  <c:v>386</c:v>
                </c:pt>
                <c:pt idx="3993">
                  <c:v>375</c:v>
                </c:pt>
                <c:pt idx="3994">
                  <c:v>269</c:v>
                </c:pt>
                <c:pt idx="3995">
                  <c:v>108</c:v>
                </c:pt>
                <c:pt idx="3996">
                  <c:v>633</c:v>
                </c:pt>
                <c:pt idx="3997">
                  <c:v>763</c:v>
                </c:pt>
                <c:pt idx="3998">
                  <c:v>1013</c:v>
                </c:pt>
                <c:pt idx="3999">
                  <c:v>1210</c:v>
                </c:pt>
                <c:pt idx="4000">
                  <c:v>1330</c:v>
                </c:pt>
                <c:pt idx="4001">
                  <c:v>1190</c:v>
                </c:pt>
                <c:pt idx="4002">
                  <c:v>219</c:v>
                </c:pt>
                <c:pt idx="4003">
                  <c:v>414</c:v>
                </c:pt>
                <c:pt idx="4004">
                  <c:v>221</c:v>
                </c:pt>
                <c:pt idx="4005">
                  <c:v>887</c:v>
                </c:pt>
                <c:pt idx="4006">
                  <c:v>588</c:v>
                </c:pt>
                <c:pt idx="4007">
                  <c:v>1070</c:v>
                </c:pt>
                <c:pt idx="4008">
                  <c:v>1191</c:v>
                </c:pt>
                <c:pt idx="4009">
                  <c:v>1021</c:v>
                </c:pt>
                <c:pt idx="4010">
                  <c:v>1421</c:v>
                </c:pt>
                <c:pt idx="4011">
                  <c:v>981</c:v>
                </c:pt>
                <c:pt idx="4012">
                  <c:v>710</c:v>
                </c:pt>
                <c:pt idx="4013">
                  <c:v>1223</c:v>
                </c:pt>
                <c:pt idx="4014">
                  <c:v>1475</c:v>
                </c:pt>
                <c:pt idx="4015">
                  <c:v>1395</c:v>
                </c:pt>
                <c:pt idx="4016">
                  <c:v>1199</c:v>
                </c:pt>
                <c:pt idx="4017">
                  <c:v>1192</c:v>
                </c:pt>
                <c:pt idx="4018">
                  <c:v>703</c:v>
                </c:pt>
                <c:pt idx="4019">
                  <c:v>717</c:v>
                </c:pt>
                <c:pt idx="4020">
                  <c:v>676</c:v>
                </c:pt>
                <c:pt idx="4021">
                  <c:v>936</c:v>
                </c:pt>
                <c:pt idx="4022">
                  <c:v>1078</c:v>
                </c:pt>
                <c:pt idx="4023">
                  <c:v>806</c:v>
                </c:pt>
                <c:pt idx="4024">
                  <c:v>384</c:v>
                </c:pt>
                <c:pt idx="4025">
                  <c:v>353</c:v>
                </c:pt>
                <c:pt idx="4026">
                  <c:v>386</c:v>
                </c:pt>
                <c:pt idx="4027">
                  <c:v>299</c:v>
                </c:pt>
                <c:pt idx="4028">
                  <c:v>430</c:v>
                </c:pt>
                <c:pt idx="4029">
                  <c:v>493</c:v>
                </c:pt>
                <c:pt idx="4030">
                  <c:v>320</c:v>
                </c:pt>
                <c:pt idx="4031">
                  <c:v>548</c:v>
                </c:pt>
                <c:pt idx="4032">
                  <c:v>841</c:v>
                </c:pt>
                <c:pt idx="4033">
                  <c:v>995</c:v>
                </c:pt>
                <c:pt idx="4034">
                  <c:v>1215</c:v>
                </c:pt>
                <c:pt idx="4035">
                  <c:v>1350</c:v>
                </c:pt>
                <c:pt idx="4036">
                  <c:v>1194</c:v>
                </c:pt>
                <c:pt idx="4037">
                  <c:v>813</c:v>
                </c:pt>
                <c:pt idx="4038">
                  <c:v>676</c:v>
                </c:pt>
                <c:pt idx="4039">
                  <c:v>271</c:v>
                </c:pt>
                <c:pt idx="4040">
                  <c:v>524</c:v>
                </c:pt>
                <c:pt idx="4041">
                  <c:v>109</c:v>
                </c:pt>
                <c:pt idx="4042">
                  <c:v>164</c:v>
                </c:pt>
                <c:pt idx="4043">
                  <c:v>145</c:v>
                </c:pt>
                <c:pt idx="4044">
                  <c:v>38</c:v>
                </c:pt>
                <c:pt idx="4045">
                  <c:v>231</c:v>
                </c:pt>
                <c:pt idx="4046">
                  <c:v>228</c:v>
                </c:pt>
                <c:pt idx="4047">
                  <c:v>266</c:v>
                </c:pt>
                <c:pt idx="4048">
                  <c:v>227</c:v>
                </c:pt>
                <c:pt idx="4049">
                  <c:v>277</c:v>
                </c:pt>
                <c:pt idx="4050">
                  <c:v>150</c:v>
                </c:pt>
                <c:pt idx="4051">
                  <c:v>86</c:v>
                </c:pt>
                <c:pt idx="4052">
                  <c:v>378</c:v>
                </c:pt>
                <c:pt idx="4053">
                  <c:v>205</c:v>
                </c:pt>
                <c:pt idx="4054">
                  <c:v>247</c:v>
                </c:pt>
                <c:pt idx="4055">
                  <c:v>209</c:v>
                </c:pt>
                <c:pt idx="4056">
                  <c:v>243</c:v>
                </c:pt>
                <c:pt idx="4057">
                  <c:v>135</c:v>
                </c:pt>
                <c:pt idx="4058">
                  <c:v>24</c:v>
                </c:pt>
                <c:pt idx="4059">
                  <c:v>189</c:v>
                </c:pt>
                <c:pt idx="4060">
                  <c:v>378</c:v>
                </c:pt>
                <c:pt idx="4061">
                  <c:v>422</c:v>
                </c:pt>
                <c:pt idx="4062">
                  <c:v>246</c:v>
                </c:pt>
                <c:pt idx="4063">
                  <c:v>215</c:v>
                </c:pt>
                <c:pt idx="4064">
                  <c:v>191</c:v>
                </c:pt>
                <c:pt idx="4065">
                  <c:v>45</c:v>
                </c:pt>
                <c:pt idx="4066">
                  <c:v>202</c:v>
                </c:pt>
                <c:pt idx="4067">
                  <c:v>413</c:v>
                </c:pt>
                <c:pt idx="4068">
                  <c:v>468</c:v>
                </c:pt>
                <c:pt idx="4069">
                  <c:v>457</c:v>
                </c:pt>
                <c:pt idx="4070">
                  <c:v>187</c:v>
                </c:pt>
                <c:pt idx="4071">
                  <c:v>240</c:v>
                </c:pt>
                <c:pt idx="4072">
                  <c:v>39</c:v>
                </c:pt>
                <c:pt idx="4073">
                  <c:v>285</c:v>
                </c:pt>
                <c:pt idx="4074">
                  <c:v>389</c:v>
                </c:pt>
                <c:pt idx="4075">
                  <c:v>292</c:v>
                </c:pt>
                <c:pt idx="4076">
                  <c:v>391</c:v>
                </c:pt>
                <c:pt idx="4077">
                  <c:v>487</c:v>
                </c:pt>
                <c:pt idx="4078">
                  <c:v>332</c:v>
                </c:pt>
                <c:pt idx="4079">
                  <c:v>73</c:v>
                </c:pt>
                <c:pt idx="4080">
                  <c:v>286</c:v>
                </c:pt>
                <c:pt idx="4081">
                  <c:v>309</c:v>
                </c:pt>
                <c:pt idx="4082">
                  <c:v>342</c:v>
                </c:pt>
                <c:pt idx="4083">
                  <c:v>374</c:v>
                </c:pt>
                <c:pt idx="4084">
                  <c:v>467</c:v>
                </c:pt>
                <c:pt idx="4085">
                  <c:v>227</c:v>
                </c:pt>
                <c:pt idx="4086">
                  <c:v>164</c:v>
                </c:pt>
                <c:pt idx="4087">
                  <c:v>700</c:v>
                </c:pt>
                <c:pt idx="4088">
                  <c:v>663</c:v>
                </c:pt>
                <c:pt idx="4089">
                  <c:v>765</c:v>
                </c:pt>
                <c:pt idx="4090">
                  <c:v>676</c:v>
                </c:pt>
                <c:pt idx="4091">
                  <c:v>644</c:v>
                </c:pt>
                <c:pt idx="4092">
                  <c:v>566</c:v>
                </c:pt>
                <c:pt idx="4093">
                  <c:v>319</c:v>
                </c:pt>
                <c:pt idx="4094">
                  <c:v>973</c:v>
                </c:pt>
                <c:pt idx="4095">
                  <c:v>1020</c:v>
                </c:pt>
                <c:pt idx="4096">
                  <c:v>1011</c:v>
                </c:pt>
                <c:pt idx="4097">
                  <c:v>1075</c:v>
                </c:pt>
                <c:pt idx="4098">
                  <c:v>1136</c:v>
                </c:pt>
                <c:pt idx="4099">
                  <c:v>956</c:v>
                </c:pt>
                <c:pt idx="4100">
                  <c:v>508</c:v>
                </c:pt>
                <c:pt idx="4101">
                  <c:v>1172</c:v>
                </c:pt>
                <c:pt idx="4102">
                  <c:v>1181</c:v>
                </c:pt>
                <c:pt idx="4103">
                  <c:v>1181</c:v>
                </c:pt>
                <c:pt idx="4104">
                  <c:v>1221</c:v>
                </c:pt>
                <c:pt idx="4105">
                  <c:v>1235</c:v>
                </c:pt>
                <c:pt idx="4106">
                  <c:v>964</c:v>
                </c:pt>
                <c:pt idx="4107">
                  <c:v>444</c:v>
                </c:pt>
                <c:pt idx="4108">
                  <c:v>1322</c:v>
                </c:pt>
                <c:pt idx="4109">
                  <c:v>1338</c:v>
                </c:pt>
                <c:pt idx="4110">
                  <c:v>1371</c:v>
                </c:pt>
                <c:pt idx="4111">
                  <c:v>1316</c:v>
                </c:pt>
                <c:pt idx="4112">
                  <c:v>1335</c:v>
                </c:pt>
                <c:pt idx="4113">
                  <c:v>1160</c:v>
                </c:pt>
                <c:pt idx="4114">
                  <c:v>705</c:v>
                </c:pt>
                <c:pt idx="4115">
                  <c:v>1475</c:v>
                </c:pt>
                <c:pt idx="4116">
                  <c:v>1204</c:v>
                </c:pt>
                <c:pt idx="4117">
                  <c:v>1013</c:v>
                </c:pt>
                <c:pt idx="4118">
                  <c:v>419</c:v>
                </c:pt>
                <c:pt idx="4119">
                  <c:v>448</c:v>
                </c:pt>
                <c:pt idx="4120">
                  <c:v>322</c:v>
                </c:pt>
                <c:pt idx="4121">
                  <c:v>155</c:v>
                </c:pt>
                <c:pt idx="4122">
                  <c:v>732</c:v>
                </c:pt>
                <c:pt idx="4123">
                  <c:v>841</c:v>
                </c:pt>
                <c:pt idx="4124">
                  <c:v>994</c:v>
                </c:pt>
                <c:pt idx="4125">
                  <c:v>1101</c:v>
                </c:pt>
                <c:pt idx="4126">
                  <c:v>1206</c:v>
                </c:pt>
                <c:pt idx="4127">
                  <c:v>1003</c:v>
                </c:pt>
                <c:pt idx="4128">
                  <c:v>487</c:v>
                </c:pt>
                <c:pt idx="4129">
                  <c:v>671</c:v>
                </c:pt>
                <c:pt idx="4130">
                  <c:v>765</c:v>
                </c:pt>
                <c:pt idx="4131">
                  <c:v>683</c:v>
                </c:pt>
                <c:pt idx="4132">
                  <c:v>443</c:v>
                </c:pt>
                <c:pt idx="4133">
                  <c:v>543</c:v>
                </c:pt>
                <c:pt idx="4134">
                  <c:v>476</c:v>
                </c:pt>
                <c:pt idx="4135">
                  <c:v>359</c:v>
                </c:pt>
                <c:pt idx="4136">
                  <c:v>1064</c:v>
                </c:pt>
                <c:pt idx="4137">
                  <c:v>1301</c:v>
                </c:pt>
                <c:pt idx="4138">
                  <c:v>1545</c:v>
                </c:pt>
                <c:pt idx="4139">
                  <c:v>1517</c:v>
                </c:pt>
                <c:pt idx="4140">
                  <c:v>1149</c:v>
                </c:pt>
                <c:pt idx="4141">
                  <c:v>791</c:v>
                </c:pt>
                <c:pt idx="4142">
                  <c:v>427</c:v>
                </c:pt>
                <c:pt idx="4143">
                  <c:v>1390</c:v>
                </c:pt>
                <c:pt idx="4144">
                  <c:v>1454</c:v>
                </c:pt>
                <c:pt idx="4145">
                  <c:v>1450</c:v>
                </c:pt>
                <c:pt idx="4146">
                  <c:v>1385</c:v>
                </c:pt>
                <c:pt idx="4147">
                  <c:v>1219</c:v>
                </c:pt>
                <c:pt idx="4148">
                  <c:v>1101</c:v>
                </c:pt>
                <c:pt idx="4149">
                  <c:v>542</c:v>
                </c:pt>
                <c:pt idx="4150">
                  <c:v>1500</c:v>
                </c:pt>
                <c:pt idx="4151">
                  <c:v>1504</c:v>
                </c:pt>
                <c:pt idx="4152">
                  <c:v>1457</c:v>
                </c:pt>
                <c:pt idx="4153">
                  <c:v>1388</c:v>
                </c:pt>
                <c:pt idx="4154">
                  <c:v>1285</c:v>
                </c:pt>
                <c:pt idx="4155">
                  <c:v>1049</c:v>
                </c:pt>
                <c:pt idx="4156">
                  <c:v>561</c:v>
                </c:pt>
                <c:pt idx="4157">
                  <c:v>1414</c:v>
                </c:pt>
                <c:pt idx="4158">
                  <c:v>1330</c:v>
                </c:pt>
                <c:pt idx="4159">
                  <c:v>1376</c:v>
                </c:pt>
                <c:pt idx="4160">
                  <c:v>1000</c:v>
                </c:pt>
                <c:pt idx="4161">
                  <c:v>634</c:v>
                </c:pt>
                <c:pt idx="4162">
                  <c:v>896</c:v>
                </c:pt>
                <c:pt idx="4163">
                  <c:v>456</c:v>
                </c:pt>
                <c:pt idx="4164">
                  <c:v>1295</c:v>
                </c:pt>
                <c:pt idx="4165">
                  <c:v>1367</c:v>
                </c:pt>
                <c:pt idx="4166">
                  <c:v>1173</c:v>
                </c:pt>
                <c:pt idx="4167">
                  <c:v>1234</c:v>
                </c:pt>
                <c:pt idx="4168">
                  <c:v>1187</c:v>
                </c:pt>
                <c:pt idx="4169">
                  <c:v>1043</c:v>
                </c:pt>
                <c:pt idx="4170">
                  <c:v>571</c:v>
                </c:pt>
                <c:pt idx="4171">
                  <c:v>1236</c:v>
                </c:pt>
                <c:pt idx="4172">
                  <c:v>1365</c:v>
                </c:pt>
                <c:pt idx="4173">
                  <c:v>1315</c:v>
                </c:pt>
                <c:pt idx="4174">
                  <c:v>1352</c:v>
                </c:pt>
                <c:pt idx="4175">
                  <c:v>1258</c:v>
                </c:pt>
                <c:pt idx="4176">
                  <c:v>814</c:v>
                </c:pt>
                <c:pt idx="4177">
                  <c:v>525</c:v>
                </c:pt>
                <c:pt idx="4178">
                  <c:v>1341</c:v>
                </c:pt>
                <c:pt idx="4179">
                  <c:v>1357</c:v>
                </c:pt>
                <c:pt idx="4180">
                  <c:v>1346</c:v>
                </c:pt>
                <c:pt idx="4181">
                  <c:v>1318</c:v>
                </c:pt>
                <c:pt idx="4182">
                  <c:v>1269</c:v>
                </c:pt>
                <c:pt idx="4183">
                  <c:v>847</c:v>
                </c:pt>
                <c:pt idx="4184">
                  <c:v>454</c:v>
                </c:pt>
                <c:pt idx="4185">
                  <c:v>729</c:v>
                </c:pt>
                <c:pt idx="4186">
                  <c:v>1273</c:v>
                </c:pt>
                <c:pt idx="4187">
                  <c:v>1221</c:v>
                </c:pt>
                <c:pt idx="4188">
                  <c:v>1216</c:v>
                </c:pt>
                <c:pt idx="4189">
                  <c:v>1272</c:v>
                </c:pt>
                <c:pt idx="4190">
                  <c:v>860</c:v>
                </c:pt>
                <c:pt idx="4191">
                  <c:v>465</c:v>
                </c:pt>
                <c:pt idx="4192">
                  <c:v>1248</c:v>
                </c:pt>
                <c:pt idx="4193">
                  <c:v>1220</c:v>
                </c:pt>
                <c:pt idx="4194">
                  <c:v>1295</c:v>
                </c:pt>
                <c:pt idx="4195">
                  <c:v>1248</c:v>
                </c:pt>
                <c:pt idx="4196">
                  <c:v>1073</c:v>
                </c:pt>
                <c:pt idx="4197">
                  <c:v>804</c:v>
                </c:pt>
                <c:pt idx="4198">
                  <c:v>501</c:v>
                </c:pt>
                <c:pt idx="4199">
                  <c:v>656</c:v>
                </c:pt>
                <c:pt idx="4200">
                  <c:v>1141</c:v>
                </c:pt>
                <c:pt idx="4201">
                  <c:v>1082</c:v>
                </c:pt>
                <c:pt idx="4202">
                  <c:v>1095</c:v>
                </c:pt>
                <c:pt idx="4203">
                  <c:v>1037</c:v>
                </c:pt>
                <c:pt idx="4204">
                  <c:v>802</c:v>
                </c:pt>
                <c:pt idx="4205">
                  <c:v>393</c:v>
                </c:pt>
                <c:pt idx="4206">
                  <c:v>1053</c:v>
                </c:pt>
                <c:pt idx="4207">
                  <c:v>897</c:v>
                </c:pt>
                <c:pt idx="4208">
                  <c:v>960</c:v>
                </c:pt>
                <c:pt idx="4209">
                  <c:v>1107</c:v>
                </c:pt>
                <c:pt idx="4210">
                  <c:v>569</c:v>
                </c:pt>
                <c:pt idx="4211">
                  <c:v>437</c:v>
                </c:pt>
                <c:pt idx="4212">
                  <c:v>144</c:v>
                </c:pt>
                <c:pt idx="4213">
                  <c:v>618</c:v>
                </c:pt>
                <c:pt idx="4214">
                  <c:v>673</c:v>
                </c:pt>
                <c:pt idx="4215">
                  <c:v>682</c:v>
                </c:pt>
                <c:pt idx="4216">
                  <c:v>654</c:v>
                </c:pt>
                <c:pt idx="4217">
                  <c:v>646</c:v>
                </c:pt>
                <c:pt idx="4218">
                  <c:v>470</c:v>
                </c:pt>
                <c:pt idx="4219">
                  <c:v>233</c:v>
                </c:pt>
                <c:pt idx="4220">
                  <c:v>857</c:v>
                </c:pt>
                <c:pt idx="4221">
                  <c:v>1009</c:v>
                </c:pt>
                <c:pt idx="4222">
                  <c:v>529</c:v>
                </c:pt>
                <c:pt idx="4223">
                  <c:v>541</c:v>
                </c:pt>
                <c:pt idx="4224">
                  <c:v>504</c:v>
                </c:pt>
                <c:pt idx="4225">
                  <c:v>404</c:v>
                </c:pt>
                <c:pt idx="4226">
                  <c:v>257</c:v>
                </c:pt>
                <c:pt idx="4227">
                  <c:v>694</c:v>
                </c:pt>
                <c:pt idx="4228">
                  <c:v>571</c:v>
                </c:pt>
                <c:pt idx="4229">
                  <c:v>984</c:v>
                </c:pt>
                <c:pt idx="4230">
                  <c:v>1186</c:v>
                </c:pt>
                <c:pt idx="4231">
                  <c:v>1256</c:v>
                </c:pt>
                <c:pt idx="4232">
                  <c:v>898</c:v>
                </c:pt>
                <c:pt idx="4233">
                  <c:v>459</c:v>
                </c:pt>
                <c:pt idx="4234">
                  <c:v>1038</c:v>
                </c:pt>
                <c:pt idx="4235">
                  <c:v>941</c:v>
                </c:pt>
                <c:pt idx="4236">
                  <c:v>1010</c:v>
                </c:pt>
                <c:pt idx="4237">
                  <c:v>1095</c:v>
                </c:pt>
                <c:pt idx="4238">
                  <c:v>1133</c:v>
                </c:pt>
                <c:pt idx="4239">
                  <c:v>841</c:v>
                </c:pt>
                <c:pt idx="4240">
                  <c:v>530</c:v>
                </c:pt>
                <c:pt idx="4241">
                  <c:v>1092</c:v>
                </c:pt>
                <c:pt idx="4242">
                  <c:v>1111</c:v>
                </c:pt>
                <c:pt idx="4243">
                  <c:v>1094</c:v>
                </c:pt>
                <c:pt idx="4244">
                  <c:v>999</c:v>
                </c:pt>
                <c:pt idx="4245">
                  <c:v>953</c:v>
                </c:pt>
                <c:pt idx="4246">
                  <c:v>755</c:v>
                </c:pt>
                <c:pt idx="4247">
                  <c:v>472</c:v>
                </c:pt>
                <c:pt idx="4248">
                  <c:v>921</c:v>
                </c:pt>
                <c:pt idx="4249">
                  <c:v>999</c:v>
                </c:pt>
                <c:pt idx="4250">
                  <c:v>1022</c:v>
                </c:pt>
                <c:pt idx="4251">
                  <c:v>982</c:v>
                </c:pt>
                <c:pt idx="4252">
                  <c:v>879</c:v>
                </c:pt>
                <c:pt idx="4253">
                  <c:v>717</c:v>
                </c:pt>
                <c:pt idx="4254">
                  <c:v>479</c:v>
                </c:pt>
                <c:pt idx="4255">
                  <c:v>889</c:v>
                </c:pt>
                <c:pt idx="4256">
                  <c:v>896</c:v>
                </c:pt>
                <c:pt idx="4257">
                  <c:v>932</c:v>
                </c:pt>
                <c:pt idx="4258">
                  <c:v>930</c:v>
                </c:pt>
                <c:pt idx="4259">
                  <c:v>890</c:v>
                </c:pt>
                <c:pt idx="4260">
                  <c:v>676</c:v>
                </c:pt>
                <c:pt idx="4261">
                  <c:v>471</c:v>
                </c:pt>
                <c:pt idx="4262">
                  <c:v>866</c:v>
                </c:pt>
                <c:pt idx="4263">
                  <c:v>880</c:v>
                </c:pt>
                <c:pt idx="4264">
                  <c:v>911</c:v>
                </c:pt>
                <c:pt idx="4265">
                  <c:v>930</c:v>
                </c:pt>
                <c:pt idx="4266">
                  <c:v>904</c:v>
                </c:pt>
                <c:pt idx="4267">
                  <c:v>671</c:v>
                </c:pt>
                <c:pt idx="4268">
                  <c:v>415</c:v>
                </c:pt>
                <c:pt idx="4269">
                  <c:v>792</c:v>
                </c:pt>
                <c:pt idx="4270">
                  <c:v>679</c:v>
                </c:pt>
                <c:pt idx="4271">
                  <c:v>901</c:v>
                </c:pt>
                <c:pt idx="4272">
                  <c:v>901</c:v>
                </c:pt>
                <c:pt idx="4273">
                  <c:v>885</c:v>
                </c:pt>
                <c:pt idx="4274">
                  <c:v>615</c:v>
                </c:pt>
                <c:pt idx="4275">
                  <c:v>413</c:v>
                </c:pt>
                <c:pt idx="4276">
                  <c:v>843</c:v>
                </c:pt>
                <c:pt idx="4277">
                  <c:v>865</c:v>
                </c:pt>
                <c:pt idx="4278">
                  <c:v>859</c:v>
                </c:pt>
                <c:pt idx="4279">
                  <c:v>854</c:v>
                </c:pt>
                <c:pt idx="4280">
                  <c:v>802</c:v>
                </c:pt>
                <c:pt idx="4281">
                  <c:v>508</c:v>
                </c:pt>
                <c:pt idx="4282">
                  <c:v>282</c:v>
                </c:pt>
                <c:pt idx="4283">
                  <c:v>780</c:v>
                </c:pt>
                <c:pt idx="4284">
                  <c:v>755</c:v>
                </c:pt>
                <c:pt idx="4285">
                  <c:v>723</c:v>
                </c:pt>
                <c:pt idx="4286">
                  <c:v>740</c:v>
                </c:pt>
                <c:pt idx="4287">
                  <c:v>686</c:v>
                </c:pt>
                <c:pt idx="4288">
                  <c:v>455</c:v>
                </c:pt>
                <c:pt idx="4289">
                  <c:v>223</c:v>
                </c:pt>
                <c:pt idx="4290">
                  <c:v>514</c:v>
                </c:pt>
                <c:pt idx="4291">
                  <c:v>247</c:v>
                </c:pt>
                <c:pt idx="4292">
                  <c:v>625</c:v>
                </c:pt>
                <c:pt idx="4293">
                  <c:v>638</c:v>
                </c:pt>
                <c:pt idx="4294">
                  <c:v>619</c:v>
                </c:pt>
                <c:pt idx="4295">
                  <c:v>394</c:v>
                </c:pt>
                <c:pt idx="4296">
                  <c:v>190</c:v>
                </c:pt>
                <c:pt idx="4297">
                  <c:v>598</c:v>
                </c:pt>
                <c:pt idx="4298">
                  <c:v>672</c:v>
                </c:pt>
                <c:pt idx="4299">
                  <c:v>605</c:v>
                </c:pt>
                <c:pt idx="4300">
                  <c:v>614</c:v>
                </c:pt>
                <c:pt idx="4301">
                  <c:v>544</c:v>
                </c:pt>
                <c:pt idx="4302">
                  <c:v>336</c:v>
                </c:pt>
                <c:pt idx="4303">
                  <c:v>168</c:v>
                </c:pt>
                <c:pt idx="4304">
                  <c:v>610</c:v>
                </c:pt>
                <c:pt idx="4305">
                  <c:v>685</c:v>
                </c:pt>
                <c:pt idx="4306">
                  <c:v>717</c:v>
                </c:pt>
                <c:pt idx="4307">
                  <c:v>724</c:v>
                </c:pt>
                <c:pt idx="4308">
                  <c:v>751</c:v>
                </c:pt>
                <c:pt idx="4309">
                  <c:v>289</c:v>
                </c:pt>
                <c:pt idx="4310">
                  <c:v>86</c:v>
                </c:pt>
                <c:pt idx="4311">
                  <c:v>374</c:v>
                </c:pt>
                <c:pt idx="4312">
                  <c:v>657</c:v>
                </c:pt>
                <c:pt idx="4313">
                  <c:v>867</c:v>
                </c:pt>
                <c:pt idx="4314">
                  <c:v>960</c:v>
                </c:pt>
                <c:pt idx="4315">
                  <c:v>773</c:v>
                </c:pt>
                <c:pt idx="4316">
                  <c:v>605</c:v>
                </c:pt>
                <c:pt idx="4317">
                  <c:v>377</c:v>
                </c:pt>
                <c:pt idx="4318">
                  <c:v>1003</c:v>
                </c:pt>
                <c:pt idx="4319">
                  <c:v>997</c:v>
                </c:pt>
                <c:pt idx="4320">
                  <c:v>1083</c:v>
                </c:pt>
                <c:pt idx="4321">
                  <c:v>1139</c:v>
                </c:pt>
                <c:pt idx="4322">
                  <c:v>910</c:v>
                </c:pt>
                <c:pt idx="4323">
                  <c:v>445</c:v>
                </c:pt>
                <c:pt idx="4324">
                  <c:v>182</c:v>
                </c:pt>
                <c:pt idx="4325">
                  <c:v>833</c:v>
                </c:pt>
                <c:pt idx="4326">
                  <c:v>1037</c:v>
                </c:pt>
                <c:pt idx="4327">
                  <c:v>1125</c:v>
                </c:pt>
                <c:pt idx="4328">
                  <c:v>712</c:v>
                </c:pt>
                <c:pt idx="4329">
                  <c:v>1030</c:v>
                </c:pt>
                <c:pt idx="4330">
                  <c:v>912</c:v>
                </c:pt>
                <c:pt idx="4331">
                  <c:v>578</c:v>
                </c:pt>
                <c:pt idx="4332">
                  <c:v>1323</c:v>
                </c:pt>
                <c:pt idx="4333">
                  <c:v>1339</c:v>
                </c:pt>
                <c:pt idx="4334">
                  <c:v>1346</c:v>
                </c:pt>
                <c:pt idx="4335">
                  <c:v>1384</c:v>
                </c:pt>
                <c:pt idx="4336">
                  <c:v>1279</c:v>
                </c:pt>
                <c:pt idx="4337">
                  <c:v>960</c:v>
                </c:pt>
                <c:pt idx="4338">
                  <c:v>552</c:v>
                </c:pt>
                <c:pt idx="4339">
                  <c:v>1274</c:v>
                </c:pt>
                <c:pt idx="4340">
                  <c:v>1320</c:v>
                </c:pt>
                <c:pt idx="4341">
                  <c:v>1325</c:v>
                </c:pt>
                <c:pt idx="4342">
                  <c:v>1381</c:v>
                </c:pt>
                <c:pt idx="4343">
                  <c:v>1350</c:v>
                </c:pt>
                <c:pt idx="4344">
                  <c:v>1133</c:v>
                </c:pt>
                <c:pt idx="4345">
                  <c:v>780</c:v>
                </c:pt>
                <c:pt idx="4346">
                  <c:v>1435</c:v>
                </c:pt>
                <c:pt idx="4347">
                  <c:v>1563</c:v>
                </c:pt>
                <c:pt idx="4348">
                  <c:v>1659</c:v>
                </c:pt>
                <c:pt idx="4349">
                  <c:v>1426</c:v>
                </c:pt>
                <c:pt idx="4350">
                  <c:v>1502</c:v>
                </c:pt>
                <c:pt idx="4351">
                  <c:v>1157</c:v>
                </c:pt>
                <c:pt idx="4352">
                  <c:v>703</c:v>
                </c:pt>
                <c:pt idx="4353">
                  <c:v>1071</c:v>
                </c:pt>
                <c:pt idx="4354">
                  <c:v>1203</c:v>
                </c:pt>
                <c:pt idx="4355">
                  <c:v>1116</c:v>
                </c:pt>
                <c:pt idx="4356">
                  <c:v>380</c:v>
                </c:pt>
                <c:pt idx="4357">
                  <c:v>587</c:v>
                </c:pt>
                <c:pt idx="4358">
                  <c:v>785</c:v>
                </c:pt>
                <c:pt idx="4359">
                  <c:v>691</c:v>
                </c:pt>
                <c:pt idx="4360">
                  <c:v>700</c:v>
                </c:pt>
                <c:pt idx="4361">
                  <c:v>562</c:v>
                </c:pt>
                <c:pt idx="4362">
                  <c:v>569</c:v>
                </c:pt>
                <c:pt idx="4363">
                  <c:v>398</c:v>
                </c:pt>
                <c:pt idx="4364">
                  <c:v>439</c:v>
                </c:pt>
                <c:pt idx="4365">
                  <c:v>320</c:v>
                </c:pt>
                <c:pt idx="4366">
                  <c:v>114</c:v>
                </c:pt>
                <c:pt idx="4367">
                  <c:v>467</c:v>
                </c:pt>
                <c:pt idx="4368">
                  <c:v>625</c:v>
                </c:pt>
                <c:pt idx="4369">
                  <c:v>280</c:v>
                </c:pt>
                <c:pt idx="4370">
                  <c:v>327</c:v>
                </c:pt>
                <c:pt idx="4371">
                  <c:v>424</c:v>
                </c:pt>
                <c:pt idx="4372">
                  <c:v>195</c:v>
                </c:pt>
                <c:pt idx="4373">
                  <c:v>175</c:v>
                </c:pt>
                <c:pt idx="4374">
                  <c:v>869</c:v>
                </c:pt>
                <c:pt idx="4375">
                  <c:v>904</c:v>
                </c:pt>
                <c:pt idx="4376">
                  <c:v>854</c:v>
                </c:pt>
                <c:pt idx="4377">
                  <c:v>675</c:v>
                </c:pt>
                <c:pt idx="4378">
                  <c:v>858</c:v>
                </c:pt>
                <c:pt idx="4379">
                  <c:v>323</c:v>
                </c:pt>
                <c:pt idx="4380">
                  <c:v>360</c:v>
                </c:pt>
                <c:pt idx="4381">
                  <c:v>1205</c:v>
                </c:pt>
                <c:pt idx="4382">
                  <c:v>1488</c:v>
                </c:pt>
                <c:pt idx="4383">
                  <c:v>1585</c:v>
                </c:pt>
                <c:pt idx="4384">
                  <c:v>1692</c:v>
                </c:pt>
                <c:pt idx="4385">
                  <c:v>1846</c:v>
                </c:pt>
                <c:pt idx="4386">
                  <c:v>1706</c:v>
                </c:pt>
                <c:pt idx="4387">
                  <c:v>1276</c:v>
                </c:pt>
                <c:pt idx="4388">
                  <c:v>1801</c:v>
                </c:pt>
                <c:pt idx="4389">
                  <c:v>1969</c:v>
                </c:pt>
                <c:pt idx="4390">
                  <c:v>1929</c:v>
                </c:pt>
                <c:pt idx="4391">
                  <c:v>2004</c:v>
                </c:pt>
                <c:pt idx="4392">
                  <c:v>2108</c:v>
                </c:pt>
                <c:pt idx="4393">
                  <c:v>1987</c:v>
                </c:pt>
                <c:pt idx="4394">
                  <c:v>1563</c:v>
                </c:pt>
                <c:pt idx="4395">
                  <c:v>2144</c:v>
                </c:pt>
                <c:pt idx="4396">
                  <c:v>1511</c:v>
                </c:pt>
                <c:pt idx="4397">
                  <c:v>1564</c:v>
                </c:pt>
                <c:pt idx="4398">
                  <c:v>515</c:v>
                </c:pt>
                <c:pt idx="4399">
                  <c:v>470</c:v>
                </c:pt>
                <c:pt idx="4400">
                  <c:v>314</c:v>
                </c:pt>
                <c:pt idx="4401">
                  <c:v>176</c:v>
                </c:pt>
                <c:pt idx="4402">
                  <c:v>582</c:v>
                </c:pt>
                <c:pt idx="4403">
                  <c:v>725</c:v>
                </c:pt>
                <c:pt idx="4404">
                  <c:v>590</c:v>
                </c:pt>
                <c:pt idx="4405">
                  <c:v>237</c:v>
                </c:pt>
                <c:pt idx="4406">
                  <c:v>116</c:v>
                </c:pt>
                <c:pt idx="4407">
                  <c:v>172</c:v>
                </c:pt>
                <c:pt idx="4408">
                  <c:v>82</c:v>
                </c:pt>
                <c:pt idx="4409">
                  <c:v>612</c:v>
                </c:pt>
                <c:pt idx="4410">
                  <c:v>561</c:v>
                </c:pt>
                <c:pt idx="4411">
                  <c:v>480</c:v>
                </c:pt>
                <c:pt idx="4412">
                  <c:v>641</c:v>
                </c:pt>
                <c:pt idx="4413">
                  <c:v>712</c:v>
                </c:pt>
                <c:pt idx="4414">
                  <c:v>521</c:v>
                </c:pt>
                <c:pt idx="4415">
                  <c:v>243</c:v>
                </c:pt>
                <c:pt idx="4416">
                  <c:v>796</c:v>
                </c:pt>
                <c:pt idx="4417">
                  <c:v>815</c:v>
                </c:pt>
                <c:pt idx="4418">
                  <c:v>748</c:v>
                </c:pt>
                <c:pt idx="4419">
                  <c:v>943</c:v>
                </c:pt>
                <c:pt idx="4420">
                  <c:v>877</c:v>
                </c:pt>
                <c:pt idx="4421">
                  <c:v>697</c:v>
                </c:pt>
                <c:pt idx="4422">
                  <c:v>291</c:v>
                </c:pt>
                <c:pt idx="4423">
                  <c:v>87</c:v>
                </c:pt>
                <c:pt idx="4424">
                  <c:v>841</c:v>
                </c:pt>
                <c:pt idx="4425">
                  <c:v>902</c:v>
                </c:pt>
                <c:pt idx="4426">
                  <c:v>830</c:v>
                </c:pt>
                <c:pt idx="4427">
                  <c:v>654</c:v>
                </c:pt>
                <c:pt idx="4428">
                  <c:v>438</c:v>
                </c:pt>
                <c:pt idx="4429">
                  <c:v>173</c:v>
                </c:pt>
                <c:pt idx="4430">
                  <c:v>84</c:v>
                </c:pt>
                <c:pt idx="4431">
                  <c:v>730</c:v>
                </c:pt>
                <c:pt idx="4432">
                  <c:v>291</c:v>
                </c:pt>
                <c:pt idx="4433">
                  <c:v>340</c:v>
                </c:pt>
                <c:pt idx="4434">
                  <c:v>254</c:v>
                </c:pt>
                <c:pt idx="4435">
                  <c:v>37</c:v>
                </c:pt>
                <c:pt idx="4436">
                  <c:v>111</c:v>
                </c:pt>
                <c:pt idx="4437">
                  <c:v>660</c:v>
                </c:pt>
                <c:pt idx="4438">
                  <c:v>611</c:v>
                </c:pt>
                <c:pt idx="4439">
                  <c:v>377</c:v>
                </c:pt>
                <c:pt idx="4440">
                  <c:v>437</c:v>
                </c:pt>
                <c:pt idx="4441">
                  <c:v>598</c:v>
                </c:pt>
                <c:pt idx="4442">
                  <c:v>426</c:v>
                </c:pt>
                <c:pt idx="4443">
                  <c:v>54</c:v>
                </c:pt>
                <c:pt idx="4444">
                  <c:v>297</c:v>
                </c:pt>
                <c:pt idx="4445">
                  <c:v>335</c:v>
                </c:pt>
                <c:pt idx="4446">
                  <c:v>319</c:v>
                </c:pt>
                <c:pt idx="4447">
                  <c:v>324</c:v>
                </c:pt>
                <c:pt idx="4448">
                  <c:v>272</c:v>
                </c:pt>
                <c:pt idx="4449">
                  <c:v>174</c:v>
                </c:pt>
                <c:pt idx="4450">
                  <c:v>69</c:v>
                </c:pt>
                <c:pt idx="4451">
                  <c:v>452</c:v>
                </c:pt>
                <c:pt idx="4452">
                  <c:v>460</c:v>
                </c:pt>
                <c:pt idx="4453">
                  <c:v>475</c:v>
                </c:pt>
                <c:pt idx="4454">
                  <c:v>481</c:v>
                </c:pt>
                <c:pt idx="4455">
                  <c:v>506</c:v>
                </c:pt>
                <c:pt idx="4456">
                  <c:v>331</c:v>
                </c:pt>
                <c:pt idx="4457">
                  <c:v>200</c:v>
                </c:pt>
                <c:pt idx="4458">
                  <c:v>799</c:v>
                </c:pt>
                <c:pt idx="4459">
                  <c:v>932</c:v>
                </c:pt>
                <c:pt idx="4460">
                  <c:v>928</c:v>
                </c:pt>
                <c:pt idx="4461">
                  <c:v>1086</c:v>
                </c:pt>
                <c:pt idx="4462">
                  <c:v>1136</c:v>
                </c:pt>
                <c:pt idx="4463">
                  <c:v>1123</c:v>
                </c:pt>
                <c:pt idx="4464">
                  <c:v>875</c:v>
                </c:pt>
                <c:pt idx="4465">
                  <c:v>1697</c:v>
                </c:pt>
                <c:pt idx="4466">
                  <c:v>1010</c:v>
                </c:pt>
                <c:pt idx="4467">
                  <c:v>1668</c:v>
                </c:pt>
                <c:pt idx="4468">
                  <c:v>1218</c:v>
                </c:pt>
                <c:pt idx="4469">
                  <c:v>503</c:v>
                </c:pt>
                <c:pt idx="4470">
                  <c:v>188</c:v>
                </c:pt>
                <c:pt idx="4471">
                  <c:v>70</c:v>
                </c:pt>
                <c:pt idx="4472">
                  <c:v>491</c:v>
                </c:pt>
                <c:pt idx="4473">
                  <c:v>548</c:v>
                </c:pt>
                <c:pt idx="4474">
                  <c:v>587</c:v>
                </c:pt>
                <c:pt idx="4475">
                  <c:v>597</c:v>
                </c:pt>
                <c:pt idx="4476">
                  <c:v>463</c:v>
                </c:pt>
                <c:pt idx="4477">
                  <c:v>407</c:v>
                </c:pt>
                <c:pt idx="4478">
                  <c:v>321</c:v>
                </c:pt>
                <c:pt idx="4479">
                  <c:v>1307</c:v>
                </c:pt>
                <c:pt idx="4480">
                  <c:v>1622</c:v>
                </c:pt>
                <c:pt idx="4481">
                  <c:v>1629</c:v>
                </c:pt>
                <c:pt idx="4482">
                  <c:v>1240</c:v>
                </c:pt>
                <c:pt idx="4483">
                  <c:v>848</c:v>
                </c:pt>
                <c:pt idx="4484">
                  <c:v>736</c:v>
                </c:pt>
                <c:pt idx="4485">
                  <c:v>143</c:v>
                </c:pt>
                <c:pt idx="4486">
                  <c:v>473</c:v>
                </c:pt>
                <c:pt idx="4487">
                  <c:v>965</c:v>
                </c:pt>
                <c:pt idx="4488">
                  <c:v>1358</c:v>
                </c:pt>
                <c:pt idx="4489">
                  <c:v>1344</c:v>
                </c:pt>
                <c:pt idx="4490">
                  <c:v>1437</c:v>
                </c:pt>
                <c:pt idx="4491">
                  <c:v>450</c:v>
                </c:pt>
                <c:pt idx="4492">
                  <c:v>79</c:v>
                </c:pt>
                <c:pt idx="4493">
                  <c:v>591</c:v>
                </c:pt>
                <c:pt idx="4494">
                  <c:v>1069</c:v>
                </c:pt>
                <c:pt idx="4495">
                  <c:v>1449</c:v>
                </c:pt>
                <c:pt idx="4496">
                  <c:v>1086</c:v>
                </c:pt>
                <c:pt idx="4497">
                  <c:v>370</c:v>
                </c:pt>
                <c:pt idx="4498">
                  <c:v>168</c:v>
                </c:pt>
                <c:pt idx="4499">
                  <c:v>83</c:v>
                </c:pt>
                <c:pt idx="4500">
                  <c:v>645</c:v>
                </c:pt>
                <c:pt idx="4501">
                  <c:v>1047</c:v>
                </c:pt>
                <c:pt idx="4502">
                  <c:v>1390</c:v>
                </c:pt>
                <c:pt idx="4503">
                  <c:v>1455</c:v>
                </c:pt>
                <c:pt idx="4504">
                  <c:v>1243</c:v>
                </c:pt>
                <c:pt idx="4505">
                  <c:v>1396</c:v>
                </c:pt>
                <c:pt idx="4506">
                  <c:v>915</c:v>
                </c:pt>
                <c:pt idx="4507">
                  <c:v>1976</c:v>
                </c:pt>
                <c:pt idx="4508">
                  <c:v>2029</c:v>
                </c:pt>
                <c:pt idx="4509">
                  <c:v>1934</c:v>
                </c:pt>
                <c:pt idx="4510">
                  <c:v>1798</c:v>
                </c:pt>
                <c:pt idx="4511">
                  <c:v>2201</c:v>
                </c:pt>
                <c:pt idx="4512">
                  <c:v>1959</c:v>
                </c:pt>
                <c:pt idx="4513">
                  <c:v>1428</c:v>
                </c:pt>
                <c:pt idx="4514">
                  <c:v>2020</c:v>
                </c:pt>
                <c:pt idx="4515">
                  <c:v>1561</c:v>
                </c:pt>
                <c:pt idx="4516">
                  <c:v>819</c:v>
                </c:pt>
                <c:pt idx="4517">
                  <c:v>417</c:v>
                </c:pt>
                <c:pt idx="4518">
                  <c:v>110</c:v>
                </c:pt>
                <c:pt idx="4519">
                  <c:v>175</c:v>
                </c:pt>
                <c:pt idx="4520">
                  <c:v>46</c:v>
                </c:pt>
                <c:pt idx="4521">
                  <c:v>454</c:v>
                </c:pt>
                <c:pt idx="4522">
                  <c:v>534</c:v>
                </c:pt>
                <c:pt idx="4523">
                  <c:v>757</c:v>
                </c:pt>
                <c:pt idx="4524">
                  <c:v>1066</c:v>
                </c:pt>
                <c:pt idx="4525">
                  <c:v>1380</c:v>
                </c:pt>
                <c:pt idx="4526">
                  <c:v>1186</c:v>
                </c:pt>
                <c:pt idx="4527">
                  <c:v>216</c:v>
                </c:pt>
                <c:pt idx="4528">
                  <c:v>595</c:v>
                </c:pt>
                <c:pt idx="4529">
                  <c:v>892</c:v>
                </c:pt>
                <c:pt idx="4530">
                  <c:v>1388</c:v>
                </c:pt>
                <c:pt idx="4531">
                  <c:v>1786</c:v>
                </c:pt>
                <c:pt idx="4532">
                  <c:v>1971</c:v>
                </c:pt>
                <c:pt idx="4533">
                  <c:v>1755</c:v>
                </c:pt>
                <c:pt idx="4534">
                  <c:v>1217</c:v>
                </c:pt>
                <c:pt idx="4535">
                  <c:v>2168</c:v>
                </c:pt>
                <c:pt idx="4536">
                  <c:v>2225</c:v>
                </c:pt>
                <c:pt idx="4537">
                  <c:v>2211</c:v>
                </c:pt>
                <c:pt idx="4538">
                  <c:v>2157</c:v>
                </c:pt>
                <c:pt idx="4539">
                  <c:v>2237</c:v>
                </c:pt>
                <c:pt idx="4540">
                  <c:v>1811</c:v>
                </c:pt>
                <c:pt idx="4541">
                  <c:v>1320</c:v>
                </c:pt>
                <c:pt idx="4542">
                  <c:v>1940</c:v>
                </c:pt>
                <c:pt idx="4543">
                  <c:v>1830</c:v>
                </c:pt>
                <c:pt idx="4544">
                  <c:v>2163</c:v>
                </c:pt>
                <c:pt idx="4545">
                  <c:v>2177</c:v>
                </c:pt>
                <c:pt idx="4546">
                  <c:v>1934</c:v>
                </c:pt>
                <c:pt idx="4547">
                  <c:v>662</c:v>
                </c:pt>
                <c:pt idx="4548">
                  <c:v>561</c:v>
                </c:pt>
                <c:pt idx="4549">
                  <c:v>1723</c:v>
                </c:pt>
                <c:pt idx="4550">
                  <c:v>1635</c:v>
                </c:pt>
                <c:pt idx="4551">
                  <c:v>1025</c:v>
                </c:pt>
                <c:pt idx="4552">
                  <c:v>1420</c:v>
                </c:pt>
                <c:pt idx="4553">
                  <c:v>1736</c:v>
                </c:pt>
                <c:pt idx="4554">
                  <c:v>1308</c:v>
                </c:pt>
                <c:pt idx="4555">
                  <c:v>559</c:v>
                </c:pt>
                <c:pt idx="4556">
                  <c:v>1023</c:v>
                </c:pt>
                <c:pt idx="4557">
                  <c:v>1757</c:v>
                </c:pt>
                <c:pt idx="4558">
                  <c:v>2024</c:v>
                </c:pt>
                <c:pt idx="4559">
                  <c:v>2096</c:v>
                </c:pt>
                <c:pt idx="4560">
                  <c:v>2013</c:v>
                </c:pt>
                <c:pt idx="4561">
                  <c:v>1426</c:v>
                </c:pt>
                <c:pt idx="4562">
                  <c:v>918</c:v>
                </c:pt>
                <c:pt idx="4563">
                  <c:v>1584</c:v>
                </c:pt>
                <c:pt idx="4564">
                  <c:v>1139</c:v>
                </c:pt>
                <c:pt idx="4565">
                  <c:v>890</c:v>
                </c:pt>
                <c:pt idx="4566">
                  <c:v>1411</c:v>
                </c:pt>
                <c:pt idx="4567">
                  <c:v>933</c:v>
                </c:pt>
                <c:pt idx="4568">
                  <c:v>782</c:v>
                </c:pt>
                <c:pt idx="4569">
                  <c:v>333</c:v>
                </c:pt>
                <c:pt idx="4570">
                  <c:v>1000</c:v>
                </c:pt>
                <c:pt idx="4571">
                  <c:v>1155</c:v>
                </c:pt>
                <c:pt idx="4572">
                  <c:v>1325</c:v>
                </c:pt>
                <c:pt idx="4573">
                  <c:v>1656</c:v>
                </c:pt>
                <c:pt idx="4574">
                  <c:v>1804</c:v>
                </c:pt>
                <c:pt idx="4575">
                  <c:v>1450</c:v>
                </c:pt>
                <c:pt idx="4576">
                  <c:v>973</c:v>
                </c:pt>
                <c:pt idx="4577">
                  <c:v>1789</c:v>
                </c:pt>
                <c:pt idx="4578">
                  <c:v>1777</c:v>
                </c:pt>
                <c:pt idx="4579">
                  <c:v>1711</c:v>
                </c:pt>
                <c:pt idx="4580">
                  <c:v>1616</c:v>
                </c:pt>
                <c:pt idx="4581">
                  <c:v>1479</c:v>
                </c:pt>
                <c:pt idx="4582">
                  <c:v>1060</c:v>
                </c:pt>
                <c:pt idx="4583">
                  <c:v>687</c:v>
                </c:pt>
                <c:pt idx="4584">
                  <c:v>1565</c:v>
                </c:pt>
                <c:pt idx="4585">
                  <c:v>1576</c:v>
                </c:pt>
                <c:pt idx="4586">
                  <c:v>1527</c:v>
                </c:pt>
                <c:pt idx="4587">
                  <c:v>1491</c:v>
                </c:pt>
                <c:pt idx="4588">
                  <c:v>1219</c:v>
                </c:pt>
                <c:pt idx="4589">
                  <c:v>559</c:v>
                </c:pt>
                <c:pt idx="4590">
                  <c:v>155</c:v>
                </c:pt>
                <c:pt idx="4591">
                  <c:v>1049</c:v>
                </c:pt>
                <c:pt idx="4592">
                  <c:v>1304</c:v>
                </c:pt>
                <c:pt idx="4593">
                  <c:v>1307</c:v>
                </c:pt>
                <c:pt idx="4594">
                  <c:v>1379</c:v>
                </c:pt>
                <c:pt idx="4595">
                  <c:v>1270</c:v>
                </c:pt>
                <c:pt idx="4596">
                  <c:v>960</c:v>
                </c:pt>
                <c:pt idx="4597">
                  <c:v>584</c:v>
                </c:pt>
                <c:pt idx="4598">
                  <c:v>1324</c:v>
                </c:pt>
                <c:pt idx="4599">
                  <c:v>734</c:v>
                </c:pt>
                <c:pt idx="4600">
                  <c:v>786</c:v>
                </c:pt>
                <c:pt idx="4601">
                  <c:v>665</c:v>
                </c:pt>
                <c:pt idx="4602">
                  <c:v>1001</c:v>
                </c:pt>
                <c:pt idx="4603">
                  <c:v>909</c:v>
                </c:pt>
                <c:pt idx="4604">
                  <c:v>572</c:v>
                </c:pt>
                <c:pt idx="4605">
                  <c:v>1367</c:v>
                </c:pt>
                <c:pt idx="4606">
                  <c:v>1335</c:v>
                </c:pt>
                <c:pt idx="4607">
                  <c:v>1066</c:v>
                </c:pt>
                <c:pt idx="4608">
                  <c:v>1094</c:v>
                </c:pt>
                <c:pt idx="4609">
                  <c:v>996</c:v>
                </c:pt>
                <c:pt idx="4610">
                  <c:v>240</c:v>
                </c:pt>
                <c:pt idx="4611">
                  <c:v>232</c:v>
                </c:pt>
                <c:pt idx="4612">
                  <c:v>1181</c:v>
                </c:pt>
                <c:pt idx="4613">
                  <c:v>1440</c:v>
                </c:pt>
                <c:pt idx="4614">
                  <c:v>1423</c:v>
                </c:pt>
                <c:pt idx="4615">
                  <c:v>1421</c:v>
                </c:pt>
                <c:pt idx="4616">
                  <c:v>1273</c:v>
                </c:pt>
                <c:pt idx="4617">
                  <c:v>957</c:v>
                </c:pt>
                <c:pt idx="4618">
                  <c:v>722</c:v>
                </c:pt>
                <c:pt idx="4619">
                  <c:v>1274</c:v>
                </c:pt>
                <c:pt idx="4620">
                  <c:v>1274</c:v>
                </c:pt>
                <c:pt idx="4621">
                  <c:v>1284</c:v>
                </c:pt>
                <c:pt idx="4622">
                  <c:v>1244</c:v>
                </c:pt>
                <c:pt idx="4623">
                  <c:v>1231</c:v>
                </c:pt>
                <c:pt idx="4624">
                  <c:v>966</c:v>
                </c:pt>
                <c:pt idx="4625">
                  <c:v>679</c:v>
                </c:pt>
                <c:pt idx="4626">
                  <c:v>1111</c:v>
                </c:pt>
                <c:pt idx="4627">
                  <c:v>1252</c:v>
                </c:pt>
                <c:pt idx="4628">
                  <c:v>1243</c:v>
                </c:pt>
                <c:pt idx="4629">
                  <c:v>1259</c:v>
                </c:pt>
                <c:pt idx="4630">
                  <c:v>1131</c:v>
                </c:pt>
                <c:pt idx="4631">
                  <c:v>843</c:v>
                </c:pt>
                <c:pt idx="4632">
                  <c:v>665</c:v>
                </c:pt>
                <c:pt idx="4633">
                  <c:v>1138</c:v>
                </c:pt>
                <c:pt idx="4634">
                  <c:v>1156</c:v>
                </c:pt>
                <c:pt idx="4635">
                  <c:v>1104</c:v>
                </c:pt>
                <c:pt idx="4636">
                  <c:v>1073</c:v>
                </c:pt>
                <c:pt idx="4637">
                  <c:v>1031</c:v>
                </c:pt>
                <c:pt idx="4638">
                  <c:v>776</c:v>
                </c:pt>
                <c:pt idx="4639">
                  <c:v>520</c:v>
                </c:pt>
                <c:pt idx="4640">
                  <c:v>1060</c:v>
                </c:pt>
                <c:pt idx="4641">
                  <c:v>1051</c:v>
                </c:pt>
                <c:pt idx="4642">
                  <c:v>1131</c:v>
                </c:pt>
                <c:pt idx="4643">
                  <c:v>1054</c:v>
                </c:pt>
                <c:pt idx="4644">
                  <c:v>994</c:v>
                </c:pt>
                <c:pt idx="4645">
                  <c:v>690</c:v>
                </c:pt>
                <c:pt idx="4646">
                  <c:v>426</c:v>
                </c:pt>
                <c:pt idx="4647">
                  <c:v>996</c:v>
                </c:pt>
                <c:pt idx="4648">
                  <c:v>996</c:v>
                </c:pt>
                <c:pt idx="4649">
                  <c:v>987</c:v>
                </c:pt>
                <c:pt idx="4650">
                  <c:v>952</c:v>
                </c:pt>
                <c:pt idx="4651">
                  <c:v>898</c:v>
                </c:pt>
                <c:pt idx="4652">
                  <c:v>618</c:v>
                </c:pt>
                <c:pt idx="4653">
                  <c:v>329</c:v>
                </c:pt>
                <c:pt idx="4654">
                  <c:v>915</c:v>
                </c:pt>
                <c:pt idx="4655">
                  <c:v>968</c:v>
                </c:pt>
                <c:pt idx="4656">
                  <c:v>894</c:v>
                </c:pt>
                <c:pt idx="4657">
                  <c:v>427</c:v>
                </c:pt>
                <c:pt idx="4658">
                  <c:v>688</c:v>
                </c:pt>
                <c:pt idx="4659">
                  <c:v>523</c:v>
                </c:pt>
                <c:pt idx="4660">
                  <c:v>312</c:v>
                </c:pt>
                <c:pt idx="4661">
                  <c:v>885</c:v>
                </c:pt>
                <c:pt idx="4662">
                  <c:v>961</c:v>
                </c:pt>
                <c:pt idx="4663">
                  <c:v>940</c:v>
                </c:pt>
                <c:pt idx="4664">
                  <c:v>906</c:v>
                </c:pt>
                <c:pt idx="4665">
                  <c:v>840</c:v>
                </c:pt>
                <c:pt idx="4666">
                  <c:v>521</c:v>
                </c:pt>
                <c:pt idx="4667">
                  <c:v>239</c:v>
                </c:pt>
                <c:pt idx="4668">
                  <c:v>829</c:v>
                </c:pt>
                <c:pt idx="4669">
                  <c:v>909</c:v>
                </c:pt>
                <c:pt idx="4670">
                  <c:v>916</c:v>
                </c:pt>
                <c:pt idx="4671">
                  <c:v>666</c:v>
                </c:pt>
                <c:pt idx="4672">
                  <c:v>748</c:v>
                </c:pt>
                <c:pt idx="4673">
                  <c:v>450</c:v>
                </c:pt>
                <c:pt idx="4674">
                  <c:v>247</c:v>
                </c:pt>
                <c:pt idx="4675">
                  <c:v>934</c:v>
                </c:pt>
                <c:pt idx="4676">
                  <c:v>1002</c:v>
                </c:pt>
                <c:pt idx="4677">
                  <c:v>1028</c:v>
                </c:pt>
                <c:pt idx="4678">
                  <c:v>1035</c:v>
                </c:pt>
                <c:pt idx="4679">
                  <c:v>950</c:v>
                </c:pt>
                <c:pt idx="4680">
                  <c:v>602</c:v>
                </c:pt>
                <c:pt idx="4681">
                  <c:v>348</c:v>
                </c:pt>
                <c:pt idx="4682">
                  <c:v>1056</c:v>
                </c:pt>
                <c:pt idx="4683">
                  <c:v>1195</c:v>
                </c:pt>
                <c:pt idx="4684">
                  <c:v>1205</c:v>
                </c:pt>
                <c:pt idx="4685">
                  <c:v>1160</c:v>
                </c:pt>
                <c:pt idx="4686">
                  <c:v>1120</c:v>
                </c:pt>
                <c:pt idx="4687">
                  <c:v>702</c:v>
                </c:pt>
                <c:pt idx="4688">
                  <c:v>377</c:v>
                </c:pt>
                <c:pt idx="4689">
                  <c:v>1140</c:v>
                </c:pt>
                <c:pt idx="4690">
                  <c:v>1210</c:v>
                </c:pt>
                <c:pt idx="4691">
                  <c:v>1317</c:v>
                </c:pt>
                <c:pt idx="4692">
                  <c:v>1189</c:v>
                </c:pt>
                <c:pt idx="4693">
                  <c:v>877</c:v>
                </c:pt>
                <c:pt idx="4694">
                  <c:v>464</c:v>
                </c:pt>
                <c:pt idx="4695">
                  <c:v>363</c:v>
                </c:pt>
                <c:pt idx="4696">
                  <c:v>1301</c:v>
                </c:pt>
                <c:pt idx="4697">
                  <c:v>1344</c:v>
                </c:pt>
                <c:pt idx="4698">
                  <c:v>1201</c:v>
                </c:pt>
                <c:pt idx="4699">
                  <c:v>968</c:v>
                </c:pt>
                <c:pt idx="4700">
                  <c:v>1204</c:v>
                </c:pt>
                <c:pt idx="4701">
                  <c:v>1024</c:v>
                </c:pt>
                <c:pt idx="4702">
                  <c:v>640</c:v>
                </c:pt>
                <c:pt idx="4703">
                  <c:v>1497</c:v>
                </c:pt>
                <c:pt idx="4704">
                  <c:v>1538</c:v>
                </c:pt>
                <c:pt idx="4705">
                  <c:v>978</c:v>
                </c:pt>
                <c:pt idx="4706">
                  <c:v>1204</c:v>
                </c:pt>
                <c:pt idx="4707">
                  <c:v>1604</c:v>
                </c:pt>
                <c:pt idx="4708">
                  <c:v>1414</c:v>
                </c:pt>
                <c:pt idx="4709">
                  <c:v>545</c:v>
                </c:pt>
                <c:pt idx="4710">
                  <c:v>614</c:v>
                </c:pt>
                <c:pt idx="4711">
                  <c:v>710</c:v>
                </c:pt>
                <c:pt idx="4712">
                  <c:v>657</c:v>
                </c:pt>
                <c:pt idx="4713">
                  <c:v>1171</c:v>
                </c:pt>
                <c:pt idx="4714">
                  <c:v>0</c:v>
                </c:pt>
              </c:numCache>
            </c:numRef>
          </c:val>
          <c:smooth val="0"/>
          <c:extLst>
            <c:ext xmlns:c16="http://schemas.microsoft.com/office/drawing/2014/chart" uri="{C3380CC4-5D6E-409C-BE32-E72D297353CC}">
              <c16:uniqueId val="{00000001-91B0-4B28-945C-DB28510D5ABE}"/>
            </c:ext>
          </c:extLst>
        </c:ser>
        <c:dLbls>
          <c:showLegendKey val="0"/>
          <c:showVal val="0"/>
          <c:showCatName val="0"/>
          <c:showSerName val="0"/>
          <c:showPercent val="0"/>
          <c:showBubbleSize val="0"/>
        </c:dLbls>
        <c:smooth val="0"/>
        <c:axId val="147334656"/>
        <c:axId val="147336192"/>
      </c:lineChart>
      <c:catAx>
        <c:axId val="147334656"/>
        <c:scaling>
          <c:orientation val="minMax"/>
        </c:scaling>
        <c:delete val="0"/>
        <c:axPos val="b"/>
        <c:numFmt formatCode="General" sourceLinked="0"/>
        <c:majorTickMark val="out"/>
        <c:minorTickMark val="none"/>
        <c:tickLblPos val="nextTo"/>
        <c:crossAx val="147336192"/>
        <c:crosses val="autoZero"/>
        <c:auto val="1"/>
        <c:lblAlgn val="ctr"/>
        <c:lblOffset val="100"/>
        <c:noMultiLvlLbl val="0"/>
      </c:catAx>
      <c:valAx>
        <c:axId val="147336192"/>
        <c:scaling>
          <c:orientation val="minMax"/>
        </c:scaling>
        <c:delete val="0"/>
        <c:axPos val="l"/>
        <c:majorGridlines/>
        <c:numFmt formatCode="General" sourceLinked="1"/>
        <c:majorTickMark val="out"/>
        <c:minorTickMark val="none"/>
        <c:tickLblPos val="nextTo"/>
        <c:crossAx val="147334656"/>
        <c:crosses val="autoZero"/>
        <c:crossBetween val="between"/>
      </c:valAx>
    </c:plotArea>
    <c:legend>
      <c:legendPos val="r"/>
      <c:layout>
        <c:manualLayout>
          <c:xMode val="edge"/>
          <c:yMode val="edge"/>
          <c:x val="0.7174638209941322"/>
          <c:y val="3.3148830968155678E-2"/>
          <c:w val="0.13651181998209538"/>
          <c:h val="8.6050878255602661E-2"/>
        </c:manualLayout>
      </c:layout>
      <c:overlay val="0"/>
    </c:legend>
    <c:plotVisOnly val="1"/>
    <c:dispBlanksAs val="gap"/>
    <c:showDLblsOverMax val="0"/>
  </c:chart>
  <c:externalData r:id="rId1">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s-ES"/>
              <a:t>Ahorros en costes por autoguiado €/ha</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s-ES"/>
        </a:p>
      </c:txPr>
    </c:title>
    <c:autoTitleDeleted val="0"/>
    <c:plotArea>
      <c:layout>
        <c:manualLayout>
          <c:layoutTarget val="inner"/>
          <c:xMode val="edge"/>
          <c:yMode val="edge"/>
          <c:x val="2.7427132720988959E-2"/>
          <c:y val="0.13367142212956729"/>
          <c:w val="0.92808331606798444"/>
          <c:h val="0.71498830061965901"/>
        </c:manualLayout>
      </c:layout>
      <c:barChart>
        <c:barDir val="col"/>
        <c:grouping val="clustered"/>
        <c:varyColors val="0"/>
        <c:ser>
          <c:idx val="0"/>
          <c:order val="0"/>
          <c:tx>
            <c:strRef>
              <c:f>GIRASOL!$L$29</c:f>
              <c:strCache>
                <c:ptCount val="1"/>
                <c:pt idx="0">
                  <c:v>Cebada-Trigo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GIRASOL!$M$29</c:f>
              <c:numCache>
                <c:formatCode>General</c:formatCode>
                <c:ptCount val="1"/>
                <c:pt idx="0">
                  <c:v>8.5500000000000007</c:v>
                </c:pt>
              </c:numCache>
            </c:numRef>
          </c:val>
          <c:extLst>
            <c:ext xmlns:c16="http://schemas.microsoft.com/office/drawing/2014/chart" uri="{C3380CC4-5D6E-409C-BE32-E72D297353CC}">
              <c16:uniqueId val="{00000000-BF99-4C21-BDE3-35CD41C0957F}"/>
            </c:ext>
          </c:extLst>
        </c:ser>
        <c:ser>
          <c:idx val="1"/>
          <c:order val="1"/>
          <c:tx>
            <c:strRef>
              <c:f>GIRASOL!$L$30</c:f>
              <c:strCache>
                <c:ptCount val="1"/>
                <c:pt idx="0">
                  <c:v>Veza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GIRASOL!$M$30</c:f>
              <c:numCache>
                <c:formatCode>General</c:formatCode>
                <c:ptCount val="1"/>
                <c:pt idx="0">
                  <c:v>4.4400000000000004</c:v>
                </c:pt>
              </c:numCache>
            </c:numRef>
          </c:val>
          <c:extLst>
            <c:ext xmlns:c16="http://schemas.microsoft.com/office/drawing/2014/chart" uri="{C3380CC4-5D6E-409C-BE32-E72D297353CC}">
              <c16:uniqueId val="{00000001-BF99-4C21-BDE3-35CD41C0957F}"/>
            </c:ext>
          </c:extLst>
        </c:ser>
        <c:ser>
          <c:idx val="2"/>
          <c:order val="2"/>
          <c:tx>
            <c:strRef>
              <c:f>GIRASOL!$L$31</c:f>
              <c:strCache>
                <c:ptCount val="1"/>
                <c:pt idx="0">
                  <c:v>Alfalfa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GIRASOL!$M$31</c:f>
              <c:numCache>
                <c:formatCode>General</c:formatCode>
                <c:ptCount val="1"/>
                <c:pt idx="0">
                  <c:v>6.41</c:v>
                </c:pt>
              </c:numCache>
            </c:numRef>
          </c:val>
          <c:extLst>
            <c:ext xmlns:c16="http://schemas.microsoft.com/office/drawing/2014/chart" uri="{C3380CC4-5D6E-409C-BE32-E72D297353CC}">
              <c16:uniqueId val="{00000002-BF99-4C21-BDE3-35CD41C0957F}"/>
            </c:ext>
          </c:extLst>
        </c:ser>
        <c:ser>
          <c:idx val="3"/>
          <c:order val="3"/>
          <c:tx>
            <c:strRef>
              <c:f>GIRASOL!$L$32</c:f>
              <c:strCache>
                <c:ptCount val="1"/>
                <c:pt idx="0">
                  <c:v>Girasol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GIRASOL!$M$32</c:f>
              <c:numCache>
                <c:formatCode>General</c:formatCode>
                <c:ptCount val="1"/>
                <c:pt idx="0">
                  <c:v>3.53</c:v>
                </c:pt>
              </c:numCache>
            </c:numRef>
          </c:val>
          <c:extLst>
            <c:ext xmlns:c16="http://schemas.microsoft.com/office/drawing/2014/chart" uri="{C3380CC4-5D6E-409C-BE32-E72D297353CC}">
              <c16:uniqueId val="{00000003-BF99-4C21-BDE3-35CD41C0957F}"/>
            </c:ext>
          </c:extLst>
        </c:ser>
        <c:dLbls>
          <c:dLblPos val="outEnd"/>
          <c:showLegendKey val="0"/>
          <c:showVal val="1"/>
          <c:showCatName val="0"/>
          <c:showSerName val="0"/>
          <c:showPercent val="0"/>
          <c:showBubbleSize val="0"/>
        </c:dLbls>
        <c:gapWidth val="267"/>
        <c:overlap val="-43"/>
        <c:axId val="1075468927"/>
        <c:axId val="1075235519"/>
      </c:barChart>
      <c:catAx>
        <c:axId val="107546892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s-ES"/>
          </a:p>
        </c:txPr>
        <c:crossAx val="1075235519"/>
        <c:crosses val="autoZero"/>
        <c:auto val="1"/>
        <c:lblAlgn val="ctr"/>
        <c:lblOffset val="100"/>
        <c:noMultiLvlLbl val="0"/>
      </c:catAx>
      <c:valAx>
        <c:axId val="1075235519"/>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crossAx val="1075468927"/>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19-12-19T00:03:48.716" idx="2">
    <p:pos x="5640" y="1524"/>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CE079A-6F09-4576-A08D-8E12F30C83B0}" type="datetimeFigureOut">
              <a:rPr lang="en-US" smtClean="0"/>
              <a:t>10/24/2024</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CADAD1-C4EE-4658-8AAE-4E67C6F46644}" type="slidenum">
              <a:rPr lang="en-US" smtClean="0"/>
              <a:t>‹Nº›</a:t>
            </a:fld>
            <a:endParaRPr lang="en-US"/>
          </a:p>
        </p:txBody>
      </p:sp>
    </p:spTree>
    <p:extLst>
      <p:ext uri="{BB962C8B-B14F-4D97-AF65-F5344CB8AC3E}">
        <p14:creationId xmlns:p14="http://schemas.microsoft.com/office/powerpoint/2010/main" val="2733761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1288" y="-8468"/>
            <a:ext cx="12226405"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2" y="2404534"/>
            <a:ext cx="7768959"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462" y="4050837"/>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1D25BC9E-64F9-7D4B-AA57-FFAB5852A6B1}" type="datetimeFigureOut">
              <a:rPr lang="es-ES_tradnl" smtClean="0">
                <a:solidFill>
                  <a:prstClr val="black">
                    <a:tint val="75000"/>
                  </a:prstClr>
                </a:solidFill>
              </a:rPr>
              <a:pPr/>
              <a:t>24/10/2024</a:t>
            </a:fld>
            <a:endParaRPr lang="es-ES_tradnl">
              <a:solidFill>
                <a:prstClr val="black">
                  <a:tint val="75000"/>
                </a:prstClr>
              </a:solidFill>
            </a:endParaRPr>
          </a:p>
        </p:txBody>
      </p:sp>
      <p:sp>
        <p:nvSpPr>
          <p:cNvPr id="5" name="Footer Placeholder 4"/>
          <p:cNvSpPr>
            <a:spLocks noGrp="1"/>
          </p:cNvSpPr>
          <p:nvPr>
            <p:ph type="ftr" sz="quarter" idx="11"/>
          </p:nvPr>
        </p:nvSpPr>
        <p:spPr/>
        <p:txBody>
          <a:bodyPr/>
          <a:lstStyle/>
          <a:p>
            <a:endParaRPr lang="es-ES_tradnl">
              <a:solidFill>
                <a:prstClr val="black">
                  <a:tint val="75000"/>
                </a:prstClr>
              </a:solidFill>
            </a:endParaRPr>
          </a:p>
        </p:txBody>
      </p:sp>
      <p:sp>
        <p:nvSpPr>
          <p:cNvPr id="6" name="Slide Number Placeholder 5"/>
          <p:cNvSpPr>
            <a:spLocks noGrp="1"/>
          </p:cNvSpPr>
          <p:nvPr>
            <p:ph type="sldNum" sz="quarter" idx="12"/>
          </p:nvPr>
        </p:nvSpPr>
        <p:spPr/>
        <p:txBody>
          <a:bodyPr/>
          <a:lstStyle/>
          <a:p>
            <a:fld id="{2A4798B4-F16F-0A47-9803-C62842C308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36990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12801" y="609600"/>
            <a:ext cx="8463619"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801"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757574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033181" y="609600"/>
            <a:ext cx="809624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468100"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812799"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
        <p:nvSpPr>
          <p:cNvPr id="24" name="TextBox 23"/>
          <p:cNvSpPr txBox="1"/>
          <p:nvPr/>
        </p:nvSpPr>
        <p:spPr>
          <a:xfrm>
            <a:off x="643617"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4"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4226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12799" y="1931988"/>
            <a:ext cx="8463620"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799"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7726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033181" y="609600"/>
            <a:ext cx="809624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812799"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
        <p:nvSpPr>
          <p:cNvPr id="24" name="TextBox 23"/>
          <p:cNvSpPr txBox="1"/>
          <p:nvPr/>
        </p:nvSpPr>
        <p:spPr>
          <a:xfrm>
            <a:off x="643617"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4"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80775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821133" y="609600"/>
            <a:ext cx="8455287"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812799"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108209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00375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3"/>
            <a:ext cx="130508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12800" y="609603"/>
            <a:ext cx="6926701" cy="5251451"/>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189652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lumna de contenido 3">
    <p:bg>
      <p:bgPr>
        <a:solidFill>
          <a:schemeClr val="bg2"/>
        </a:solidFill>
        <a:effectLst/>
      </p:bgPr>
    </p:bg>
    <p:spTree>
      <p:nvGrpSpPr>
        <p:cNvPr id="1" name=""/>
        <p:cNvGrpSpPr/>
        <p:nvPr/>
      </p:nvGrpSpPr>
      <p:grpSpPr>
        <a:xfrm>
          <a:off x="0" y="0"/>
          <a:ext cx="0" cy="0"/>
          <a:chOff x="0" y="0"/>
          <a:chExt cx="0" cy="0"/>
        </a:xfrm>
      </p:grpSpPr>
      <p:grpSp>
        <p:nvGrpSpPr>
          <p:cNvPr id="2" name="Superior izquierda">
            <a:extLst>
              <a:ext uri="{FF2B5EF4-FFF2-40B4-BE49-F238E27FC236}">
                <a16:creationId xmlns:a16="http://schemas.microsoft.com/office/drawing/2014/main" id="{F814A4FB-5C5F-4FBA-8692-F2853E8F3042}"/>
              </a:ext>
              <a:ext uri="{C183D7F6-B498-43B3-948B-1728B52AA6E4}">
                <adec:decorative xmlns:adec="http://schemas.microsoft.com/office/drawing/2017/decorative" val="1"/>
              </a:ext>
            </a:extLst>
          </p:cNvPr>
          <p:cNvGrpSpPr/>
          <p:nvPr userDrawn="1"/>
        </p:nvGrpSpPr>
        <p:grpSpPr>
          <a:xfrm>
            <a:off x="10849" y="-3086"/>
            <a:ext cx="2198951" cy="3349518"/>
            <a:chOff x="10849" y="-3086"/>
            <a:chExt cx="2198951" cy="3349518"/>
          </a:xfrm>
        </p:grpSpPr>
        <p:sp>
          <p:nvSpPr>
            <p:cNvPr id="3" name="Forma libre: Forma 2">
              <a:extLst>
                <a:ext uri="{FF2B5EF4-FFF2-40B4-BE49-F238E27FC236}">
                  <a16:creationId xmlns:a16="http://schemas.microsoft.com/office/drawing/2014/main" id="{4980A145-1B2A-495B-BB8D-3217B4432882}"/>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solidFill>
                  <a:schemeClr val="tx1">
                    <a:lumMod val="65000"/>
                    <a:lumOff val="35000"/>
                  </a:schemeClr>
                </a:solidFill>
                <a:latin typeface="AvenirNext LT Pro Medium" panose="020B0504020202020204" pitchFamily="34" charset="0"/>
              </a:endParaRPr>
            </a:p>
          </p:txBody>
        </p:sp>
        <p:sp>
          <p:nvSpPr>
            <p:cNvPr id="4" name="Forma libre: Forma 3">
              <a:extLst>
                <a:ext uri="{FF2B5EF4-FFF2-40B4-BE49-F238E27FC236}">
                  <a16:creationId xmlns:a16="http://schemas.microsoft.com/office/drawing/2014/main" id="{0984DC62-D617-4E12-A239-CDDF4B6B262E}"/>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s-ES" noProof="0"/>
            </a:p>
          </p:txBody>
        </p:sp>
        <p:sp>
          <p:nvSpPr>
            <p:cNvPr id="5" name="Forma libre: Forma 4">
              <a:extLst>
                <a:ext uri="{FF2B5EF4-FFF2-40B4-BE49-F238E27FC236}">
                  <a16:creationId xmlns:a16="http://schemas.microsoft.com/office/drawing/2014/main" id="{F8A564AC-EDDB-4E4E-BDB1-E48BAD8588ED}"/>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s-ES" noProof="0"/>
            </a:p>
          </p:txBody>
        </p:sp>
        <p:sp>
          <p:nvSpPr>
            <p:cNvPr id="6" name="Forma libre: Forma 5">
              <a:extLst>
                <a:ext uri="{FF2B5EF4-FFF2-40B4-BE49-F238E27FC236}">
                  <a16:creationId xmlns:a16="http://schemas.microsoft.com/office/drawing/2014/main" id="{49464CE0-3907-4E76-AFE6-DE1A516EDF34}"/>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s-ES" noProof="0"/>
            </a:p>
          </p:txBody>
        </p:sp>
        <p:sp>
          <p:nvSpPr>
            <p:cNvPr id="7" name="Forma libre: Forma 6">
              <a:extLst>
                <a:ext uri="{FF2B5EF4-FFF2-40B4-BE49-F238E27FC236}">
                  <a16:creationId xmlns:a16="http://schemas.microsoft.com/office/drawing/2014/main" id="{9B3B21B9-2870-497E-829A-0CC4F7008462}"/>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s-ES" noProof="0"/>
            </a:p>
          </p:txBody>
        </p:sp>
        <p:sp>
          <p:nvSpPr>
            <p:cNvPr id="8" name="Forma libre: Forma 7">
              <a:extLst>
                <a:ext uri="{FF2B5EF4-FFF2-40B4-BE49-F238E27FC236}">
                  <a16:creationId xmlns:a16="http://schemas.microsoft.com/office/drawing/2014/main" id="{909A199D-FF1B-459F-930B-A6D196E86E30}"/>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s-ES" noProof="0"/>
            </a:p>
          </p:txBody>
        </p:sp>
        <p:sp>
          <p:nvSpPr>
            <p:cNvPr id="9" name="Forma libre: Forma 8">
              <a:extLst>
                <a:ext uri="{FF2B5EF4-FFF2-40B4-BE49-F238E27FC236}">
                  <a16:creationId xmlns:a16="http://schemas.microsoft.com/office/drawing/2014/main" id="{47E0149D-5979-466E-A1C2-993EA08A6504}"/>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s-ES" noProof="0"/>
            </a:p>
          </p:txBody>
        </p:sp>
        <p:sp>
          <p:nvSpPr>
            <p:cNvPr id="10" name="Forma libre: Forma 9">
              <a:extLst>
                <a:ext uri="{FF2B5EF4-FFF2-40B4-BE49-F238E27FC236}">
                  <a16:creationId xmlns:a16="http://schemas.microsoft.com/office/drawing/2014/main" id="{41FDA39F-7BD7-4DDD-9428-51E38CD97ED1}"/>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s-ES" noProof="0"/>
            </a:p>
          </p:txBody>
        </p:sp>
      </p:grpSp>
      <p:sp>
        <p:nvSpPr>
          <p:cNvPr id="11" name="Título 1">
            <a:extLst>
              <a:ext uri="{FF2B5EF4-FFF2-40B4-BE49-F238E27FC236}">
                <a16:creationId xmlns:a16="http://schemas.microsoft.com/office/drawing/2014/main" id="{EB1A75F4-7B0E-4667-A4CC-A89FC6C5DDD6}"/>
              </a:ext>
            </a:extLst>
          </p:cNvPr>
          <p:cNvSpPr>
            <a:spLocks noGrp="1"/>
          </p:cNvSpPr>
          <p:nvPr>
            <p:ph type="title"/>
          </p:nvPr>
        </p:nvSpPr>
        <p:spPr>
          <a:xfrm>
            <a:off x="1198182" y="559814"/>
            <a:ext cx="9795636" cy="1335662"/>
          </a:xfrm>
          <a:prstGeom prst="rect">
            <a:avLst/>
          </a:prstGeom>
        </p:spPr>
        <p:txBody>
          <a:bodyPr rtlCol="0"/>
          <a:lstStyle>
            <a:lvl1pPr algn="ctr">
              <a:defRPr/>
            </a:lvl1pPr>
          </a:lstStyle>
          <a:p>
            <a:pPr rtl="0">
              <a:lnSpc>
                <a:spcPct val="100000"/>
              </a:lnSpc>
            </a:pPr>
            <a:endParaRPr lang="es-ES" noProof="0"/>
          </a:p>
        </p:txBody>
      </p:sp>
      <p:sp>
        <p:nvSpPr>
          <p:cNvPr id="24" name="Marcador de texto 30">
            <a:extLst>
              <a:ext uri="{FF2B5EF4-FFF2-40B4-BE49-F238E27FC236}">
                <a16:creationId xmlns:a16="http://schemas.microsoft.com/office/drawing/2014/main" id="{BD1F0F39-9F6D-4B25-8117-CC1868D8FD93}"/>
              </a:ext>
            </a:extLst>
          </p:cNvPr>
          <p:cNvSpPr>
            <a:spLocks noGrp="1"/>
          </p:cNvSpPr>
          <p:nvPr>
            <p:ph type="body" sz="quarter" idx="13" hasCustomPrompt="1"/>
          </p:nvPr>
        </p:nvSpPr>
        <p:spPr>
          <a:xfrm>
            <a:off x="842044" y="2107496"/>
            <a:ext cx="3327366" cy="597604"/>
          </a:xfrm>
          <a:prstGeom prst="rect">
            <a:avLst/>
          </a:prstGeom>
        </p:spPr>
        <p:txBody>
          <a:bodyPr rtlCol="0"/>
          <a:lstStyle>
            <a:lvl1pPr marL="0" indent="0">
              <a:buNone/>
              <a:defRPr sz="2400" b="1">
                <a:solidFill>
                  <a:schemeClr val="accent1"/>
                </a:solidFill>
              </a:defRPr>
            </a:lvl1pPr>
          </a:lstStyle>
          <a:p>
            <a:pPr lvl="0" rtl="0"/>
            <a:r>
              <a:rPr lang="es-ES" noProof="0"/>
              <a:t>Haga clic para agregar un subtítulo</a:t>
            </a:r>
          </a:p>
        </p:txBody>
      </p:sp>
      <p:sp>
        <p:nvSpPr>
          <p:cNvPr id="12" name="Marcador de contenido 2">
            <a:extLst>
              <a:ext uri="{FF2B5EF4-FFF2-40B4-BE49-F238E27FC236}">
                <a16:creationId xmlns:a16="http://schemas.microsoft.com/office/drawing/2014/main" id="{4F61A9F3-10B2-440F-8037-9098D468B838}"/>
              </a:ext>
            </a:extLst>
          </p:cNvPr>
          <p:cNvSpPr>
            <a:spLocks noGrp="1"/>
          </p:cNvSpPr>
          <p:nvPr>
            <p:ph idx="1"/>
          </p:nvPr>
        </p:nvSpPr>
        <p:spPr>
          <a:xfrm>
            <a:off x="841937" y="2717782"/>
            <a:ext cx="3319569" cy="3365605"/>
          </a:xfrm>
          <a:prstGeom prst="rect">
            <a:avLst/>
          </a:prstGeom>
        </p:spPr>
        <p:txBody>
          <a:bodyPr rtlCol="0">
            <a:normAutofit/>
          </a:bodyPr>
          <a:lstStyle>
            <a:lvl1pPr>
              <a:lnSpc>
                <a:spcPct val="100000"/>
              </a:lnSpc>
              <a:defRPr sz="1800"/>
            </a:lvl1pPr>
          </a:lstStyle>
          <a:p>
            <a:pPr rtl="0">
              <a:lnSpc>
                <a:spcPct val="110000"/>
              </a:lnSpc>
            </a:pPr>
            <a:endParaRPr lang="es-ES" sz="1800" noProof="0"/>
          </a:p>
        </p:txBody>
      </p:sp>
      <p:grpSp>
        <p:nvGrpSpPr>
          <p:cNvPr id="13" name="Parte inferior derecha">
            <a:extLst>
              <a:ext uri="{FF2B5EF4-FFF2-40B4-BE49-F238E27FC236}">
                <a16:creationId xmlns:a16="http://schemas.microsoft.com/office/drawing/2014/main" id="{42796FA7-0B8D-4A6A-B372-11F871284261}"/>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sp>
          <p:nvSpPr>
            <p:cNvPr id="14" name="Forma libre: Forma 13">
              <a:extLst>
                <a:ext uri="{FF2B5EF4-FFF2-40B4-BE49-F238E27FC236}">
                  <a16:creationId xmlns:a16="http://schemas.microsoft.com/office/drawing/2014/main" id="{4E9DEDEF-994C-4A05-BAA2-67F5BD83498A}"/>
                </a:ext>
                <a:ext uri="{C183D7F6-B498-43B3-948B-1728B52AA6E4}">
                  <adec:decorative xmlns:adec="http://schemas.microsoft.com/office/drawing/2017/decorative" val="1"/>
                </a:ext>
              </a:extLst>
            </p:cNvPr>
            <p:cNvSpPr/>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solidFill>
                  <a:schemeClr val="tx1">
                    <a:lumMod val="65000"/>
                    <a:lumOff val="35000"/>
                  </a:schemeClr>
                </a:solidFill>
                <a:latin typeface="AvenirNext LT Pro Medium" panose="020B0504020202020204" pitchFamily="34" charset="0"/>
              </a:endParaRPr>
            </a:p>
          </p:txBody>
        </p:sp>
        <p:grpSp>
          <p:nvGrpSpPr>
            <p:cNvPr id="15" name="Gráfico 157">
              <a:extLst>
                <a:ext uri="{FF2B5EF4-FFF2-40B4-BE49-F238E27FC236}">
                  <a16:creationId xmlns:a16="http://schemas.microsoft.com/office/drawing/2014/main" id="{BB94129B-E855-47D6-9855-B7BBA9196577}"/>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7" name="Forma libre: Forma 16">
                <a:extLst>
                  <a:ext uri="{FF2B5EF4-FFF2-40B4-BE49-F238E27FC236}">
                    <a16:creationId xmlns:a16="http://schemas.microsoft.com/office/drawing/2014/main" id="{F51AB20C-DF56-47C5-896F-0DB80D03FDC8}"/>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pPr rtl="0"/>
                <a:endParaRPr lang="es-ES" noProof="0"/>
              </a:p>
            </p:txBody>
          </p:sp>
          <p:sp>
            <p:nvSpPr>
              <p:cNvPr id="18" name="Forma libre: Forma 17">
                <a:extLst>
                  <a:ext uri="{FF2B5EF4-FFF2-40B4-BE49-F238E27FC236}">
                    <a16:creationId xmlns:a16="http://schemas.microsoft.com/office/drawing/2014/main" id="{CFDCBD64-0658-4106-89B1-85886D501AF4}"/>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pPr rtl="0"/>
                <a:endParaRPr lang="es-ES" noProof="0"/>
              </a:p>
            </p:txBody>
          </p:sp>
          <p:sp>
            <p:nvSpPr>
              <p:cNvPr id="19" name="Forma libre: Forma 18">
                <a:extLst>
                  <a:ext uri="{FF2B5EF4-FFF2-40B4-BE49-F238E27FC236}">
                    <a16:creationId xmlns:a16="http://schemas.microsoft.com/office/drawing/2014/main" id="{B4A46042-D02F-49E2-94BE-4343D185C109}"/>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pPr rtl="0"/>
                <a:endParaRPr lang="es-ES" noProof="0"/>
              </a:p>
            </p:txBody>
          </p:sp>
          <p:sp>
            <p:nvSpPr>
              <p:cNvPr id="20" name="Forma libre: Forma 19">
                <a:extLst>
                  <a:ext uri="{FF2B5EF4-FFF2-40B4-BE49-F238E27FC236}">
                    <a16:creationId xmlns:a16="http://schemas.microsoft.com/office/drawing/2014/main" id="{3BB3FF94-2A73-4E66-B0F7-52680ACEE507}"/>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pPr rtl="0"/>
                <a:endParaRPr lang="es-ES" noProof="0"/>
              </a:p>
            </p:txBody>
          </p:sp>
          <p:sp>
            <p:nvSpPr>
              <p:cNvPr id="21" name="Forma libre: Forma 20">
                <a:extLst>
                  <a:ext uri="{FF2B5EF4-FFF2-40B4-BE49-F238E27FC236}">
                    <a16:creationId xmlns:a16="http://schemas.microsoft.com/office/drawing/2014/main" id="{3F248489-3035-4F9D-B606-06A95BB4E166}"/>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pPr rtl="0"/>
                <a:endParaRPr lang="es-ES" noProof="0"/>
              </a:p>
            </p:txBody>
          </p:sp>
          <p:sp>
            <p:nvSpPr>
              <p:cNvPr id="22" name="Forma libre: Forma 21">
                <a:extLst>
                  <a:ext uri="{FF2B5EF4-FFF2-40B4-BE49-F238E27FC236}">
                    <a16:creationId xmlns:a16="http://schemas.microsoft.com/office/drawing/2014/main" id="{0689AA6E-4D9C-4F1F-8400-646DBC1DEB4D}"/>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pPr rtl="0"/>
                <a:endParaRPr lang="es-ES" noProof="0"/>
              </a:p>
            </p:txBody>
          </p:sp>
          <p:sp>
            <p:nvSpPr>
              <p:cNvPr id="23" name="Forma libre: Forma 22">
                <a:extLst>
                  <a:ext uri="{FF2B5EF4-FFF2-40B4-BE49-F238E27FC236}">
                    <a16:creationId xmlns:a16="http://schemas.microsoft.com/office/drawing/2014/main" id="{4D905AEC-08D4-41F2-AD1B-63851B364937}"/>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pPr rtl="0"/>
                <a:endParaRPr lang="es-ES" noProof="0"/>
              </a:p>
            </p:txBody>
          </p:sp>
        </p:grpSp>
        <p:sp>
          <p:nvSpPr>
            <p:cNvPr id="16" name="Forma libre: Forma 15">
              <a:extLst>
                <a:ext uri="{FF2B5EF4-FFF2-40B4-BE49-F238E27FC236}">
                  <a16:creationId xmlns:a16="http://schemas.microsoft.com/office/drawing/2014/main" id="{F599A04F-CD3E-4093-A4F6-84E34675CF9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noProof="0"/>
            </a:p>
          </p:txBody>
        </p:sp>
      </p:grpSp>
      <p:sp>
        <p:nvSpPr>
          <p:cNvPr id="33" name="Marcador de texto 30">
            <a:extLst>
              <a:ext uri="{FF2B5EF4-FFF2-40B4-BE49-F238E27FC236}">
                <a16:creationId xmlns:a16="http://schemas.microsoft.com/office/drawing/2014/main" id="{CAD7B113-A329-4BA2-AFE9-605C0245BE80}"/>
              </a:ext>
            </a:extLst>
          </p:cNvPr>
          <p:cNvSpPr>
            <a:spLocks noGrp="1"/>
          </p:cNvSpPr>
          <p:nvPr>
            <p:ph type="body" sz="quarter" idx="17" hasCustomPrompt="1"/>
          </p:nvPr>
        </p:nvSpPr>
        <p:spPr>
          <a:xfrm>
            <a:off x="4423061" y="2107496"/>
            <a:ext cx="3327366" cy="597604"/>
          </a:xfrm>
          <a:prstGeom prst="rect">
            <a:avLst/>
          </a:prstGeom>
        </p:spPr>
        <p:txBody>
          <a:bodyPr rtlCol="0"/>
          <a:lstStyle>
            <a:lvl1pPr marL="0" indent="0">
              <a:buNone/>
              <a:defRPr sz="2400" b="1">
                <a:solidFill>
                  <a:schemeClr val="accent1"/>
                </a:solidFill>
              </a:defRPr>
            </a:lvl1pPr>
          </a:lstStyle>
          <a:p>
            <a:pPr lvl="0" rtl="0"/>
            <a:r>
              <a:rPr lang="es-ES" noProof="0"/>
              <a:t>Haga clic para agregar un subtítulo</a:t>
            </a:r>
          </a:p>
        </p:txBody>
      </p:sp>
      <p:sp>
        <p:nvSpPr>
          <p:cNvPr id="32" name="Marcador de contenido 2">
            <a:extLst>
              <a:ext uri="{FF2B5EF4-FFF2-40B4-BE49-F238E27FC236}">
                <a16:creationId xmlns:a16="http://schemas.microsoft.com/office/drawing/2014/main" id="{8D6DC0D7-6E45-4762-A081-2A9D1DF03B9B}"/>
              </a:ext>
            </a:extLst>
          </p:cNvPr>
          <p:cNvSpPr>
            <a:spLocks noGrp="1"/>
          </p:cNvSpPr>
          <p:nvPr>
            <p:ph idx="16"/>
          </p:nvPr>
        </p:nvSpPr>
        <p:spPr>
          <a:xfrm>
            <a:off x="4422954" y="2717782"/>
            <a:ext cx="3319569" cy="3365605"/>
          </a:xfrm>
          <a:prstGeom prst="rect">
            <a:avLst/>
          </a:prstGeom>
        </p:spPr>
        <p:txBody>
          <a:bodyPr rtlCol="0">
            <a:normAutofit/>
          </a:bodyPr>
          <a:lstStyle>
            <a:lvl1pPr>
              <a:lnSpc>
                <a:spcPct val="100000"/>
              </a:lnSpc>
              <a:defRPr sz="1800"/>
            </a:lvl1pPr>
          </a:lstStyle>
          <a:p>
            <a:pPr rtl="0">
              <a:lnSpc>
                <a:spcPct val="110000"/>
              </a:lnSpc>
            </a:pPr>
            <a:endParaRPr lang="es-ES" sz="1800" noProof="0"/>
          </a:p>
        </p:txBody>
      </p:sp>
      <p:sp>
        <p:nvSpPr>
          <p:cNvPr id="31" name="Marcador de texto 30">
            <a:extLst>
              <a:ext uri="{FF2B5EF4-FFF2-40B4-BE49-F238E27FC236}">
                <a16:creationId xmlns:a16="http://schemas.microsoft.com/office/drawing/2014/main" id="{52827B4A-2F73-4A8C-9EB2-DE175123E916}"/>
              </a:ext>
            </a:extLst>
          </p:cNvPr>
          <p:cNvSpPr>
            <a:spLocks noGrp="1"/>
          </p:cNvSpPr>
          <p:nvPr>
            <p:ph type="body" sz="quarter" idx="15" hasCustomPrompt="1"/>
          </p:nvPr>
        </p:nvSpPr>
        <p:spPr>
          <a:xfrm>
            <a:off x="8016137" y="2107496"/>
            <a:ext cx="3327366" cy="597604"/>
          </a:xfrm>
          <a:prstGeom prst="rect">
            <a:avLst/>
          </a:prstGeom>
        </p:spPr>
        <p:txBody>
          <a:bodyPr rtlCol="0"/>
          <a:lstStyle>
            <a:lvl1pPr marL="0" indent="0">
              <a:buNone/>
              <a:defRPr sz="2400" b="1">
                <a:solidFill>
                  <a:schemeClr val="accent1"/>
                </a:solidFill>
              </a:defRPr>
            </a:lvl1pPr>
          </a:lstStyle>
          <a:p>
            <a:pPr lvl="0" rtl="0"/>
            <a:r>
              <a:rPr lang="es-ES" noProof="0"/>
              <a:t>Haga clic para agregar un subtítulo</a:t>
            </a:r>
          </a:p>
        </p:txBody>
      </p:sp>
      <p:sp>
        <p:nvSpPr>
          <p:cNvPr id="30" name="Marcador de contenido 2">
            <a:extLst>
              <a:ext uri="{FF2B5EF4-FFF2-40B4-BE49-F238E27FC236}">
                <a16:creationId xmlns:a16="http://schemas.microsoft.com/office/drawing/2014/main" id="{5274DFA3-F7E2-4525-B0FD-F36F75AC670C}"/>
              </a:ext>
            </a:extLst>
          </p:cNvPr>
          <p:cNvSpPr>
            <a:spLocks noGrp="1"/>
          </p:cNvSpPr>
          <p:nvPr>
            <p:ph idx="14"/>
          </p:nvPr>
        </p:nvSpPr>
        <p:spPr>
          <a:xfrm>
            <a:off x="8016030" y="2717782"/>
            <a:ext cx="3319569" cy="3365605"/>
          </a:xfrm>
          <a:prstGeom prst="rect">
            <a:avLst/>
          </a:prstGeom>
        </p:spPr>
        <p:txBody>
          <a:bodyPr rtlCol="0">
            <a:normAutofit/>
          </a:bodyPr>
          <a:lstStyle>
            <a:lvl1pPr>
              <a:lnSpc>
                <a:spcPct val="100000"/>
              </a:lnSpc>
              <a:defRPr sz="1800"/>
            </a:lvl1pPr>
          </a:lstStyle>
          <a:p>
            <a:pPr rtl="0">
              <a:lnSpc>
                <a:spcPct val="110000"/>
              </a:lnSpc>
            </a:pPr>
            <a:endParaRPr lang="es-ES" sz="1800" noProof="0"/>
          </a:p>
        </p:txBody>
      </p:sp>
      <p:sp>
        <p:nvSpPr>
          <p:cNvPr id="25" name="Marcador de fecha 8">
            <a:extLst>
              <a:ext uri="{FF2B5EF4-FFF2-40B4-BE49-F238E27FC236}">
                <a16:creationId xmlns:a16="http://schemas.microsoft.com/office/drawing/2014/main" id="{D7DADA0B-95F3-437B-BB04-284E5066D32A}"/>
              </a:ext>
            </a:extLst>
          </p:cNvPr>
          <p:cNvSpPr>
            <a:spLocks noGrp="1"/>
          </p:cNvSpPr>
          <p:nvPr>
            <p:ph type="dt" sz="half" idx="10"/>
          </p:nvPr>
        </p:nvSpPr>
        <p:spPr>
          <a:xfrm>
            <a:off x="838200" y="6356350"/>
            <a:ext cx="2743200" cy="365125"/>
          </a:xfrm>
          <a:prstGeom prst="rect">
            <a:avLst/>
          </a:prstGeom>
        </p:spPr>
        <p:txBody>
          <a:bodyPr rtlCol="0"/>
          <a:lstStyle>
            <a:lvl1pPr>
              <a:defRPr sz="900" spc="200" baseline="0">
                <a:solidFill>
                  <a:schemeClr val="accent1"/>
                </a:solidFill>
                <a:effectLst/>
              </a:defRPr>
            </a:lvl1pPr>
          </a:lstStyle>
          <a:p>
            <a:pPr rtl="0"/>
            <a:r>
              <a:rPr lang="es-ES" noProof="0"/>
              <a:t>2/2/20XX</a:t>
            </a:r>
          </a:p>
        </p:txBody>
      </p:sp>
      <p:sp>
        <p:nvSpPr>
          <p:cNvPr id="26" name="Marcador de pie de página 9">
            <a:extLst>
              <a:ext uri="{FF2B5EF4-FFF2-40B4-BE49-F238E27FC236}">
                <a16:creationId xmlns:a16="http://schemas.microsoft.com/office/drawing/2014/main" id="{79EB3AB4-7EA2-4CAC-A6BD-9D885C89758B}"/>
              </a:ext>
            </a:extLst>
          </p:cNvPr>
          <p:cNvSpPr>
            <a:spLocks noGrp="1"/>
          </p:cNvSpPr>
          <p:nvPr>
            <p:ph type="ftr" sz="quarter" idx="11"/>
          </p:nvPr>
        </p:nvSpPr>
        <p:spPr>
          <a:xfrm>
            <a:off x="4038600" y="6356350"/>
            <a:ext cx="4114800" cy="365125"/>
          </a:xfrm>
          <a:prstGeom prst="rect">
            <a:avLst/>
          </a:prstGeom>
        </p:spPr>
        <p:txBody>
          <a:bodyPr rtlCol="0"/>
          <a:lstStyle>
            <a:lvl1pPr algn="ctr">
              <a:defRPr sz="900" spc="200" baseline="0">
                <a:solidFill>
                  <a:schemeClr val="accent1"/>
                </a:solidFill>
                <a:effectLst/>
              </a:defRPr>
            </a:lvl1pPr>
          </a:lstStyle>
          <a:p>
            <a:pPr rtl="0"/>
            <a:r>
              <a:rPr lang="es-ES" noProof="0"/>
              <a:t>TÍTULO DE LA PRESENTACIÓN</a:t>
            </a:r>
          </a:p>
        </p:txBody>
      </p:sp>
      <p:sp>
        <p:nvSpPr>
          <p:cNvPr id="27" name="Marcador de número de diapositiva 10">
            <a:extLst>
              <a:ext uri="{FF2B5EF4-FFF2-40B4-BE49-F238E27FC236}">
                <a16:creationId xmlns:a16="http://schemas.microsoft.com/office/drawing/2014/main" id="{5F4C612D-28B2-4621-BF60-4C517747AD56}"/>
              </a:ext>
            </a:extLst>
          </p:cNvPr>
          <p:cNvSpPr>
            <a:spLocks noGrp="1"/>
          </p:cNvSpPr>
          <p:nvPr>
            <p:ph type="sldNum" sz="quarter" idx="12"/>
          </p:nvPr>
        </p:nvSpPr>
        <p:spPr>
          <a:xfrm>
            <a:off x="9906000" y="6356350"/>
            <a:ext cx="1447800" cy="365125"/>
          </a:xfrm>
          <a:prstGeom prst="rect">
            <a:avLst/>
          </a:prstGeom>
        </p:spPr>
        <p:txBody>
          <a:bodyPr rtlCol="0"/>
          <a:lstStyle>
            <a:lvl1pPr algn="r">
              <a:defRPr sz="900" spc="200" baseline="0">
                <a:solidFill>
                  <a:schemeClr val="accent1"/>
                </a:solidFill>
                <a:effectLst/>
              </a:defRPr>
            </a:lvl1pPr>
          </a:lstStyle>
          <a:p>
            <a:pPr rtl="0"/>
            <a:fld id="{73B850FF-6169-4056-8077-06FFA93A5366}" type="slidenum">
              <a:rPr lang="es-ES" noProof="0" smtClean="0"/>
              <a:pPr rtl="0"/>
              <a:t>‹Nº›</a:t>
            </a:fld>
            <a:endParaRPr lang="es-ES" noProof="0"/>
          </a:p>
        </p:txBody>
      </p:sp>
    </p:spTree>
    <p:extLst>
      <p:ext uri="{BB962C8B-B14F-4D97-AF65-F5344CB8AC3E}">
        <p14:creationId xmlns:p14="http://schemas.microsoft.com/office/powerpoint/2010/main" val="3362045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EB8A40-0B05-427A-81AD-0CC5B1F40EE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82394D8-A832-4E93-83B2-4F6C928B11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60205A4-A9FE-4FF8-A7C0-1747717ED975}"/>
              </a:ext>
            </a:extLst>
          </p:cNvPr>
          <p:cNvSpPr>
            <a:spLocks noGrp="1"/>
          </p:cNvSpPr>
          <p:nvPr>
            <p:ph type="dt" sz="half" idx="10"/>
          </p:nvPr>
        </p:nvSpPr>
        <p:spPr/>
        <p:txBody>
          <a:bodyPr/>
          <a:lstStyle/>
          <a:p>
            <a:fld id="{87EA32BF-6EA1-4651-A777-C5B7AEFE2F4F}" type="datetimeFigureOut">
              <a:rPr lang="es-ES" smtClean="0"/>
              <a:t>24/10/2024</a:t>
            </a:fld>
            <a:endParaRPr lang="es-ES"/>
          </a:p>
        </p:txBody>
      </p:sp>
      <p:sp>
        <p:nvSpPr>
          <p:cNvPr id="5" name="Marcador de pie de página 4">
            <a:extLst>
              <a:ext uri="{FF2B5EF4-FFF2-40B4-BE49-F238E27FC236}">
                <a16:creationId xmlns:a16="http://schemas.microsoft.com/office/drawing/2014/main" id="{85579C3E-BFC0-4864-AA01-7D8291ADF2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176C50-7105-477E-B7DB-6F58F4E3FC1D}"/>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3242148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2DF40C-94D3-41B7-A943-E4FF15239CD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8BA14EE-E67A-4178-9A02-C0E3F72D1BF2}"/>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0A176AF-F5F9-422C-B45D-857E3699A1EC}"/>
              </a:ext>
            </a:extLst>
          </p:cNvPr>
          <p:cNvSpPr>
            <a:spLocks noGrp="1"/>
          </p:cNvSpPr>
          <p:nvPr>
            <p:ph type="dt" sz="half" idx="10"/>
          </p:nvPr>
        </p:nvSpPr>
        <p:spPr/>
        <p:txBody>
          <a:bodyPr/>
          <a:lstStyle/>
          <a:p>
            <a:fld id="{87EA32BF-6EA1-4651-A777-C5B7AEFE2F4F}" type="datetimeFigureOut">
              <a:rPr lang="es-ES" smtClean="0"/>
              <a:t>24/10/2024</a:t>
            </a:fld>
            <a:endParaRPr lang="es-ES"/>
          </a:p>
        </p:txBody>
      </p:sp>
      <p:sp>
        <p:nvSpPr>
          <p:cNvPr id="5" name="Marcador de pie de página 4">
            <a:extLst>
              <a:ext uri="{FF2B5EF4-FFF2-40B4-BE49-F238E27FC236}">
                <a16:creationId xmlns:a16="http://schemas.microsoft.com/office/drawing/2014/main" id="{8CB308F7-3B2F-4713-B6BD-1A235684E5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EAE14B-38AD-446E-8650-68CE92E0CAB2}"/>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921178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fontScale="90000"/>
          </a:bodyPr>
          <a:lstStyle>
            <a:lvl1pPr>
              <a:def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defRPr>
            </a:lvl1pPr>
          </a:lstStyle>
          <a:p>
            <a:pPr lvl="0"/>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500949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0F721B-F73D-49BA-BBD9-32729F78538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0CD17E6-116D-4900-BA92-EB097AA5C8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E96C23B0-13E7-452A-B8C0-EF81CEC05549}"/>
              </a:ext>
            </a:extLst>
          </p:cNvPr>
          <p:cNvSpPr>
            <a:spLocks noGrp="1"/>
          </p:cNvSpPr>
          <p:nvPr>
            <p:ph type="dt" sz="half" idx="10"/>
          </p:nvPr>
        </p:nvSpPr>
        <p:spPr/>
        <p:txBody>
          <a:bodyPr/>
          <a:lstStyle/>
          <a:p>
            <a:fld id="{87EA32BF-6EA1-4651-A777-C5B7AEFE2F4F}" type="datetimeFigureOut">
              <a:rPr lang="es-ES" smtClean="0"/>
              <a:t>24/10/2024</a:t>
            </a:fld>
            <a:endParaRPr lang="es-ES"/>
          </a:p>
        </p:txBody>
      </p:sp>
      <p:sp>
        <p:nvSpPr>
          <p:cNvPr id="5" name="Marcador de pie de página 4">
            <a:extLst>
              <a:ext uri="{FF2B5EF4-FFF2-40B4-BE49-F238E27FC236}">
                <a16:creationId xmlns:a16="http://schemas.microsoft.com/office/drawing/2014/main" id="{0DEFF8B1-EE9D-40C8-A466-29EDAF1BD2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07A300-7399-4CBF-962E-086EF2F381E4}"/>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1829136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7FA95E-CE8B-499E-A9E4-1082020D528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1CE0C2-EEF0-420B-B083-1EB41F39AA92}"/>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3259B50-12CD-4062-84D0-3DF34595C078}"/>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114F318-34C0-4212-B30B-C9BC21BFB96C}"/>
              </a:ext>
            </a:extLst>
          </p:cNvPr>
          <p:cNvSpPr>
            <a:spLocks noGrp="1"/>
          </p:cNvSpPr>
          <p:nvPr>
            <p:ph type="dt" sz="half" idx="10"/>
          </p:nvPr>
        </p:nvSpPr>
        <p:spPr/>
        <p:txBody>
          <a:bodyPr/>
          <a:lstStyle/>
          <a:p>
            <a:fld id="{87EA32BF-6EA1-4651-A777-C5B7AEFE2F4F}" type="datetimeFigureOut">
              <a:rPr lang="es-ES" smtClean="0"/>
              <a:t>24/10/2024</a:t>
            </a:fld>
            <a:endParaRPr lang="es-ES"/>
          </a:p>
        </p:txBody>
      </p:sp>
      <p:sp>
        <p:nvSpPr>
          <p:cNvPr id="6" name="Marcador de pie de página 5">
            <a:extLst>
              <a:ext uri="{FF2B5EF4-FFF2-40B4-BE49-F238E27FC236}">
                <a16:creationId xmlns:a16="http://schemas.microsoft.com/office/drawing/2014/main" id="{F08371F3-95EE-43A2-9E02-6DA76D5E74D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5505A42-D61F-4EA1-AA6C-EC51422EB3C9}"/>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458006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6CCC2-F75F-48F8-A5DD-05AC37DFCE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60F2CFE-DF0F-4718-9A50-CFB310713C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11A1EED5-8F7E-43F7-AEEB-A03E58197345}"/>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5CBE7B9-F57E-42B1-8ED0-913B6545B9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DE2719E1-3661-42E4-BDFF-3F3DFB8BF0C9}"/>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5D18A26-3FB7-4BD8-BEA0-1CFC010DD4C8}"/>
              </a:ext>
            </a:extLst>
          </p:cNvPr>
          <p:cNvSpPr>
            <a:spLocks noGrp="1"/>
          </p:cNvSpPr>
          <p:nvPr>
            <p:ph type="dt" sz="half" idx="10"/>
          </p:nvPr>
        </p:nvSpPr>
        <p:spPr/>
        <p:txBody>
          <a:bodyPr/>
          <a:lstStyle/>
          <a:p>
            <a:fld id="{87EA32BF-6EA1-4651-A777-C5B7AEFE2F4F}" type="datetimeFigureOut">
              <a:rPr lang="es-ES" smtClean="0"/>
              <a:t>24/10/2024</a:t>
            </a:fld>
            <a:endParaRPr lang="es-ES"/>
          </a:p>
        </p:txBody>
      </p:sp>
      <p:sp>
        <p:nvSpPr>
          <p:cNvPr id="8" name="Marcador de pie de página 7">
            <a:extLst>
              <a:ext uri="{FF2B5EF4-FFF2-40B4-BE49-F238E27FC236}">
                <a16:creationId xmlns:a16="http://schemas.microsoft.com/office/drawing/2014/main" id="{06E9DB07-29CC-4BFA-92B8-1F137559951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1BB75E1-5C1B-427C-8738-92DBCE60E533}"/>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3136260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83D567-8D4F-407B-A2A7-83D93F19956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95C674-83BB-4D8C-BBCD-E9414623E021}"/>
              </a:ext>
            </a:extLst>
          </p:cNvPr>
          <p:cNvSpPr>
            <a:spLocks noGrp="1"/>
          </p:cNvSpPr>
          <p:nvPr>
            <p:ph type="dt" sz="half" idx="10"/>
          </p:nvPr>
        </p:nvSpPr>
        <p:spPr/>
        <p:txBody>
          <a:bodyPr/>
          <a:lstStyle/>
          <a:p>
            <a:fld id="{87EA32BF-6EA1-4651-A777-C5B7AEFE2F4F}" type="datetimeFigureOut">
              <a:rPr lang="es-ES" smtClean="0"/>
              <a:t>24/10/2024</a:t>
            </a:fld>
            <a:endParaRPr lang="es-ES"/>
          </a:p>
        </p:txBody>
      </p:sp>
      <p:sp>
        <p:nvSpPr>
          <p:cNvPr id="4" name="Marcador de pie de página 3">
            <a:extLst>
              <a:ext uri="{FF2B5EF4-FFF2-40B4-BE49-F238E27FC236}">
                <a16:creationId xmlns:a16="http://schemas.microsoft.com/office/drawing/2014/main" id="{9D214CB7-8B75-4DBE-80AF-DC230B1A322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E6A8C74-6351-44DF-ABA1-5EF231EA1311}"/>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3187193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BC616E7-B4B3-4F81-9B6F-B072706CAB5D}"/>
              </a:ext>
            </a:extLst>
          </p:cNvPr>
          <p:cNvSpPr>
            <a:spLocks noGrp="1"/>
          </p:cNvSpPr>
          <p:nvPr>
            <p:ph type="dt" sz="half" idx="10"/>
          </p:nvPr>
        </p:nvSpPr>
        <p:spPr/>
        <p:txBody>
          <a:bodyPr/>
          <a:lstStyle/>
          <a:p>
            <a:fld id="{87EA32BF-6EA1-4651-A777-C5B7AEFE2F4F}" type="datetimeFigureOut">
              <a:rPr lang="es-ES" smtClean="0"/>
              <a:t>24/10/2024</a:t>
            </a:fld>
            <a:endParaRPr lang="es-ES"/>
          </a:p>
        </p:txBody>
      </p:sp>
      <p:sp>
        <p:nvSpPr>
          <p:cNvPr id="3" name="Marcador de pie de página 2">
            <a:extLst>
              <a:ext uri="{FF2B5EF4-FFF2-40B4-BE49-F238E27FC236}">
                <a16:creationId xmlns:a16="http://schemas.microsoft.com/office/drawing/2014/main" id="{3EE833C6-AE1A-45F9-A588-AC42F5EC1F3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7C6BD11-AF44-4CA7-978E-0CAA68D2D91B}"/>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1337039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6A2037-B718-46B1-8F6A-9F9EA7F4956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B169537-6E6C-4195-A9E6-A8C736BDC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567F57E-A51E-4DB5-8F90-AB331130D3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685956C0-B1D1-4926-8084-0CBC676B9F6D}"/>
              </a:ext>
            </a:extLst>
          </p:cNvPr>
          <p:cNvSpPr>
            <a:spLocks noGrp="1"/>
          </p:cNvSpPr>
          <p:nvPr>
            <p:ph type="dt" sz="half" idx="10"/>
          </p:nvPr>
        </p:nvSpPr>
        <p:spPr/>
        <p:txBody>
          <a:bodyPr/>
          <a:lstStyle/>
          <a:p>
            <a:fld id="{87EA32BF-6EA1-4651-A777-C5B7AEFE2F4F}" type="datetimeFigureOut">
              <a:rPr lang="es-ES" smtClean="0"/>
              <a:t>24/10/2024</a:t>
            </a:fld>
            <a:endParaRPr lang="es-ES"/>
          </a:p>
        </p:txBody>
      </p:sp>
      <p:sp>
        <p:nvSpPr>
          <p:cNvPr id="6" name="Marcador de pie de página 5">
            <a:extLst>
              <a:ext uri="{FF2B5EF4-FFF2-40B4-BE49-F238E27FC236}">
                <a16:creationId xmlns:a16="http://schemas.microsoft.com/office/drawing/2014/main" id="{0262C693-9CB1-4710-A864-4C5927A0EFB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D413A62-CDE5-4A95-B1B8-2D28E441326B}"/>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434113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EA663E-4E72-4523-A348-1CD1B75C1C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B86B8CE-5B9A-40BE-91DC-49F02CF637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C866AE-03D8-4A7B-8B02-DA5621CC34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E5D6EF0F-8EC0-4A4A-B5CE-21F6879B9E94}"/>
              </a:ext>
            </a:extLst>
          </p:cNvPr>
          <p:cNvSpPr>
            <a:spLocks noGrp="1"/>
          </p:cNvSpPr>
          <p:nvPr>
            <p:ph type="dt" sz="half" idx="10"/>
          </p:nvPr>
        </p:nvSpPr>
        <p:spPr/>
        <p:txBody>
          <a:bodyPr/>
          <a:lstStyle/>
          <a:p>
            <a:fld id="{87EA32BF-6EA1-4651-A777-C5B7AEFE2F4F}" type="datetimeFigureOut">
              <a:rPr lang="es-ES" smtClean="0"/>
              <a:t>24/10/2024</a:t>
            </a:fld>
            <a:endParaRPr lang="es-ES"/>
          </a:p>
        </p:txBody>
      </p:sp>
      <p:sp>
        <p:nvSpPr>
          <p:cNvPr id="6" name="Marcador de pie de página 5">
            <a:extLst>
              <a:ext uri="{FF2B5EF4-FFF2-40B4-BE49-F238E27FC236}">
                <a16:creationId xmlns:a16="http://schemas.microsoft.com/office/drawing/2014/main" id="{869750D7-FF76-48B1-AC4F-CF9BEBFDA6B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7B5D7F8-ECEC-4CEE-AE85-A4E8C2C7B069}"/>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3802995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1C6206-E528-42BC-B28F-FED4D9C9FCB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73D8A9D-2F7D-4F9C-9035-3F339A2E7D32}"/>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CE41D99-7BC4-4E3E-80C4-5079CFE498BD}"/>
              </a:ext>
            </a:extLst>
          </p:cNvPr>
          <p:cNvSpPr>
            <a:spLocks noGrp="1"/>
          </p:cNvSpPr>
          <p:nvPr>
            <p:ph type="dt" sz="half" idx="10"/>
          </p:nvPr>
        </p:nvSpPr>
        <p:spPr/>
        <p:txBody>
          <a:bodyPr/>
          <a:lstStyle/>
          <a:p>
            <a:fld id="{87EA32BF-6EA1-4651-A777-C5B7AEFE2F4F}" type="datetimeFigureOut">
              <a:rPr lang="es-ES" smtClean="0"/>
              <a:t>24/10/2024</a:t>
            </a:fld>
            <a:endParaRPr lang="es-ES"/>
          </a:p>
        </p:txBody>
      </p:sp>
      <p:sp>
        <p:nvSpPr>
          <p:cNvPr id="5" name="Marcador de pie de página 4">
            <a:extLst>
              <a:ext uri="{FF2B5EF4-FFF2-40B4-BE49-F238E27FC236}">
                <a16:creationId xmlns:a16="http://schemas.microsoft.com/office/drawing/2014/main" id="{0069A7DB-7C76-41B8-A394-62489902889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10DBFC5-625A-4550-8F36-0B0CB05AADEF}"/>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147162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ADE636B-A583-4103-815B-CBC19335180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836632-0F07-4BFA-9CC0-347D85E27ACB}"/>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5E3945E-CA61-4494-9CF1-31AF4099E59D}"/>
              </a:ext>
            </a:extLst>
          </p:cNvPr>
          <p:cNvSpPr>
            <a:spLocks noGrp="1"/>
          </p:cNvSpPr>
          <p:nvPr>
            <p:ph type="dt" sz="half" idx="10"/>
          </p:nvPr>
        </p:nvSpPr>
        <p:spPr/>
        <p:txBody>
          <a:bodyPr/>
          <a:lstStyle/>
          <a:p>
            <a:fld id="{87EA32BF-6EA1-4651-A777-C5B7AEFE2F4F}" type="datetimeFigureOut">
              <a:rPr lang="es-ES" smtClean="0"/>
              <a:t>24/10/2024</a:t>
            </a:fld>
            <a:endParaRPr lang="es-ES"/>
          </a:p>
        </p:txBody>
      </p:sp>
      <p:sp>
        <p:nvSpPr>
          <p:cNvPr id="5" name="Marcador de pie de página 4">
            <a:extLst>
              <a:ext uri="{FF2B5EF4-FFF2-40B4-BE49-F238E27FC236}">
                <a16:creationId xmlns:a16="http://schemas.microsoft.com/office/drawing/2014/main" id="{731CD65E-6D56-4962-975A-72C784A7AF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82A1E4-B911-4F33-B965-39B9E07F063B}"/>
              </a:ext>
            </a:extLst>
          </p:cNvPr>
          <p:cNvSpPr>
            <a:spLocks noGrp="1"/>
          </p:cNvSpPr>
          <p:nvPr>
            <p:ph type="sldNum" sz="quarter" idx="12"/>
          </p:nvPr>
        </p:nvSpPr>
        <p:spPr/>
        <p:txBody>
          <a:bodyPr/>
          <a:lstStyle/>
          <a:p>
            <a:fld id="{C1B554E4-95DD-4753-AD16-DBF5127F8C3E}" type="slidenum">
              <a:rPr lang="es-ES" smtClean="0"/>
              <a:t>‹Nº›</a:t>
            </a:fld>
            <a:endParaRPr lang="es-ES"/>
          </a:p>
        </p:txBody>
      </p:sp>
    </p:spTree>
    <p:extLst>
      <p:ext uri="{BB962C8B-B14F-4D97-AF65-F5344CB8AC3E}">
        <p14:creationId xmlns:p14="http://schemas.microsoft.com/office/powerpoint/2010/main" val="1715063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12799" y="2700871"/>
            <a:ext cx="8463620" cy="1826581"/>
          </a:xfrm>
        </p:spPr>
        <p:txBody>
          <a:bodyPr vert="horz" lIns="91440" tIns="45720" rIns="91440" bIns="45720" rtlCol="0" anchor="t">
            <a:normAutofit fontScale="90000"/>
          </a:bodyPr>
          <a:lstStyle>
            <a:lvl1pPr>
              <a:def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defRPr>
            </a:lvl1pPr>
          </a:lstStyle>
          <a:p>
            <a:pPr lvl="0"/>
            <a:r>
              <a:rPr lang="es-ES"/>
              <a:t>Haga clic para modificar el estilo de título del patrón</a:t>
            </a:r>
            <a:endParaRPr lang="en-US" dirty="0"/>
          </a:p>
        </p:txBody>
      </p:sp>
      <p:sp>
        <p:nvSpPr>
          <p:cNvPr id="3" name="Text Placeholder 2"/>
          <p:cNvSpPr>
            <a:spLocks noGrp="1"/>
          </p:cNvSpPr>
          <p:nvPr>
            <p:ph type="body" idx="1"/>
          </p:nvPr>
        </p:nvSpPr>
        <p:spPr>
          <a:xfrm>
            <a:off x="812799"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75336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812801" y="609600"/>
            <a:ext cx="8463619" cy="1320800"/>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12802"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58972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12801" y="609600"/>
            <a:ext cx="8463617" cy="1320800"/>
          </a:xfrm>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12799" y="2737249"/>
            <a:ext cx="4120896"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155520" y="2737249"/>
            <a:ext cx="4120896"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D25BC9E-64F9-7D4B-AA57-FFAB5852A6B1}" type="datetimeFigureOut">
              <a:rPr lang="es-ES_tradnl" smtClean="0">
                <a:solidFill>
                  <a:prstClr val="black">
                    <a:tint val="75000"/>
                  </a:prstClr>
                </a:solidFill>
              </a:rPr>
              <a:pPr/>
              <a:t>24/10/2024</a:t>
            </a:fld>
            <a:endParaRPr lang="es-ES_tradnl">
              <a:solidFill>
                <a:prstClr val="black">
                  <a:tint val="75000"/>
                </a:prstClr>
              </a:solidFill>
            </a:endParaRPr>
          </a:p>
        </p:txBody>
      </p:sp>
      <p:sp>
        <p:nvSpPr>
          <p:cNvPr id="8" name="Footer Placeholder 7"/>
          <p:cNvSpPr>
            <a:spLocks noGrp="1"/>
          </p:cNvSpPr>
          <p:nvPr>
            <p:ph type="ftr" sz="quarter" idx="11"/>
          </p:nvPr>
        </p:nvSpPr>
        <p:spPr/>
        <p:txBody>
          <a:bodyPr/>
          <a:lstStyle/>
          <a:p>
            <a:endParaRPr lang="es-ES_tradnl">
              <a:solidFill>
                <a:prstClr val="black">
                  <a:tint val="75000"/>
                </a:prstClr>
              </a:solidFill>
            </a:endParaRPr>
          </a:p>
        </p:txBody>
      </p:sp>
      <p:sp>
        <p:nvSpPr>
          <p:cNvPr id="9" name="Slide Number Placeholder 8"/>
          <p:cNvSpPr>
            <a:spLocks noGrp="1"/>
          </p:cNvSpPr>
          <p:nvPr>
            <p:ph type="sldNum" sz="quarter" idx="12"/>
          </p:nvPr>
        </p:nvSpPr>
        <p:spPr/>
        <p:txBody>
          <a:bodyPr/>
          <a:lstStyle/>
          <a:p>
            <a:fld id="{2A4798B4-F16F-0A47-9803-C62842C308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4130514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812801" y="171450"/>
            <a:ext cx="8463619" cy="1320800"/>
          </a:xfrm>
        </p:spPr>
        <p:txBody>
          <a:bodyPr vert="horz" lIns="91440" tIns="45720" rIns="91440" bIns="45720" rtlCol="0" anchor="t">
            <a:normAutofit/>
          </a:bodyPr>
          <a:lstStyle>
            <a:lvl1pPr>
              <a:def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defRPr>
            </a:lvl1pPr>
          </a:lstStyle>
          <a:p>
            <a:pPr marL="0" lvl="0"/>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808238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25BC9E-64F9-7D4B-AA57-FFAB5852A6B1}" type="datetimeFigureOut">
              <a:rPr lang="es-ES_tradnl" smtClean="0">
                <a:solidFill>
                  <a:prstClr val="black">
                    <a:tint val="75000"/>
                  </a:prstClr>
                </a:solidFill>
              </a:rPr>
              <a:pPr/>
              <a:t>24/10/2024</a:t>
            </a:fld>
            <a:endParaRPr lang="es-ES_tradnl">
              <a:solidFill>
                <a:prstClr val="black">
                  <a:tint val="75000"/>
                </a:prstClr>
              </a:solidFill>
            </a:endParaRPr>
          </a:p>
        </p:txBody>
      </p:sp>
      <p:sp>
        <p:nvSpPr>
          <p:cNvPr id="3" name="Footer Placeholder 2"/>
          <p:cNvSpPr>
            <a:spLocks noGrp="1"/>
          </p:cNvSpPr>
          <p:nvPr>
            <p:ph type="ftr" sz="quarter" idx="11"/>
          </p:nvPr>
        </p:nvSpPr>
        <p:spPr/>
        <p:txBody>
          <a:bodyPr/>
          <a:lstStyle/>
          <a:p>
            <a:endParaRPr lang="es-ES_tradnl">
              <a:solidFill>
                <a:prstClr val="black">
                  <a:tint val="75000"/>
                </a:prstClr>
              </a:solidFill>
            </a:endParaRPr>
          </a:p>
        </p:txBody>
      </p:sp>
      <p:sp>
        <p:nvSpPr>
          <p:cNvPr id="4" name="Slide Number Placeholder 3"/>
          <p:cNvSpPr>
            <a:spLocks noGrp="1"/>
          </p:cNvSpPr>
          <p:nvPr>
            <p:ph type="sldNum" sz="quarter" idx="12"/>
          </p:nvPr>
        </p:nvSpPr>
        <p:spPr/>
        <p:txBody>
          <a:bodyPr/>
          <a:lstStyle/>
          <a:p>
            <a:fld id="{2A4798B4-F16F-0A47-9803-C62842C308A8}"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964390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2800" y="1498604"/>
            <a:ext cx="3720243"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1702" y="514928"/>
            <a:ext cx="4514716" cy="552643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12800"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07618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2800" y="4800600"/>
            <a:ext cx="8463619"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800"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12800"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040575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8" y="-8468"/>
            <a:ext cx="12226407"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1" y="609600"/>
            <a:ext cx="8463617"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12800" y="2160590"/>
            <a:ext cx="8463619" cy="3880773"/>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7011" y="6041366"/>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F846EB-5E4D-4FFD-A22A-46EA2C8B8482}" type="datetimeFigureOut">
              <a:rPr lang="es-ES" smtClean="0"/>
              <a:pPr/>
              <a:t>24/10/2024</a:t>
            </a:fld>
            <a:endParaRPr lang="es-ES"/>
          </a:p>
        </p:txBody>
      </p:sp>
      <p:sp>
        <p:nvSpPr>
          <p:cNvPr id="5" name="Footer Placeholder 4"/>
          <p:cNvSpPr>
            <a:spLocks noGrp="1"/>
          </p:cNvSpPr>
          <p:nvPr>
            <p:ph type="ftr" sz="quarter" idx="3"/>
          </p:nvPr>
        </p:nvSpPr>
        <p:spPr>
          <a:xfrm>
            <a:off x="812799" y="6041366"/>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592903" y="6041366"/>
            <a:ext cx="683517" cy="365125"/>
          </a:xfrm>
          <a:prstGeom prst="rect">
            <a:avLst/>
          </a:prstGeom>
        </p:spPr>
        <p:txBody>
          <a:bodyPr vert="horz" lIns="91440" tIns="45720" rIns="91440" bIns="45720" rtlCol="0" anchor="ctr"/>
          <a:lstStyle>
            <a:lvl1pPr algn="r">
              <a:defRPr sz="900">
                <a:solidFill>
                  <a:schemeClr val="accent1"/>
                </a:solidFill>
              </a:defRPr>
            </a:lvl1pPr>
          </a:lstStyle>
          <a:p>
            <a:fld id="{64384FAC-BEDD-4B9E-99D0-539E7D738C64}" type="slidenum">
              <a:rPr lang="es-ES" smtClean="0"/>
              <a:pPr/>
              <a:t>‹Nº›</a:t>
            </a:fld>
            <a:endParaRPr lang="es-ES"/>
          </a:p>
        </p:txBody>
      </p:sp>
    </p:spTree>
    <p:extLst>
      <p:ext uri="{BB962C8B-B14F-4D97-AF65-F5344CB8AC3E}">
        <p14:creationId xmlns:p14="http://schemas.microsoft.com/office/powerpoint/2010/main" val="2668351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89"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672CFEF-0D1D-489A-8438-D757EC9610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4634BD6-3045-487F-A32E-E7D686A33B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8ABC0E-FEFC-40BC-B6C7-AA6E14DB87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EA32BF-6EA1-4651-A777-C5B7AEFE2F4F}" type="datetimeFigureOut">
              <a:rPr lang="es-ES" smtClean="0"/>
              <a:t>24/10/2024</a:t>
            </a:fld>
            <a:endParaRPr lang="es-ES"/>
          </a:p>
        </p:txBody>
      </p:sp>
      <p:sp>
        <p:nvSpPr>
          <p:cNvPr id="5" name="Marcador de pie de página 4">
            <a:extLst>
              <a:ext uri="{FF2B5EF4-FFF2-40B4-BE49-F238E27FC236}">
                <a16:creationId xmlns:a16="http://schemas.microsoft.com/office/drawing/2014/main" id="{DF42F744-A143-448F-B59C-88A01971AA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FD0D514B-97F1-40F5-9FE1-07924EB5D2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B554E4-95DD-4753-AD16-DBF5127F8C3E}" type="slidenum">
              <a:rPr lang="es-ES" smtClean="0"/>
              <a:t>‹Nº›</a:t>
            </a:fld>
            <a:endParaRPr lang="es-ES"/>
          </a:p>
        </p:txBody>
      </p:sp>
    </p:spTree>
    <p:extLst>
      <p:ext uri="{BB962C8B-B14F-4D97-AF65-F5344CB8AC3E}">
        <p14:creationId xmlns:p14="http://schemas.microsoft.com/office/powerpoint/2010/main" val="275446504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hyperlink" Target="https://gssc.esa.int/navipedia/index.php/Carrier-smoothing_of_code_pseudoranges"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eg"/><Relationship Id="rId7" Type="http://schemas.openxmlformats.org/officeDocument/2006/relationships/image" Target="../media/image38.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7.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hyperlink" Target="https://www.youtube.com/watch?v=LwO7mkRfrM4&amp;feature=emb_title"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3.png"/><Relationship Id="rId7" Type="http://schemas.openxmlformats.org/officeDocument/2006/relationships/image" Target="../media/image58.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hyperlink" Target="https://www.youtube.com/watch?v=rQR9a_jYWvQ" TargetMode="Externa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aef-isobus-database.or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aef-isobus-database.org/"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grdc.com.au/resources-and-publications/grdc-update-papers/tab-content/grdc-update-papers/2016/02/controlled-traffic-farming-the-costs-and-benefit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time_continue=220&amp;v=IJeSw2JV5b8&amp;feature=emb_logo" TargetMode="External"/><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5Tc82omA3hM" TargetMode="External"/><Relationship Id="rId2" Type="http://schemas.openxmlformats.org/officeDocument/2006/relationships/hyperlink" Target="https://www.youtube.com/watch?v=OsSusnnsIlk" TargetMode="Externa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time_continue=5&amp;v=gby3Rh7nRs8&amp;feature=emb_logo" TargetMode="External"/><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7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www.youtube.com/watch?v=ERkZdLm44bg" TargetMode="Externa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8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8.png"/></Relationships>
</file>

<file path=ppt/slides/_rels/slide8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8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8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maps.spiderwebgis.org/media/customlogins/hermana/assets/Campos_et_al_2018_Mapping_within-field_variability_in_wheat_yield_and_biomass_using_remote_sensing_vegetation_indices.pdf" TargetMode="External"/><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3.png"/><Relationship Id="rId4" Type="http://schemas.openxmlformats.org/officeDocument/2006/relationships/image" Target="../media/image15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A3C13-771D-4299-962F-8E21B9BF91A6}"/>
              </a:ext>
            </a:extLst>
          </p:cNvPr>
          <p:cNvSpPr>
            <a:spLocks noGrp="1"/>
          </p:cNvSpPr>
          <p:nvPr>
            <p:ph type="ctrTitle"/>
          </p:nvPr>
        </p:nvSpPr>
        <p:spPr>
          <a:xfrm>
            <a:off x="1321723" y="966334"/>
            <a:ext cx="9548554" cy="2387600"/>
          </a:xfrm>
        </p:spPr>
        <p:txBody>
          <a:bodyPr>
            <a:noAutofit/>
          </a:bodyPr>
          <a:lstStyle/>
          <a:p>
            <a:br>
              <a:rPr lang="es-ES" sz="3200" dirty="0"/>
            </a:br>
            <a:r>
              <a:rPr lang="es-ES" sz="3600" dirty="0"/>
              <a:t>Agricultura de precisión en explotaciones agrícolas: Posicionamiento, </a:t>
            </a:r>
            <a:r>
              <a:rPr lang="es-ES" sz="3600" dirty="0" err="1"/>
              <a:t>autoguíado</a:t>
            </a:r>
            <a:r>
              <a:rPr lang="es-ES" sz="3600" dirty="0"/>
              <a:t> de vehículos, control de secciones y dosificación variable</a:t>
            </a:r>
            <a:r>
              <a:rPr lang="es-ES" sz="3200" dirty="0"/>
              <a:t>	</a:t>
            </a:r>
            <a:br>
              <a:rPr lang="es-ES" sz="3200" dirty="0"/>
            </a:br>
            <a:endParaRPr lang="es-ES" sz="3200" dirty="0"/>
          </a:p>
        </p:txBody>
      </p:sp>
      <p:sp>
        <p:nvSpPr>
          <p:cNvPr id="3" name="Subtítulo 2">
            <a:extLst>
              <a:ext uri="{FF2B5EF4-FFF2-40B4-BE49-F238E27FC236}">
                <a16:creationId xmlns:a16="http://schemas.microsoft.com/office/drawing/2014/main" id="{78F0958A-FAA6-4359-A057-E9FD68BD4AD3}"/>
              </a:ext>
            </a:extLst>
          </p:cNvPr>
          <p:cNvSpPr>
            <a:spLocks noGrp="1"/>
          </p:cNvSpPr>
          <p:nvPr>
            <p:ph type="subTitle" idx="1"/>
          </p:nvPr>
        </p:nvSpPr>
        <p:spPr>
          <a:xfrm>
            <a:off x="1400432" y="3353934"/>
            <a:ext cx="9144000" cy="1655762"/>
          </a:xfrm>
        </p:spPr>
        <p:txBody>
          <a:bodyPr>
            <a:normAutofit/>
          </a:bodyPr>
          <a:lstStyle/>
          <a:p>
            <a:r>
              <a:rPr lang="es-ES" dirty="0"/>
              <a:t>David A. Nafría</a:t>
            </a:r>
          </a:p>
        </p:txBody>
      </p:sp>
      <p:pic>
        <p:nvPicPr>
          <p:cNvPr id="1026" name="Picture 2" descr="https://www.itacyl.es/documents/20143/331264/Coexistentia+ITACYL.png/288ce0ea-52c2-d46f-d36c-e98b214a0d77?t=1548167007167">
            <a:extLst>
              <a:ext uri="{FF2B5EF4-FFF2-40B4-BE49-F238E27FC236}">
                <a16:creationId xmlns:a16="http://schemas.microsoft.com/office/drawing/2014/main" id="{FFDF8C9D-A9CD-4087-88D9-724854F424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0119" y="4545714"/>
            <a:ext cx="7364627" cy="2220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790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novatel.com/assets/Intro-to-GNSS/Figs/figure-45.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19539" y="1664804"/>
            <a:ext cx="6960773" cy="47165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sites.aces.edu/group/crops/precisionag/precisionag_blog/Lists/Posts/Attachments/55/clip_image003_2_7F2C3BF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88552" y="2708920"/>
            <a:ext cx="3324225" cy="1552576"/>
          </a:xfrm>
          <a:prstGeom prst="rect">
            <a:avLst/>
          </a:prstGeom>
          <a:noFill/>
          <a:extLst>
            <a:ext uri="{909E8E84-426E-40DD-AFC4-6F175D3DCCD1}">
              <a14:hiddenFill xmlns:a14="http://schemas.microsoft.com/office/drawing/2010/main">
                <a:solidFill>
                  <a:srgbClr val="FFFFFF"/>
                </a:solidFill>
              </a14:hiddenFill>
            </a:ext>
          </a:extLst>
        </p:spPr>
      </p:pic>
      <p:sp>
        <p:nvSpPr>
          <p:cNvPr id="4" name="1 CuadroTexto"/>
          <p:cNvSpPr txBox="1"/>
          <p:nvPr/>
        </p:nvSpPr>
        <p:spPr>
          <a:xfrm>
            <a:off x="263352" y="332659"/>
            <a:ext cx="9252520"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S" sz="4000" b="1" i="0" u="none" strike="noStrike" kern="1200" cap="none" spc="0" normalizeH="0" baseline="0" noProof="0" dirty="0">
                <a:ln>
                  <a:solidFill>
                    <a:prstClr val="black"/>
                  </a:solidFill>
                </a:ln>
                <a:solidFill>
                  <a:srgbClr val="FFC000"/>
                </a:solidFill>
                <a:effectLst>
                  <a:outerShdw blurRad="38100" dist="38100" dir="2700000" algn="tl">
                    <a:srgbClr val="000000">
                      <a:alpha val="43137"/>
                    </a:srgbClr>
                  </a:outerShdw>
                </a:effectLst>
                <a:uLnTx/>
                <a:uFillTx/>
                <a:latin typeface="Trebuchet MS" panose="020B0603020202020204"/>
                <a:ea typeface="+mn-ea"/>
                <a:cs typeface="+mn-cs"/>
              </a:rPr>
              <a:t>Sistemas de mejora de la exactitud y precisión del posicionamiento</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s-ES" sz="4000" b="1" i="0" u="none" strike="noStrike" kern="1200" cap="none" spc="0" normalizeH="0" baseline="0" noProof="0" dirty="0">
              <a:ln>
                <a:solidFill>
                  <a:prstClr val="black"/>
                </a:solidFill>
              </a:ln>
              <a:solidFill>
                <a:srgbClr val="FFC000"/>
              </a:solidFill>
              <a:effectLst>
                <a:outerShdw blurRad="38100" dist="38100" dir="2700000" algn="tl">
                  <a:srgbClr val="000000">
                    <a:alpha val="43137"/>
                  </a:srgbClr>
                </a:outerShdw>
              </a:effectLst>
              <a:uLnTx/>
              <a:uFillTx/>
              <a:latin typeface="Trebuchet MS" panose="020B0603020202020204"/>
              <a:ea typeface="+mn-ea"/>
              <a:cs typeface="+mn-cs"/>
            </a:endParaRPr>
          </a:p>
        </p:txBody>
      </p:sp>
      <p:sp>
        <p:nvSpPr>
          <p:cNvPr id="2" name="CuadroTexto 1"/>
          <p:cNvSpPr txBox="1"/>
          <p:nvPr/>
        </p:nvSpPr>
        <p:spPr>
          <a:xfrm>
            <a:off x="3287691" y="6093296"/>
            <a:ext cx="386516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Distancia</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 la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estación</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más</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cercana</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6" name="CuadroTexto 5"/>
          <p:cNvSpPr txBox="1"/>
          <p:nvPr/>
        </p:nvSpPr>
        <p:spPr>
          <a:xfrm rot="16200000">
            <a:off x="1378937" y="3681567"/>
            <a:ext cx="116249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Exactitud</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CuadroTexto 6"/>
          <p:cNvSpPr txBox="1"/>
          <p:nvPr/>
        </p:nvSpPr>
        <p:spPr>
          <a:xfrm rot="16200000">
            <a:off x="1357273" y="3722217"/>
            <a:ext cx="116249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Exactitud</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 name="Llamada rectangular 2"/>
          <p:cNvSpPr/>
          <p:nvPr/>
        </p:nvSpPr>
        <p:spPr>
          <a:xfrm>
            <a:off x="7289244" y="3415666"/>
            <a:ext cx="1656184" cy="901133"/>
          </a:xfrm>
          <a:prstGeom prst="wedgeRectCallout">
            <a:avLst>
              <a:gd name="adj1" fmla="val -18072"/>
              <a:gd name="adj2" fmla="val 827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0" i="0" u="none" strike="noStrike" kern="1200" cap="none" spc="0" normalizeH="0" baseline="0" noProof="0" dirty="0">
                <a:ln>
                  <a:noFill/>
                </a:ln>
                <a:solidFill>
                  <a:prstClr val="white"/>
                </a:solidFill>
                <a:effectLst/>
                <a:uLnTx/>
                <a:uFillTx/>
                <a:latin typeface="Trebuchet MS" panose="020B0603020202020204"/>
                <a:ea typeface="+mn-ea"/>
                <a:cs typeface="+mn-cs"/>
              </a:rPr>
              <a:t>JD SF2, Trimble RTX, Omnistar</a:t>
            </a:r>
          </a:p>
        </p:txBody>
      </p:sp>
      <p:sp>
        <p:nvSpPr>
          <p:cNvPr id="10" name="Llamada rectangular 9"/>
          <p:cNvSpPr/>
          <p:nvPr/>
        </p:nvSpPr>
        <p:spPr>
          <a:xfrm>
            <a:off x="6168008" y="2708920"/>
            <a:ext cx="1656184" cy="450566"/>
          </a:xfrm>
          <a:prstGeom prst="wedgeRectCallout">
            <a:avLst>
              <a:gd name="adj1" fmla="val -20833"/>
              <a:gd name="adj2" fmla="val 1172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0" i="0" u="none" strike="noStrike" kern="1200" cap="none" spc="0" normalizeH="0" baseline="0" noProof="0" dirty="0">
                <a:ln>
                  <a:noFill/>
                </a:ln>
                <a:solidFill>
                  <a:prstClr val="white"/>
                </a:solidFill>
                <a:effectLst/>
                <a:uLnTx/>
                <a:uFillTx/>
                <a:latin typeface="Trebuchet MS" panose="020B0603020202020204"/>
                <a:ea typeface="+mn-ea"/>
                <a:cs typeface="+mn-cs"/>
              </a:rPr>
              <a:t>EGNOS</a:t>
            </a:r>
          </a:p>
        </p:txBody>
      </p:sp>
      <p:sp>
        <p:nvSpPr>
          <p:cNvPr id="11" name="Llamada rectangular 10"/>
          <p:cNvSpPr/>
          <p:nvPr/>
        </p:nvSpPr>
        <p:spPr>
          <a:xfrm>
            <a:off x="3287688" y="5162758"/>
            <a:ext cx="1368152" cy="617456"/>
          </a:xfrm>
          <a:prstGeom prst="wedgeRectCallout">
            <a:avLst>
              <a:gd name="adj1" fmla="val -74166"/>
              <a:gd name="adj2" fmla="val -524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0" i="0" u="none" strike="noStrike" kern="1200" cap="none" spc="0" normalizeH="0" baseline="0" noProof="0" dirty="0">
                <a:ln>
                  <a:noFill/>
                </a:ln>
                <a:solidFill>
                  <a:prstClr val="white"/>
                </a:solidFill>
                <a:effectLst/>
                <a:uLnTx/>
                <a:uFillTx/>
                <a:latin typeface="Trebuchet MS" panose="020B0603020202020204"/>
                <a:ea typeface="+mn-ea"/>
                <a:cs typeface="+mn-cs"/>
              </a:rPr>
              <a:t>Red GNSS del ITACyL</a:t>
            </a:r>
          </a:p>
        </p:txBody>
      </p:sp>
      <p:cxnSp>
        <p:nvCxnSpPr>
          <p:cNvPr id="9" name="Conector recto 8"/>
          <p:cNvCxnSpPr/>
          <p:nvPr/>
        </p:nvCxnSpPr>
        <p:spPr>
          <a:xfrm>
            <a:off x="3287688" y="4149080"/>
            <a:ext cx="3888432"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CuadroTexto 4"/>
          <p:cNvSpPr txBox="1"/>
          <p:nvPr/>
        </p:nvSpPr>
        <p:spPr>
          <a:xfrm>
            <a:off x="9251544" y="4736671"/>
            <a:ext cx="253278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rebuchet MS" panose="020B0603020202020204"/>
                <a:ea typeface="+mn-ea"/>
                <a:cs typeface="+mn-cs"/>
              </a:rPr>
              <a:t>Usan la fase portadora de 2 frecuencias al menos</a:t>
            </a:r>
          </a:p>
        </p:txBody>
      </p:sp>
      <p:sp>
        <p:nvSpPr>
          <p:cNvPr id="8" name="Cerrar llave 7"/>
          <p:cNvSpPr/>
          <p:nvPr/>
        </p:nvSpPr>
        <p:spPr>
          <a:xfrm>
            <a:off x="8650514" y="4488132"/>
            <a:ext cx="601030" cy="114341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288158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2B7EAF-2483-0839-8FFD-821C1529BBE5}"/>
              </a:ext>
            </a:extLst>
          </p:cNvPr>
          <p:cNvSpPr>
            <a:spLocks noGrp="1"/>
          </p:cNvSpPr>
          <p:nvPr>
            <p:ph type="title"/>
          </p:nvPr>
        </p:nvSpPr>
        <p:spPr/>
        <p:txBody>
          <a:bodyPr>
            <a:normAutofit/>
          </a:bodyPr>
          <a:lstStyle/>
          <a:p>
            <a:r>
              <a:rPr lang="es-ES"/>
              <a:t>Comunicación a través de la nube</a:t>
            </a:r>
          </a:p>
        </p:txBody>
      </p:sp>
      <p:pic>
        <p:nvPicPr>
          <p:cNvPr id="4" name="Imagen 4" descr="Forma, Polígono&#10;&#10;Descripción generada automáticamente">
            <a:extLst>
              <a:ext uri="{FF2B5EF4-FFF2-40B4-BE49-F238E27FC236}">
                <a16:creationId xmlns:a16="http://schemas.microsoft.com/office/drawing/2014/main" id="{C16DF530-533A-60D7-A88B-DF8A8BAFF591}"/>
              </a:ext>
            </a:extLst>
          </p:cNvPr>
          <p:cNvPicPr>
            <a:picLocks noChangeAspect="1"/>
          </p:cNvPicPr>
          <p:nvPr/>
        </p:nvPicPr>
        <p:blipFill>
          <a:blip r:embed="rId2"/>
          <a:stretch>
            <a:fillRect/>
          </a:stretch>
        </p:blipFill>
        <p:spPr>
          <a:xfrm>
            <a:off x="644013" y="1883132"/>
            <a:ext cx="5084956" cy="3789986"/>
          </a:xfrm>
          <a:prstGeom prst="rect">
            <a:avLst/>
          </a:prstGeom>
        </p:spPr>
      </p:pic>
      <p:pic>
        <p:nvPicPr>
          <p:cNvPr id="5" name="Imagen 5" descr="Diagrama&#10;&#10;Descripción generada automáticamente">
            <a:extLst>
              <a:ext uri="{FF2B5EF4-FFF2-40B4-BE49-F238E27FC236}">
                <a16:creationId xmlns:a16="http://schemas.microsoft.com/office/drawing/2014/main" id="{A1189DCF-3F44-8C71-B4BD-D0EC1C701C2E}"/>
              </a:ext>
            </a:extLst>
          </p:cNvPr>
          <p:cNvPicPr>
            <a:picLocks noChangeAspect="1"/>
          </p:cNvPicPr>
          <p:nvPr/>
        </p:nvPicPr>
        <p:blipFill>
          <a:blip r:embed="rId3"/>
          <a:stretch>
            <a:fillRect/>
          </a:stretch>
        </p:blipFill>
        <p:spPr>
          <a:xfrm>
            <a:off x="6043961" y="1881617"/>
            <a:ext cx="4369418" cy="3773129"/>
          </a:xfrm>
          <a:prstGeom prst="rect">
            <a:avLst/>
          </a:prstGeom>
        </p:spPr>
      </p:pic>
    </p:spTree>
    <p:extLst>
      <p:ext uri="{BB962C8B-B14F-4D97-AF65-F5344CB8AC3E}">
        <p14:creationId xmlns:p14="http://schemas.microsoft.com/office/powerpoint/2010/main" val="3868952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4" name="Picture 6" descr="Positioning Definitions - Accuracy &amp; Repeatabilit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88606" y="1405918"/>
            <a:ext cx="3626483" cy="2420678"/>
          </a:xfrm>
          <a:prstGeom prst="rect">
            <a:avLst/>
          </a:prstGeom>
          <a:noFill/>
          <a:extLst>
            <a:ext uri="{909E8E84-426E-40DD-AFC4-6F175D3DCCD1}">
              <a14:hiddenFill xmlns:a14="http://schemas.microsoft.com/office/drawing/2010/main">
                <a:solidFill>
                  <a:srgbClr val="FFFFFF"/>
                </a:solidFill>
              </a14:hiddenFill>
            </a:ext>
          </a:extLst>
        </p:spPr>
      </p:pic>
      <p:sp>
        <p:nvSpPr>
          <p:cNvPr id="15" name="1 CuadroTexto"/>
          <p:cNvSpPr txBox="1"/>
          <p:nvPr/>
        </p:nvSpPr>
        <p:spPr>
          <a:xfrm>
            <a:off x="1702150" y="48458"/>
            <a:ext cx="759633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err="1"/>
              <a:t>Repetibilidad</a:t>
            </a:r>
            <a:r>
              <a:rPr lang="es-ES" dirty="0"/>
              <a:t> en cortos plazos de tiempo (precisión)</a:t>
            </a:r>
          </a:p>
          <a:p>
            <a:endParaRPr lang="es-ES" dirty="0"/>
          </a:p>
        </p:txBody>
      </p:sp>
      <p:pic>
        <p:nvPicPr>
          <p:cNvPr id="2052" name="Picture 4" descr="https://www.photomodeler.com/wp-content/uploads/2018/09/dart-board-examp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00520" y="1628800"/>
            <a:ext cx="4886325" cy="468630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102951" y="1628800"/>
            <a:ext cx="4081062" cy="1754326"/>
          </a:xfrm>
          <a:prstGeom prst="rect">
            <a:avLst/>
          </a:prstGeom>
          <a:noFill/>
        </p:spPr>
        <p:txBody>
          <a:bodyPr wrap="square" rtlCol="0">
            <a:spAutoFit/>
          </a:bodyPr>
          <a:lstStyle/>
          <a:p>
            <a:pPr algn="ctr"/>
            <a:r>
              <a:rPr lang="en-US" dirty="0" err="1">
                <a:ln w="0"/>
                <a:solidFill>
                  <a:schemeClr val="accent1"/>
                </a:solidFill>
                <a:effectLst>
                  <a:outerShdw blurRad="38100" dist="25400" dir="5400000" algn="ctr" rotWithShape="0">
                    <a:srgbClr val="6E747A">
                      <a:alpha val="43000"/>
                    </a:srgbClr>
                  </a:outerShdw>
                </a:effectLst>
              </a:rPr>
              <a:t>En</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agricultultura</a:t>
            </a:r>
            <a:r>
              <a:rPr lang="en-US" dirty="0">
                <a:ln w="0"/>
                <a:solidFill>
                  <a:schemeClr val="accent1"/>
                </a:solidFill>
                <a:effectLst>
                  <a:outerShdw blurRad="38100" dist="25400" dir="5400000" algn="ctr" rotWithShape="0">
                    <a:srgbClr val="6E747A">
                      <a:alpha val="43000"/>
                    </a:srgbClr>
                  </a:outerShdw>
                </a:effectLst>
              </a:rPr>
              <a:t> la precision </a:t>
            </a:r>
            <a:r>
              <a:rPr lang="en-US" dirty="0" err="1">
                <a:ln w="0"/>
                <a:solidFill>
                  <a:schemeClr val="accent1"/>
                </a:solidFill>
                <a:effectLst>
                  <a:outerShdw blurRad="38100" dist="25400" dir="5400000" algn="ctr" rotWithShape="0">
                    <a:srgbClr val="6E747A">
                      <a:alpha val="43000"/>
                    </a:srgbClr>
                  </a:outerShdw>
                </a:effectLst>
              </a:rPr>
              <a:t>relativa</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en</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cortos</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espacios</a:t>
            </a:r>
            <a:r>
              <a:rPr lang="en-US" dirty="0">
                <a:ln w="0"/>
                <a:solidFill>
                  <a:schemeClr val="accent1"/>
                </a:solidFill>
                <a:effectLst>
                  <a:outerShdw blurRad="38100" dist="25400" dir="5400000" algn="ctr" rotWithShape="0">
                    <a:srgbClr val="6E747A">
                      <a:alpha val="43000"/>
                    </a:srgbClr>
                  </a:outerShdw>
                </a:effectLst>
              </a:rPr>
              <a:t> de </a:t>
            </a:r>
            <a:r>
              <a:rPr lang="en-US" dirty="0" err="1">
                <a:ln w="0"/>
                <a:solidFill>
                  <a:schemeClr val="accent1"/>
                </a:solidFill>
                <a:effectLst>
                  <a:outerShdw blurRad="38100" dist="25400" dir="5400000" algn="ctr" rotWithShape="0">
                    <a:srgbClr val="6E747A">
                      <a:alpha val="43000"/>
                    </a:srgbClr>
                  </a:outerShdw>
                </a:effectLst>
              </a:rPr>
              <a:t>tiempo</a:t>
            </a:r>
            <a:r>
              <a:rPr lang="en-US" dirty="0">
                <a:ln w="0"/>
                <a:solidFill>
                  <a:schemeClr val="accent1"/>
                </a:solidFill>
                <a:effectLst>
                  <a:outerShdw blurRad="38100" dist="25400" dir="5400000" algn="ctr" rotWithShape="0">
                    <a:srgbClr val="6E747A">
                      <a:alpha val="43000"/>
                    </a:srgbClr>
                  </a:outerShdw>
                </a:effectLst>
              </a:rPr>
              <a:t> (15 </a:t>
            </a:r>
            <a:r>
              <a:rPr lang="en-US" dirty="0" err="1">
                <a:ln w="0"/>
                <a:solidFill>
                  <a:schemeClr val="accent1"/>
                </a:solidFill>
                <a:effectLst>
                  <a:outerShdw blurRad="38100" dist="25400" dir="5400000" algn="ctr" rotWithShape="0">
                    <a:srgbClr val="6E747A">
                      <a:alpha val="43000"/>
                    </a:srgbClr>
                  </a:outerShdw>
                </a:effectLst>
              </a:rPr>
              <a:t>minutos</a:t>
            </a:r>
            <a:r>
              <a:rPr lang="en-US" dirty="0">
                <a:ln w="0"/>
                <a:solidFill>
                  <a:schemeClr val="accent1"/>
                </a:solidFill>
                <a:effectLst>
                  <a:outerShdw blurRad="38100" dist="25400" dir="5400000" algn="ctr" rotWithShape="0">
                    <a:srgbClr val="6E747A">
                      <a:alpha val="43000"/>
                    </a:srgbClr>
                  </a:outerShdw>
                </a:effectLst>
              </a:rPr>
              <a:t>) es fundamental. Los </a:t>
            </a:r>
            <a:r>
              <a:rPr lang="en-US" dirty="0" err="1">
                <a:ln w="0"/>
                <a:solidFill>
                  <a:schemeClr val="accent1"/>
                </a:solidFill>
                <a:effectLst>
                  <a:outerShdw blurRad="38100" dist="25400" dir="5400000" algn="ctr" rotWithShape="0">
                    <a:srgbClr val="6E747A">
                      <a:alpha val="43000"/>
                    </a:srgbClr>
                  </a:outerShdw>
                </a:effectLst>
              </a:rPr>
              <a:t>algoritmos</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utilizan</a:t>
            </a:r>
            <a:r>
              <a:rPr lang="en-US" dirty="0">
                <a:ln w="0"/>
                <a:solidFill>
                  <a:schemeClr val="accent1"/>
                </a:solidFill>
                <a:effectLst>
                  <a:outerShdw blurRad="38100" dist="25400" dir="5400000" algn="ctr" rotWithShape="0">
                    <a:srgbClr val="6E747A">
                      <a:alpha val="43000"/>
                    </a:srgbClr>
                  </a:outerShdw>
                </a:effectLst>
              </a:rPr>
              <a:t> la </a:t>
            </a:r>
            <a:r>
              <a:rPr lang="en-US" dirty="0" err="1">
                <a:ln w="0"/>
                <a:solidFill>
                  <a:schemeClr val="accent1"/>
                </a:solidFill>
                <a:effectLst>
                  <a:outerShdw blurRad="38100" dist="25400" dir="5400000" algn="ctr" rotWithShape="0">
                    <a:srgbClr val="6E747A">
                      <a:alpha val="43000"/>
                    </a:srgbClr>
                  </a:outerShdw>
                </a:effectLst>
              </a:rPr>
              <a:t>información</a:t>
            </a:r>
            <a:r>
              <a:rPr lang="en-US" dirty="0">
                <a:ln w="0"/>
                <a:solidFill>
                  <a:schemeClr val="accent1"/>
                </a:solidFill>
                <a:effectLst>
                  <a:outerShdw blurRad="38100" dist="25400" dir="5400000" algn="ctr" rotWithShape="0">
                    <a:srgbClr val="6E747A">
                      <a:alpha val="43000"/>
                    </a:srgbClr>
                  </a:outerShdw>
                </a:effectLst>
              </a:rPr>
              <a:t> de </a:t>
            </a:r>
            <a:r>
              <a:rPr lang="en-US" dirty="0" err="1">
                <a:ln w="0"/>
                <a:solidFill>
                  <a:schemeClr val="accent1"/>
                </a:solidFill>
                <a:effectLst>
                  <a:outerShdw blurRad="38100" dist="25400" dir="5400000" algn="ctr" rotWithShape="0">
                    <a:srgbClr val="6E747A">
                      <a:alpha val="43000"/>
                    </a:srgbClr>
                  </a:outerShdw>
                </a:effectLst>
              </a:rPr>
              <a:t>fase</a:t>
            </a:r>
            <a:r>
              <a:rPr lang="en-US" dirty="0">
                <a:ln w="0"/>
                <a:solidFill>
                  <a:schemeClr val="accent1"/>
                </a:solidFill>
                <a:effectLst>
                  <a:outerShdw blurRad="38100" dist="25400" dir="5400000" algn="ctr" rotWithShape="0">
                    <a:srgbClr val="6E747A">
                      <a:alpha val="43000"/>
                    </a:srgbClr>
                  </a:outerShdw>
                </a:effectLst>
              </a:rPr>
              <a:t> para </a:t>
            </a:r>
            <a:r>
              <a:rPr lang="en-US" dirty="0" err="1">
                <a:ln w="0"/>
                <a:solidFill>
                  <a:schemeClr val="accent1"/>
                </a:solidFill>
                <a:effectLst>
                  <a:outerShdw blurRad="38100" dist="25400" dir="5400000" algn="ctr" rotWithShape="0">
                    <a:srgbClr val="6E747A">
                      <a:alpha val="43000"/>
                    </a:srgbClr>
                  </a:outerShdw>
                </a:effectLst>
              </a:rPr>
              <a:t>suavizar</a:t>
            </a:r>
            <a:r>
              <a:rPr lang="en-US" dirty="0">
                <a:ln w="0"/>
                <a:solidFill>
                  <a:schemeClr val="accent1"/>
                </a:solidFill>
                <a:effectLst>
                  <a:outerShdw blurRad="38100" dist="25400" dir="5400000" algn="ctr" rotWithShape="0">
                    <a:srgbClr val="6E747A">
                      <a:alpha val="43000"/>
                    </a:srgbClr>
                  </a:outerShdw>
                </a:effectLst>
              </a:rPr>
              <a:t> la </a:t>
            </a:r>
            <a:r>
              <a:rPr lang="en-US" dirty="0" err="1">
                <a:ln w="0"/>
                <a:solidFill>
                  <a:schemeClr val="accent1"/>
                </a:solidFill>
                <a:effectLst>
                  <a:outerShdw blurRad="38100" dist="25400" dir="5400000" algn="ctr" rotWithShape="0">
                    <a:srgbClr val="6E747A">
                      <a:alpha val="43000"/>
                    </a:srgbClr>
                  </a:outerShdw>
                </a:effectLst>
              </a:rPr>
              <a:t>señal</a:t>
            </a:r>
            <a:r>
              <a:rPr lang="en-US" dirty="0">
                <a:ln w="0"/>
                <a:solidFill>
                  <a:schemeClr val="accent1"/>
                </a:solidFill>
                <a:effectLst>
                  <a:outerShdw blurRad="38100" dist="25400" dir="5400000" algn="ctr" rotWithShape="0">
                    <a:srgbClr val="6E747A">
                      <a:alpha val="43000"/>
                    </a:srgbClr>
                  </a:outerShdw>
                </a:effectLst>
              </a:rPr>
              <a:t> de </a:t>
            </a:r>
            <a:r>
              <a:rPr lang="en-US" dirty="0" err="1">
                <a:ln w="0"/>
                <a:solidFill>
                  <a:schemeClr val="accent1"/>
                </a:solidFill>
                <a:effectLst>
                  <a:outerShdw blurRad="38100" dist="25400" dir="5400000" algn="ctr" rotWithShape="0">
                    <a:srgbClr val="6E747A">
                      <a:alpha val="43000"/>
                    </a:srgbClr>
                  </a:outerShdw>
                </a:effectLst>
              </a:rPr>
              <a:t>código</a:t>
            </a:r>
            <a:r>
              <a:rPr lang="en-US" dirty="0">
                <a:ln w="0"/>
                <a:solidFill>
                  <a:schemeClr val="accent1"/>
                </a:solidFill>
                <a:effectLst>
                  <a:outerShdw blurRad="38100" dist="25400" dir="5400000" algn="ctr" rotWithShape="0">
                    <a:srgbClr val="6E747A">
                      <a:alpha val="43000"/>
                    </a:srgbClr>
                  </a:outerShdw>
                </a:effectLst>
              </a:rPr>
              <a:t> que </a:t>
            </a:r>
            <a:r>
              <a:rPr lang="en-US" dirty="0" err="1">
                <a:ln w="0"/>
                <a:solidFill>
                  <a:schemeClr val="accent1"/>
                </a:solidFill>
                <a:effectLst>
                  <a:outerShdw blurRad="38100" dist="25400" dir="5400000" algn="ctr" rotWithShape="0">
                    <a:srgbClr val="6E747A">
                      <a:alpha val="43000"/>
                    </a:srgbClr>
                  </a:outerShdw>
                </a:effectLst>
              </a:rPr>
              <a:t>tiene</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más</a:t>
            </a:r>
            <a:r>
              <a:rPr lang="en-US" dirty="0">
                <a:ln w="0"/>
                <a:solidFill>
                  <a:schemeClr val="accent1"/>
                </a:solidFill>
                <a:effectLst>
                  <a:outerShdw blurRad="38100" dist="25400" dir="5400000" algn="ctr" rotWithShape="0">
                    <a:srgbClr val="6E747A">
                      <a:alpha val="43000"/>
                    </a:srgbClr>
                  </a:outerShdw>
                </a:effectLst>
              </a:rPr>
              <a:t> multipath.</a:t>
            </a:r>
          </a:p>
        </p:txBody>
      </p:sp>
      <p:pic>
        <p:nvPicPr>
          <p:cNvPr id="1026" name="Picture 2" descr="https://egnos-user-support.essp-sas.eu/new_egnos_ops/sites/default/files/essp_pass-to-pass_accuracy.jpg">
            <a:extLst>
              <a:ext uri="{FF2B5EF4-FFF2-40B4-BE49-F238E27FC236}">
                <a16:creationId xmlns:a16="http://schemas.microsoft.com/office/drawing/2014/main" id="{52B98B92-AAF8-4978-86C9-2372A3BCC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18" y="3765762"/>
            <a:ext cx="95250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00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CC24BE8-0919-4269-8C2C-9448B6BB4F97}"/>
              </a:ext>
            </a:extLst>
          </p:cNvPr>
          <p:cNvPicPr>
            <a:picLocks noChangeAspect="1"/>
          </p:cNvPicPr>
          <p:nvPr/>
        </p:nvPicPr>
        <p:blipFill>
          <a:blip r:embed="rId2"/>
          <a:stretch>
            <a:fillRect/>
          </a:stretch>
        </p:blipFill>
        <p:spPr>
          <a:xfrm>
            <a:off x="311574" y="1114743"/>
            <a:ext cx="4876800" cy="3838575"/>
          </a:xfrm>
          <a:prstGeom prst="rect">
            <a:avLst/>
          </a:prstGeom>
        </p:spPr>
      </p:pic>
      <p:sp>
        <p:nvSpPr>
          <p:cNvPr id="2" name="Título 1">
            <a:extLst>
              <a:ext uri="{FF2B5EF4-FFF2-40B4-BE49-F238E27FC236}">
                <a16:creationId xmlns:a16="http://schemas.microsoft.com/office/drawing/2014/main" id="{28588C89-DA16-44A8-AF9A-C8199B05349A}"/>
              </a:ext>
            </a:extLst>
          </p:cNvPr>
          <p:cNvSpPr>
            <a:spLocks noGrp="1"/>
          </p:cNvSpPr>
          <p:nvPr>
            <p:ph type="title"/>
          </p:nvPr>
        </p:nvSpPr>
        <p:spPr/>
        <p:txBody>
          <a:bodyPr>
            <a:normAutofit/>
          </a:bodyPr>
          <a:lstStyle/>
          <a:p>
            <a:r>
              <a:rPr lang="es-ES" dirty="0"/>
              <a:t>Código con suavizado de fase</a:t>
            </a:r>
          </a:p>
        </p:txBody>
      </p:sp>
      <p:sp>
        <p:nvSpPr>
          <p:cNvPr id="3" name="Marcador de contenido 2">
            <a:extLst>
              <a:ext uri="{FF2B5EF4-FFF2-40B4-BE49-F238E27FC236}">
                <a16:creationId xmlns:a16="http://schemas.microsoft.com/office/drawing/2014/main" id="{EDBD3E6B-922A-4ECA-A938-BEA8F01674D8}"/>
              </a:ext>
            </a:extLst>
          </p:cNvPr>
          <p:cNvSpPr>
            <a:spLocks noGrp="1"/>
          </p:cNvSpPr>
          <p:nvPr>
            <p:ph idx="1"/>
          </p:nvPr>
        </p:nvSpPr>
        <p:spPr>
          <a:xfrm>
            <a:off x="4774861" y="1703085"/>
            <a:ext cx="5002784" cy="3880773"/>
          </a:xfrm>
        </p:spPr>
        <p:txBody>
          <a:bodyPr>
            <a:normAutofit lnSpcReduction="10000"/>
          </a:bodyPr>
          <a:lstStyle/>
          <a:p>
            <a:r>
              <a:rPr lang="es-ES" dirty="0"/>
              <a:t>Las mediciones de código son ruidosas (baja precisión) pero </a:t>
            </a:r>
            <a:r>
              <a:rPr lang="es-ES" dirty="0" err="1"/>
              <a:t>inambiguas</a:t>
            </a:r>
            <a:r>
              <a:rPr lang="es-ES" dirty="0"/>
              <a:t> (son absolutas)</a:t>
            </a:r>
          </a:p>
          <a:p>
            <a:r>
              <a:rPr lang="es-ES" dirty="0"/>
              <a:t>Las mediciones de fase son muy precisas pero ambiguas (desconocimiento de la distancia completa entre receptor y satélite)</a:t>
            </a:r>
          </a:p>
          <a:p>
            <a:r>
              <a:rPr lang="es-ES" dirty="0"/>
              <a:t>Existe una técnica de posicionamiento denominada </a:t>
            </a:r>
            <a:r>
              <a:rPr lang="es-ES" b="1" dirty="0"/>
              <a:t>Código con suavizado de fase</a:t>
            </a:r>
            <a:r>
              <a:rPr lang="es-ES" dirty="0"/>
              <a:t> que integra ambas observaciones sin llegar a fijar ambigüedades.</a:t>
            </a:r>
          </a:p>
          <a:p>
            <a:r>
              <a:rPr lang="es-ES" dirty="0"/>
              <a:t>Proporciona buenas precisiones relativas en cortos espacios de tiempo (15 minutos)</a:t>
            </a:r>
          </a:p>
        </p:txBody>
      </p:sp>
      <p:sp>
        <p:nvSpPr>
          <p:cNvPr id="4" name="Rectángulo 3">
            <a:extLst>
              <a:ext uri="{FF2B5EF4-FFF2-40B4-BE49-F238E27FC236}">
                <a16:creationId xmlns:a16="http://schemas.microsoft.com/office/drawing/2014/main" id="{B40510E4-6C55-41FD-8FDE-C8DF68EC3069}"/>
              </a:ext>
            </a:extLst>
          </p:cNvPr>
          <p:cNvSpPr/>
          <p:nvPr/>
        </p:nvSpPr>
        <p:spPr>
          <a:xfrm>
            <a:off x="812800" y="6211669"/>
            <a:ext cx="6096000" cy="646331"/>
          </a:xfrm>
          <a:prstGeom prst="rect">
            <a:avLst/>
          </a:prstGeom>
        </p:spPr>
        <p:txBody>
          <a:bodyPr>
            <a:spAutoFit/>
          </a:bodyPr>
          <a:lstStyle/>
          <a:p>
            <a:r>
              <a:rPr lang="es-ES" dirty="0">
                <a:hlinkClick r:id="rId3"/>
              </a:rPr>
              <a:t>https://gssc.esa.int/navipedia/index.php/Carrier-smoothing_of_code_pseudoranges</a:t>
            </a:r>
            <a:endParaRPr lang="es-ES" dirty="0"/>
          </a:p>
        </p:txBody>
      </p:sp>
      <p:pic>
        <p:nvPicPr>
          <p:cNvPr id="6" name="Imagen 5">
            <a:extLst>
              <a:ext uri="{FF2B5EF4-FFF2-40B4-BE49-F238E27FC236}">
                <a16:creationId xmlns:a16="http://schemas.microsoft.com/office/drawing/2014/main" id="{E9607D19-2CEF-44A5-ACC2-BF73F4ABB8F8}"/>
              </a:ext>
            </a:extLst>
          </p:cNvPr>
          <p:cNvPicPr>
            <a:picLocks noChangeAspect="1"/>
          </p:cNvPicPr>
          <p:nvPr/>
        </p:nvPicPr>
        <p:blipFill>
          <a:blip r:embed="rId4"/>
          <a:stretch>
            <a:fillRect/>
          </a:stretch>
        </p:blipFill>
        <p:spPr>
          <a:xfrm>
            <a:off x="1087861" y="4371657"/>
            <a:ext cx="3324225" cy="1371600"/>
          </a:xfrm>
          <a:prstGeom prst="rect">
            <a:avLst/>
          </a:prstGeom>
        </p:spPr>
      </p:pic>
    </p:spTree>
    <p:extLst>
      <p:ext uri="{BB962C8B-B14F-4D97-AF65-F5344CB8AC3E}">
        <p14:creationId xmlns:p14="http://schemas.microsoft.com/office/powerpoint/2010/main" val="3390851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4C2FFFB-70B8-4479-9352-DFDC1AAAD41C}"/>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130B6E8A-6C9F-46D2-9138-4F376A9CB682}"/>
              </a:ext>
            </a:extLst>
          </p:cNvPr>
          <p:cNvPicPr>
            <a:picLocks noChangeAspect="1"/>
          </p:cNvPicPr>
          <p:nvPr/>
        </p:nvPicPr>
        <p:blipFill>
          <a:blip r:embed="rId2"/>
          <a:stretch>
            <a:fillRect/>
          </a:stretch>
        </p:blipFill>
        <p:spPr>
          <a:xfrm>
            <a:off x="0" y="1958306"/>
            <a:ext cx="6913880" cy="4731426"/>
          </a:xfrm>
          <a:prstGeom prst="rect">
            <a:avLst/>
          </a:prstGeom>
        </p:spPr>
      </p:pic>
      <p:pic>
        <p:nvPicPr>
          <p:cNvPr id="5" name="Imagen 4">
            <a:extLst>
              <a:ext uri="{FF2B5EF4-FFF2-40B4-BE49-F238E27FC236}">
                <a16:creationId xmlns:a16="http://schemas.microsoft.com/office/drawing/2014/main" id="{A447F22D-AA64-4BFD-81F7-A7950EED4DA3}"/>
              </a:ext>
            </a:extLst>
          </p:cNvPr>
          <p:cNvPicPr>
            <a:picLocks noChangeAspect="1"/>
          </p:cNvPicPr>
          <p:nvPr/>
        </p:nvPicPr>
        <p:blipFill>
          <a:blip r:embed="rId3"/>
          <a:stretch>
            <a:fillRect/>
          </a:stretch>
        </p:blipFill>
        <p:spPr>
          <a:xfrm>
            <a:off x="1160272" y="1930400"/>
            <a:ext cx="1971675" cy="676275"/>
          </a:xfrm>
          <a:prstGeom prst="rect">
            <a:avLst/>
          </a:prstGeom>
        </p:spPr>
      </p:pic>
      <p:pic>
        <p:nvPicPr>
          <p:cNvPr id="6" name="Imagen 5">
            <a:extLst>
              <a:ext uri="{FF2B5EF4-FFF2-40B4-BE49-F238E27FC236}">
                <a16:creationId xmlns:a16="http://schemas.microsoft.com/office/drawing/2014/main" id="{7DFB2C64-A339-4C52-A6E5-89AFA5614717}"/>
              </a:ext>
            </a:extLst>
          </p:cNvPr>
          <p:cNvPicPr>
            <a:picLocks noChangeAspect="1"/>
          </p:cNvPicPr>
          <p:nvPr/>
        </p:nvPicPr>
        <p:blipFill>
          <a:blip r:embed="rId4"/>
          <a:stretch>
            <a:fillRect/>
          </a:stretch>
        </p:blipFill>
        <p:spPr>
          <a:xfrm>
            <a:off x="6539233" y="391144"/>
            <a:ext cx="5474370" cy="4108289"/>
          </a:xfrm>
          <a:prstGeom prst="rect">
            <a:avLst/>
          </a:prstGeom>
        </p:spPr>
      </p:pic>
      <p:pic>
        <p:nvPicPr>
          <p:cNvPr id="1026" name="Picture 2" descr="EGNOS and GPS P2P Navigation System Error mean values (NSE) graph">
            <a:extLst>
              <a:ext uri="{FF2B5EF4-FFF2-40B4-BE49-F238E27FC236}">
                <a16:creationId xmlns:a16="http://schemas.microsoft.com/office/drawing/2014/main" id="{513B4CD2-5E8B-4F9A-9ED8-37D75DE988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7741" y="4346332"/>
            <a:ext cx="4572000" cy="225742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2E8E486-0D6F-4E7E-8669-83BAA8324703}"/>
              </a:ext>
            </a:extLst>
          </p:cNvPr>
          <p:cNvSpPr>
            <a:spLocks noGrp="1"/>
          </p:cNvSpPr>
          <p:nvPr>
            <p:ph type="title"/>
          </p:nvPr>
        </p:nvSpPr>
        <p:spPr>
          <a:xfrm>
            <a:off x="258619" y="277396"/>
            <a:ext cx="8463617" cy="1320800"/>
          </a:xfrm>
        </p:spPr>
        <p:txBody>
          <a:bodyPr>
            <a:normAutofit/>
          </a:bodyPr>
          <a:lstStyle/>
          <a:p>
            <a:r>
              <a:rPr lang="es-ES" dirty="0"/>
              <a:t>Precisión EGNOS Pass </a:t>
            </a:r>
            <a:r>
              <a:rPr lang="es-ES" dirty="0" err="1"/>
              <a:t>to</a:t>
            </a:r>
            <a:r>
              <a:rPr lang="es-ES" dirty="0"/>
              <a:t> Pass</a:t>
            </a:r>
          </a:p>
        </p:txBody>
      </p:sp>
      <p:sp>
        <p:nvSpPr>
          <p:cNvPr id="7" name="Rectángulo 6">
            <a:extLst>
              <a:ext uri="{FF2B5EF4-FFF2-40B4-BE49-F238E27FC236}">
                <a16:creationId xmlns:a16="http://schemas.microsoft.com/office/drawing/2014/main" id="{5FD13293-2C83-4E04-A531-407F8EC3899B}"/>
              </a:ext>
            </a:extLst>
          </p:cNvPr>
          <p:cNvSpPr/>
          <p:nvPr/>
        </p:nvSpPr>
        <p:spPr>
          <a:xfrm>
            <a:off x="6979159" y="6569759"/>
            <a:ext cx="6096000" cy="230832"/>
          </a:xfrm>
          <a:prstGeom prst="rect">
            <a:avLst/>
          </a:prstGeom>
        </p:spPr>
        <p:txBody>
          <a:bodyPr>
            <a:spAutoFit/>
          </a:bodyPr>
          <a:lstStyle/>
          <a:p>
            <a:r>
              <a:rPr lang="en-GB" sz="900" dirty="0"/>
              <a:t>https://egnos.gsc-europa.eu/news-events/news/testing-egnos-topcon-autoguidance-solution</a:t>
            </a:r>
          </a:p>
        </p:txBody>
      </p:sp>
      <p:sp>
        <p:nvSpPr>
          <p:cNvPr id="8" name="Rectángulo 7">
            <a:extLst>
              <a:ext uri="{FF2B5EF4-FFF2-40B4-BE49-F238E27FC236}">
                <a16:creationId xmlns:a16="http://schemas.microsoft.com/office/drawing/2014/main" id="{D00479C1-9873-46FA-BA0D-9D52CD8A3B79}"/>
              </a:ext>
            </a:extLst>
          </p:cNvPr>
          <p:cNvSpPr/>
          <p:nvPr/>
        </p:nvSpPr>
        <p:spPr>
          <a:xfrm>
            <a:off x="69273" y="6630406"/>
            <a:ext cx="6775333" cy="261610"/>
          </a:xfrm>
          <a:prstGeom prst="rect">
            <a:avLst/>
          </a:prstGeom>
        </p:spPr>
        <p:txBody>
          <a:bodyPr wrap="square">
            <a:spAutoFit/>
          </a:bodyPr>
          <a:lstStyle/>
          <a:p>
            <a:r>
              <a:rPr lang="en-GB" sz="1100" dirty="0"/>
              <a:t>https://egnos.gsc-europa.eu/services/open-service/historical-performance/pass-to-pass</a:t>
            </a:r>
          </a:p>
        </p:txBody>
      </p:sp>
    </p:spTree>
    <p:extLst>
      <p:ext uri="{BB962C8B-B14F-4D97-AF65-F5344CB8AC3E}">
        <p14:creationId xmlns:p14="http://schemas.microsoft.com/office/powerpoint/2010/main" val="901789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6DD151-44F3-40B2-B7D5-888A4F9624AD}"/>
              </a:ext>
            </a:extLst>
          </p:cNvPr>
          <p:cNvSpPr>
            <a:spLocks noGrp="1"/>
          </p:cNvSpPr>
          <p:nvPr>
            <p:ph type="title"/>
          </p:nvPr>
        </p:nvSpPr>
        <p:spPr/>
        <p:txBody>
          <a:bodyPr>
            <a:normAutofit/>
          </a:bodyPr>
          <a:lstStyle/>
          <a:p>
            <a:r>
              <a:rPr lang="es-ES" dirty="0"/>
              <a:t>Precisión EGNOS absoluta 2D</a:t>
            </a:r>
          </a:p>
        </p:txBody>
      </p:sp>
      <p:pic>
        <p:nvPicPr>
          <p:cNvPr id="4098" name="Picture 2" descr="https://egnos-user-support.essp-sas.eu/new_egnos_ops/sites/all/data/processed_data/2020/03/08/prn/service_performances/20200308_SDCA_GEO123_HPE_GPSvsEGNOS_fixed.png">
            <a:extLst>
              <a:ext uri="{FF2B5EF4-FFF2-40B4-BE49-F238E27FC236}">
                <a16:creationId xmlns:a16="http://schemas.microsoft.com/office/drawing/2014/main" id="{E1D82A21-BA2B-4618-910B-A89A308FAF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52" y="1499616"/>
            <a:ext cx="6815328" cy="511149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FF5E630D-38B8-4A46-8020-87007037321D}"/>
              </a:ext>
            </a:extLst>
          </p:cNvPr>
          <p:cNvPicPr>
            <a:picLocks noChangeAspect="1"/>
          </p:cNvPicPr>
          <p:nvPr/>
        </p:nvPicPr>
        <p:blipFill>
          <a:blip r:embed="rId3"/>
          <a:stretch>
            <a:fillRect/>
          </a:stretch>
        </p:blipFill>
        <p:spPr>
          <a:xfrm>
            <a:off x="7040880" y="1965927"/>
            <a:ext cx="4925568" cy="4178873"/>
          </a:xfrm>
          <a:prstGeom prst="rect">
            <a:avLst/>
          </a:prstGeom>
        </p:spPr>
      </p:pic>
    </p:spTree>
    <p:extLst>
      <p:ext uri="{BB962C8B-B14F-4D97-AF65-F5344CB8AC3E}">
        <p14:creationId xmlns:p14="http://schemas.microsoft.com/office/powerpoint/2010/main" val="2574751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www.e-education.psu.edu/geog862/sites/www.e-education.psu.edu.geog862/files/images/Lesson07/PPP.JPG">
            <a:extLst>
              <a:ext uri="{FF2B5EF4-FFF2-40B4-BE49-F238E27FC236}">
                <a16:creationId xmlns:a16="http://schemas.microsoft.com/office/drawing/2014/main" id="{A5B9ACC6-F77C-4179-9DC9-B6BFFC2BB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927" y="3667800"/>
            <a:ext cx="7985491" cy="31902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721F2E95-9E2A-4BA6-8B21-8F06AF0D6185}"/>
              </a:ext>
            </a:extLst>
          </p:cNvPr>
          <p:cNvSpPr>
            <a:spLocks noGrp="1"/>
          </p:cNvSpPr>
          <p:nvPr>
            <p:ph type="title"/>
          </p:nvPr>
        </p:nvSpPr>
        <p:spPr/>
        <p:txBody>
          <a:bodyPr>
            <a:normAutofit/>
          </a:bodyPr>
          <a:lstStyle/>
          <a:p>
            <a:r>
              <a:rPr lang="es-ES" dirty="0"/>
              <a:t>PPP (Precise Point </a:t>
            </a:r>
            <a:r>
              <a:rPr lang="es-ES" dirty="0" err="1"/>
              <a:t>Positioning</a:t>
            </a:r>
            <a:r>
              <a:rPr lang="es-ES" dirty="0"/>
              <a:t>)</a:t>
            </a:r>
          </a:p>
        </p:txBody>
      </p:sp>
      <p:sp>
        <p:nvSpPr>
          <p:cNvPr id="3" name="Marcador de contenido 2">
            <a:extLst>
              <a:ext uri="{FF2B5EF4-FFF2-40B4-BE49-F238E27FC236}">
                <a16:creationId xmlns:a16="http://schemas.microsoft.com/office/drawing/2014/main" id="{69A69F38-97D7-4400-A658-63CC1C0FC5D2}"/>
              </a:ext>
            </a:extLst>
          </p:cNvPr>
          <p:cNvSpPr>
            <a:spLocks noGrp="1"/>
          </p:cNvSpPr>
          <p:nvPr>
            <p:ph idx="1"/>
          </p:nvPr>
        </p:nvSpPr>
        <p:spPr>
          <a:xfrm>
            <a:off x="812799" y="1488613"/>
            <a:ext cx="9510777" cy="2473787"/>
          </a:xfrm>
        </p:spPr>
        <p:txBody>
          <a:bodyPr/>
          <a:lstStyle/>
          <a:p>
            <a:r>
              <a:rPr lang="es-ES" dirty="0"/>
              <a:t>Metodología de posicionamiento de fase sin estación de referencia. Con receptor único.</a:t>
            </a:r>
          </a:p>
          <a:p>
            <a:r>
              <a:rPr lang="es-ES" dirty="0"/>
              <a:t>En la práctica implica dos frecuencias para tener resultados satisfactorios para eliminar el efecto de la ionosfera y la troposfera.</a:t>
            </a:r>
          </a:p>
          <a:p>
            <a:r>
              <a:rPr lang="es-ES" dirty="0"/>
              <a:t>Usa información complementaria para corregir los errores de órbita y de reloj de los satélites . Estos datos pueden ser predichos e informados en tiempo real o aplicados a posteriori.</a:t>
            </a:r>
          </a:p>
        </p:txBody>
      </p:sp>
      <p:sp>
        <p:nvSpPr>
          <p:cNvPr id="5" name="Rectángulo 4">
            <a:extLst>
              <a:ext uri="{FF2B5EF4-FFF2-40B4-BE49-F238E27FC236}">
                <a16:creationId xmlns:a16="http://schemas.microsoft.com/office/drawing/2014/main" id="{D731145E-325C-45F4-ADEA-2E3606DA930E}"/>
              </a:ext>
            </a:extLst>
          </p:cNvPr>
          <p:cNvSpPr/>
          <p:nvPr/>
        </p:nvSpPr>
        <p:spPr>
          <a:xfrm>
            <a:off x="2733963" y="6711792"/>
            <a:ext cx="6096000" cy="200055"/>
          </a:xfrm>
          <a:prstGeom prst="rect">
            <a:avLst/>
          </a:prstGeom>
        </p:spPr>
        <p:txBody>
          <a:bodyPr>
            <a:spAutoFit/>
          </a:bodyPr>
          <a:lstStyle/>
          <a:p>
            <a:r>
              <a:rPr lang="en-GB" sz="700" dirty="0"/>
              <a:t>https://www.researchgate.net/publication/342396504_Challenges_in_Characterization_of_GNSS_Precise_Positioning_Systems_for_Automotive</a:t>
            </a:r>
          </a:p>
        </p:txBody>
      </p:sp>
    </p:spTree>
    <p:extLst>
      <p:ext uri="{BB962C8B-B14F-4D97-AF65-F5344CB8AC3E}">
        <p14:creationId xmlns:p14="http://schemas.microsoft.com/office/powerpoint/2010/main" val="880275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02150" y="48456"/>
            <a:ext cx="759633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a:t>RTK (Real Time </a:t>
            </a:r>
            <a:r>
              <a:rPr lang="es-ES" dirty="0" err="1"/>
              <a:t>Kinematics</a:t>
            </a:r>
            <a:r>
              <a:rPr lang="es-ES" dirty="0"/>
              <a:t>)</a:t>
            </a:r>
          </a:p>
          <a:p>
            <a:endParaRPr lang="es-ES" dirty="0"/>
          </a:p>
        </p:txBody>
      </p:sp>
      <p:sp>
        <p:nvSpPr>
          <p:cNvPr id="3" name="Marcador de contenido 2"/>
          <p:cNvSpPr txBox="1">
            <a:spLocks/>
          </p:cNvSpPr>
          <p:nvPr/>
        </p:nvSpPr>
        <p:spPr>
          <a:xfrm>
            <a:off x="640081" y="1371894"/>
            <a:ext cx="9500616" cy="2420538"/>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sz="3200" dirty="0"/>
              <a:t>Muy preciso (fase)</a:t>
            </a:r>
          </a:p>
          <a:p>
            <a:r>
              <a:rPr lang="es-ES" sz="3200" dirty="0"/>
              <a:t>Fijado casi instantáneo</a:t>
            </a:r>
          </a:p>
          <a:p>
            <a:r>
              <a:rPr lang="es-ES" sz="3200" dirty="0"/>
              <a:t>Mi posición es relativa a la de </a:t>
            </a:r>
            <a:r>
              <a:rPr lang="es-ES" sz="3200" u="sng" dirty="0"/>
              <a:t>otra estación de referencia.</a:t>
            </a:r>
          </a:p>
          <a:p>
            <a:r>
              <a:rPr lang="es-ES" sz="3200" dirty="0"/>
              <a:t>Combinando las señales de la base y el móvil se eliminan mucho de los errores</a:t>
            </a:r>
          </a:p>
          <a:p>
            <a:endParaRPr lang="es-ES" sz="3200" dirty="0"/>
          </a:p>
          <a:p>
            <a:endParaRPr lang="en-US" sz="3200" dirty="0"/>
          </a:p>
        </p:txBody>
      </p:sp>
      <p:pic>
        <p:nvPicPr>
          <p:cNvPr id="6148" name="Picture 4" descr="Image result for rt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040" y="4474534"/>
            <a:ext cx="3960440" cy="2335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649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kibbleeq.com/webres/Image/Attachments/Pull%20in%20Time%20Pass%20to%20Pass%20accuracy.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5896" y="1759987"/>
            <a:ext cx="6279066" cy="223224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242808"/>
            <a:ext cx="5352705" cy="2411994"/>
          </a:xfrm>
          <a:prstGeom prst="rect">
            <a:avLst/>
          </a:prstGeom>
        </p:spPr>
      </p:pic>
      <p:pic>
        <p:nvPicPr>
          <p:cNvPr id="4100" name="Picture 4" descr="logo Cer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00200" y="4743955"/>
            <a:ext cx="290512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5"/>
          <a:stretch>
            <a:fillRect/>
          </a:stretch>
        </p:blipFill>
        <p:spPr>
          <a:xfrm>
            <a:off x="4036427" y="5821231"/>
            <a:ext cx="1337795" cy="833571"/>
          </a:xfrm>
          <a:prstGeom prst="rect">
            <a:avLst/>
          </a:prstGeom>
        </p:spPr>
      </p:pic>
      <p:sp>
        <p:nvSpPr>
          <p:cNvPr id="6" name="1 CuadroTexto"/>
          <p:cNvSpPr txBox="1"/>
          <p:nvPr/>
        </p:nvSpPr>
        <p:spPr>
          <a:xfrm>
            <a:off x="1702150" y="48458"/>
            <a:ext cx="759633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err="1"/>
              <a:t>Repetibilidad</a:t>
            </a:r>
            <a:r>
              <a:rPr lang="es-ES" dirty="0"/>
              <a:t>: Algunos ejemplos publicitarios</a:t>
            </a:r>
          </a:p>
          <a:p>
            <a:endParaRPr lang="es-ES" dirty="0"/>
          </a:p>
        </p:txBody>
      </p:sp>
      <p:sp>
        <p:nvSpPr>
          <p:cNvPr id="4" name="Rectángulo 3"/>
          <p:cNvSpPr/>
          <p:nvPr/>
        </p:nvSpPr>
        <p:spPr>
          <a:xfrm>
            <a:off x="3154319" y="6351377"/>
            <a:ext cx="2219903" cy="369332"/>
          </a:xfrm>
          <a:prstGeom prst="rect">
            <a:avLst/>
          </a:prstGeom>
        </p:spPr>
        <p:txBody>
          <a:bodyPr wrap="none">
            <a:spAutoFit/>
          </a:bodyPr>
          <a:lstStyle/>
          <a:p>
            <a:r>
              <a:rPr lang="es-ES" dirty="0" err="1">
                <a:solidFill>
                  <a:srgbClr val="000000"/>
                </a:solidFill>
                <a:latin typeface="Verdana" panose="020B0604030504040204" pitchFamily="34" charset="0"/>
              </a:rPr>
              <a:t>NovAtel’s</a:t>
            </a:r>
            <a:r>
              <a:rPr lang="es-ES" dirty="0">
                <a:solidFill>
                  <a:srgbClr val="000000"/>
                </a:solidFill>
                <a:latin typeface="Verdana" panose="020B0604030504040204" pitchFamily="34" charset="0"/>
              </a:rPr>
              <a:t> GLIDE</a:t>
            </a:r>
            <a:r>
              <a:rPr lang="es-ES" baseline="30000" dirty="0">
                <a:solidFill>
                  <a:srgbClr val="000000"/>
                </a:solidFill>
                <a:latin typeface="Verdana" panose="020B0604030504040204" pitchFamily="34" charset="0"/>
              </a:rPr>
              <a:t>®</a:t>
            </a:r>
            <a:endParaRPr lang="es-ES" dirty="0"/>
          </a:p>
        </p:txBody>
      </p:sp>
      <p:pic>
        <p:nvPicPr>
          <p:cNvPr id="5" name="Imagen 4"/>
          <p:cNvPicPr>
            <a:picLocks noChangeAspect="1"/>
          </p:cNvPicPr>
          <p:nvPr/>
        </p:nvPicPr>
        <p:blipFill>
          <a:blip r:embed="rId6"/>
          <a:stretch>
            <a:fillRect/>
          </a:stretch>
        </p:blipFill>
        <p:spPr>
          <a:xfrm>
            <a:off x="6323710" y="3926439"/>
            <a:ext cx="5868290" cy="2931561"/>
          </a:xfrm>
          <a:prstGeom prst="rect">
            <a:avLst/>
          </a:prstGeom>
        </p:spPr>
      </p:pic>
      <p:pic>
        <p:nvPicPr>
          <p:cNvPr id="1026" name="Picture 2" descr="aglead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5048" y="3926439"/>
            <a:ext cx="3806952" cy="86424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8"/>
          <a:stretch>
            <a:fillRect/>
          </a:stretch>
        </p:blipFill>
        <p:spPr>
          <a:xfrm>
            <a:off x="361925" y="1873044"/>
            <a:ext cx="1438275" cy="276225"/>
          </a:xfrm>
          <a:prstGeom prst="rect">
            <a:avLst/>
          </a:prstGeom>
        </p:spPr>
      </p:pic>
      <p:sp>
        <p:nvSpPr>
          <p:cNvPr id="12" name="CuadroTexto 11">
            <a:extLst>
              <a:ext uri="{FF2B5EF4-FFF2-40B4-BE49-F238E27FC236}">
                <a16:creationId xmlns:a16="http://schemas.microsoft.com/office/drawing/2014/main" id="{B7DED511-4A1E-4BB2-A76C-29A42003A27D}"/>
              </a:ext>
            </a:extLst>
          </p:cNvPr>
          <p:cNvSpPr txBox="1"/>
          <p:nvPr/>
        </p:nvSpPr>
        <p:spPr>
          <a:xfrm>
            <a:off x="6640991" y="2011156"/>
            <a:ext cx="3184106" cy="1200329"/>
          </a:xfrm>
          <a:prstGeom prst="rect">
            <a:avLst/>
          </a:prstGeom>
          <a:noFill/>
        </p:spPr>
        <p:txBody>
          <a:bodyPr wrap="square" rtlCol="0">
            <a:spAutoFit/>
          </a:bodyPr>
          <a:lstStyle/>
          <a:p>
            <a:pPr algn="ctr"/>
            <a:r>
              <a:rPr lang="en-US" dirty="0" err="1">
                <a:ln w="0"/>
                <a:solidFill>
                  <a:schemeClr val="accent1"/>
                </a:solidFill>
                <a:effectLst>
                  <a:outerShdw blurRad="38100" dist="25400" dir="5400000" algn="ctr" rotWithShape="0">
                    <a:srgbClr val="6E747A">
                      <a:alpha val="43000"/>
                    </a:srgbClr>
                  </a:outerShdw>
                </a:effectLst>
              </a:rPr>
              <a:t>En</a:t>
            </a:r>
            <a:r>
              <a:rPr lang="en-US" dirty="0">
                <a:ln w="0"/>
                <a:solidFill>
                  <a:schemeClr val="accent1"/>
                </a:solidFill>
                <a:effectLst>
                  <a:outerShdw blurRad="38100" dist="25400" dir="5400000" algn="ctr" rotWithShape="0">
                    <a:srgbClr val="6E747A">
                      <a:alpha val="43000"/>
                    </a:srgbClr>
                  </a:outerShdw>
                </a:effectLst>
              </a:rPr>
              <a:t> la propaganda de </a:t>
            </a:r>
            <a:r>
              <a:rPr lang="en-US" dirty="0" err="1">
                <a:ln w="0"/>
                <a:solidFill>
                  <a:schemeClr val="accent1"/>
                </a:solidFill>
                <a:effectLst>
                  <a:outerShdw blurRad="38100" dist="25400" dir="5400000" algn="ctr" rotWithShape="0">
                    <a:srgbClr val="6E747A">
                      <a:alpha val="43000"/>
                    </a:srgbClr>
                  </a:outerShdw>
                </a:effectLst>
              </a:rPr>
              <a:t>muchos</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guiados</a:t>
            </a:r>
            <a:r>
              <a:rPr lang="en-US" dirty="0">
                <a:ln w="0"/>
                <a:solidFill>
                  <a:schemeClr val="accent1"/>
                </a:solidFill>
                <a:effectLst>
                  <a:outerShdw blurRad="38100" dist="25400" dir="5400000" algn="ctr" rotWithShape="0">
                    <a:srgbClr val="6E747A">
                      <a:alpha val="43000"/>
                    </a:srgbClr>
                  </a:outerShdw>
                </a:effectLst>
              </a:rPr>
              <a:t> </a:t>
            </a:r>
            <a:r>
              <a:rPr lang="en-US" dirty="0" err="1">
                <a:ln w="0"/>
                <a:solidFill>
                  <a:schemeClr val="accent1"/>
                </a:solidFill>
                <a:effectLst>
                  <a:outerShdw blurRad="38100" dist="25400" dir="5400000" algn="ctr" rotWithShape="0">
                    <a:srgbClr val="6E747A">
                      <a:alpha val="43000"/>
                    </a:srgbClr>
                  </a:outerShdw>
                </a:effectLst>
              </a:rPr>
              <a:t>mencionan</a:t>
            </a:r>
            <a:r>
              <a:rPr lang="en-US" dirty="0">
                <a:ln w="0"/>
                <a:solidFill>
                  <a:schemeClr val="accent1"/>
                </a:solidFill>
                <a:effectLst>
                  <a:outerShdw blurRad="38100" dist="25400" dir="5400000" algn="ctr" rotWithShape="0">
                    <a:srgbClr val="6E747A">
                      <a:alpha val="43000"/>
                    </a:srgbClr>
                  </a:outerShdw>
                </a:effectLst>
              </a:rPr>
              <a:t> solo la </a:t>
            </a:r>
            <a:r>
              <a:rPr lang="en-US" dirty="0" err="1">
                <a:ln w="0"/>
                <a:solidFill>
                  <a:schemeClr val="accent1"/>
                </a:solidFill>
                <a:effectLst>
                  <a:outerShdw blurRad="38100" dist="25400" dir="5400000" algn="ctr" rotWithShape="0">
                    <a:srgbClr val="6E747A">
                      <a:alpha val="43000"/>
                    </a:srgbClr>
                  </a:outerShdw>
                </a:effectLst>
              </a:rPr>
              <a:t>repetibilidad</a:t>
            </a:r>
            <a:r>
              <a:rPr lang="en-US" dirty="0">
                <a:ln w="0"/>
                <a:solidFill>
                  <a:schemeClr val="accent1"/>
                </a:solidFill>
                <a:effectLst>
                  <a:outerShdw blurRad="38100" dist="25400" dir="5400000" algn="ctr" rotWithShape="0">
                    <a:srgbClr val="6E747A">
                      <a:alpha val="43000"/>
                    </a:srgbClr>
                  </a:outerShdw>
                </a:effectLst>
              </a:rPr>
              <a:t> (pass to pass) y no la </a:t>
            </a:r>
            <a:r>
              <a:rPr lang="en-US" dirty="0" err="1">
                <a:ln w="0"/>
                <a:solidFill>
                  <a:schemeClr val="accent1"/>
                </a:solidFill>
                <a:effectLst>
                  <a:outerShdw blurRad="38100" dist="25400" dir="5400000" algn="ctr" rotWithShape="0">
                    <a:srgbClr val="6E747A">
                      <a:alpha val="43000"/>
                    </a:srgbClr>
                  </a:outerShdw>
                </a:effectLst>
              </a:rPr>
              <a:t>exactitud</a:t>
            </a:r>
            <a:r>
              <a:rPr lang="en-US" dirty="0">
                <a:ln w="0"/>
                <a:solidFill>
                  <a:schemeClr val="accent1"/>
                </a:solidFill>
                <a:effectLst>
                  <a:outerShdw blurRad="38100" dist="25400" dir="5400000" algn="ctr" rotWithShape="0">
                    <a:srgbClr val="6E747A">
                      <a:alpha val="43000"/>
                    </a:srgbClr>
                  </a:outerShdw>
                </a:effectLst>
              </a:rPr>
              <a:t> del </a:t>
            </a:r>
            <a:r>
              <a:rPr lang="en-US" dirty="0" err="1">
                <a:ln w="0"/>
                <a:solidFill>
                  <a:schemeClr val="accent1"/>
                </a:solidFill>
                <a:effectLst>
                  <a:outerShdw blurRad="38100" dist="25400" dir="5400000" algn="ctr" rotWithShape="0">
                    <a:srgbClr val="6E747A">
                      <a:alpha val="43000"/>
                    </a:srgbClr>
                  </a:outerShdw>
                </a:effectLst>
              </a:rPr>
              <a:t>sistema</a:t>
            </a:r>
            <a:r>
              <a:rPr lang="en-US" dirty="0">
                <a:ln w="0"/>
                <a:solidFill>
                  <a:schemeClr val="accent1"/>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3156378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upo 91">
            <a:extLst>
              <a:ext uri="{FF2B5EF4-FFF2-40B4-BE49-F238E27FC236}">
                <a16:creationId xmlns:a16="http://schemas.microsoft.com/office/drawing/2014/main" id="{504231F0-1B40-4AD7-932B-8927DFFD46F7}"/>
              </a:ext>
            </a:extLst>
          </p:cNvPr>
          <p:cNvGrpSpPr/>
          <p:nvPr/>
        </p:nvGrpSpPr>
        <p:grpSpPr>
          <a:xfrm>
            <a:off x="497264" y="2068036"/>
            <a:ext cx="5102688" cy="4384487"/>
            <a:chOff x="695400" y="2140857"/>
            <a:chExt cx="5102688" cy="4384487"/>
          </a:xfrm>
        </p:grpSpPr>
        <p:pic>
          <p:nvPicPr>
            <p:cNvPr id="2" name="Imagen 1"/>
            <p:cNvPicPr>
              <a:picLocks noChangeAspect="1"/>
            </p:cNvPicPr>
            <p:nvPr/>
          </p:nvPicPr>
          <p:blipFill rotWithShape="1">
            <a:blip r:embed="rId2"/>
            <a:srcRect l="7374" t="7778" r="3637" b="4876"/>
            <a:stretch/>
          </p:blipFill>
          <p:spPr>
            <a:xfrm>
              <a:off x="695400" y="2140857"/>
              <a:ext cx="5102688" cy="4384487"/>
            </a:xfrm>
            <a:prstGeom prst="rect">
              <a:avLst/>
            </a:prstGeom>
          </p:spPr>
        </p:pic>
        <p:sp>
          <p:nvSpPr>
            <p:cNvPr id="6" name="Elipse 5"/>
            <p:cNvSpPr/>
            <p:nvPr/>
          </p:nvSpPr>
          <p:spPr>
            <a:xfrm>
              <a:off x="2958775" y="4637314"/>
              <a:ext cx="217715" cy="15965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7" name="Conector recto de flecha 6">
              <a:extLst>
                <a:ext uri="{FF2B5EF4-FFF2-40B4-BE49-F238E27FC236}">
                  <a16:creationId xmlns:a16="http://schemas.microsoft.com/office/drawing/2014/main" id="{2097F3C1-1495-4402-B63D-394F54FCF434}"/>
                </a:ext>
              </a:extLst>
            </p:cNvPr>
            <p:cNvCxnSpPr>
              <a:cxnSpLocks/>
              <a:endCxn id="6" idx="1"/>
            </p:cNvCxnSpPr>
            <p:nvPr/>
          </p:nvCxnSpPr>
          <p:spPr>
            <a:xfrm>
              <a:off x="2336446" y="3892369"/>
              <a:ext cx="654213" cy="76832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20" name="Conector recto de flecha 19">
              <a:extLst>
                <a:ext uri="{FF2B5EF4-FFF2-40B4-BE49-F238E27FC236}">
                  <a16:creationId xmlns:a16="http://schemas.microsoft.com/office/drawing/2014/main" id="{E69AB7AD-CB15-4272-8F43-967BCE87832A}"/>
                </a:ext>
              </a:extLst>
            </p:cNvPr>
            <p:cNvCxnSpPr>
              <a:cxnSpLocks/>
              <a:endCxn id="6" idx="2"/>
            </p:cNvCxnSpPr>
            <p:nvPr/>
          </p:nvCxnSpPr>
          <p:spPr>
            <a:xfrm>
              <a:off x="2005588" y="4219592"/>
              <a:ext cx="953187" cy="497551"/>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23" name="Conector recto de flecha 22">
              <a:extLst>
                <a:ext uri="{FF2B5EF4-FFF2-40B4-BE49-F238E27FC236}">
                  <a16:creationId xmlns:a16="http://schemas.microsoft.com/office/drawing/2014/main" id="{54376117-5A64-40E7-8A6D-2CB5E6CF52BB}"/>
                </a:ext>
              </a:extLst>
            </p:cNvPr>
            <p:cNvCxnSpPr>
              <a:cxnSpLocks/>
              <a:endCxn id="6" idx="1"/>
            </p:cNvCxnSpPr>
            <p:nvPr/>
          </p:nvCxnSpPr>
          <p:spPr>
            <a:xfrm>
              <a:off x="1542485" y="3627319"/>
              <a:ext cx="1448174" cy="103337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26" name="Conector recto de flecha 25">
              <a:extLst>
                <a:ext uri="{FF2B5EF4-FFF2-40B4-BE49-F238E27FC236}">
                  <a16:creationId xmlns:a16="http://schemas.microsoft.com/office/drawing/2014/main" id="{669CA6E7-0D1C-4735-A1D0-849C1B9FB7DA}"/>
                </a:ext>
              </a:extLst>
            </p:cNvPr>
            <p:cNvCxnSpPr>
              <a:cxnSpLocks/>
              <a:endCxn id="6" idx="2"/>
            </p:cNvCxnSpPr>
            <p:nvPr/>
          </p:nvCxnSpPr>
          <p:spPr>
            <a:xfrm>
              <a:off x="1199928" y="4237390"/>
              <a:ext cx="1758847" cy="479753"/>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29" name="Conector recto de flecha 28">
              <a:extLst>
                <a:ext uri="{FF2B5EF4-FFF2-40B4-BE49-F238E27FC236}">
                  <a16:creationId xmlns:a16="http://schemas.microsoft.com/office/drawing/2014/main" id="{B36F7C9E-8E40-458E-A22A-002C0F91B3F2}"/>
                </a:ext>
              </a:extLst>
            </p:cNvPr>
            <p:cNvCxnSpPr>
              <a:cxnSpLocks/>
              <a:endCxn id="6" idx="2"/>
            </p:cNvCxnSpPr>
            <p:nvPr/>
          </p:nvCxnSpPr>
          <p:spPr>
            <a:xfrm>
              <a:off x="1487907" y="4528900"/>
              <a:ext cx="1470868" cy="188243"/>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32" name="Conector recto de flecha 31">
              <a:extLst>
                <a:ext uri="{FF2B5EF4-FFF2-40B4-BE49-F238E27FC236}">
                  <a16:creationId xmlns:a16="http://schemas.microsoft.com/office/drawing/2014/main" id="{232A699D-D48D-481B-8377-7BC8708BD1F1}"/>
                </a:ext>
              </a:extLst>
            </p:cNvPr>
            <p:cNvCxnSpPr>
              <a:cxnSpLocks/>
              <a:endCxn id="6" idx="2"/>
            </p:cNvCxnSpPr>
            <p:nvPr/>
          </p:nvCxnSpPr>
          <p:spPr>
            <a:xfrm flipV="1">
              <a:off x="1338878" y="4717143"/>
              <a:ext cx="1619897" cy="648254"/>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35" name="Conector recto de flecha 34">
              <a:extLst>
                <a:ext uri="{FF2B5EF4-FFF2-40B4-BE49-F238E27FC236}">
                  <a16:creationId xmlns:a16="http://schemas.microsoft.com/office/drawing/2014/main" id="{64921126-13EE-4EEF-8059-FB5AFC61B392}"/>
                </a:ext>
              </a:extLst>
            </p:cNvPr>
            <p:cNvCxnSpPr>
              <a:cxnSpLocks/>
              <a:endCxn id="6" idx="3"/>
            </p:cNvCxnSpPr>
            <p:nvPr/>
          </p:nvCxnSpPr>
          <p:spPr>
            <a:xfrm flipV="1">
              <a:off x="1338878" y="4773590"/>
              <a:ext cx="1651781" cy="1023854"/>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37" name="Conector recto de flecha 36">
              <a:extLst>
                <a:ext uri="{FF2B5EF4-FFF2-40B4-BE49-F238E27FC236}">
                  <a16:creationId xmlns:a16="http://schemas.microsoft.com/office/drawing/2014/main" id="{83BB7056-D63A-487A-91FA-1A32690F0FE1}"/>
                </a:ext>
              </a:extLst>
            </p:cNvPr>
            <p:cNvCxnSpPr>
              <a:cxnSpLocks/>
              <a:endCxn id="6" idx="4"/>
            </p:cNvCxnSpPr>
            <p:nvPr/>
          </p:nvCxnSpPr>
          <p:spPr>
            <a:xfrm flipV="1">
              <a:off x="2326954" y="4796971"/>
              <a:ext cx="740679" cy="1183630"/>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46" name="Conector recto de flecha 45">
              <a:extLst>
                <a:ext uri="{FF2B5EF4-FFF2-40B4-BE49-F238E27FC236}">
                  <a16:creationId xmlns:a16="http://schemas.microsoft.com/office/drawing/2014/main" id="{531E7087-00A0-4612-AE4D-69F2C509D8F3}"/>
                </a:ext>
              </a:extLst>
            </p:cNvPr>
            <p:cNvCxnSpPr>
              <a:cxnSpLocks/>
              <a:endCxn id="6" idx="4"/>
            </p:cNvCxnSpPr>
            <p:nvPr/>
          </p:nvCxnSpPr>
          <p:spPr>
            <a:xfrm flipV="1">
              <a:off x="2789180" y="4796971"/>
              <a:ext cx="278453" cy="140979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49" name="Conector recto de flecha 48">
              <a:extLst>
                <a:ext uri="{FF2B5EF4-FFF2-40B4-BE49-F238E27FC236}">
                  <a16:creationId xmlns:a16="http://schemas.microsoft.com/office/drawing/2014/main" id="{929E7C39-A5AF-4C19-A594-EC78CD4191B1}"/>
                </a:ext>
              </a:extLst>
            </p:cNvPr>
            <p:cNvCxnSpPr>
              <a:cxnSpLocks/>
              <a:endCxn id="6" idx="5"/>
            </p:cNvCxnSpPr>
            <p:nvPr/>
          </p:nvCxnSpPr>
          <p:spPr>
            <a:xfrm flipH="1" flipV="1">
              <a:off x="3144606" y="4773590"/>
              <a:ext cx="249599" cy="1207011"/>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52" name="Conector recto de flecha 51">
              <a:extLst>
                <a:ext uri="{FF2B5EF4-FFF2-40B4-BE49-F238E27FC236}">
                  <a16:creationId xmlns:a16="http://schemas.microsoft.com/office/drawing/2014/main" id="{772751F6-9A69-4D88-A0FC-23E0938255CA}"/>
                </a:ext>
              </a:extLst>
            </p:cNvPr>
            <p:cNvCxnSpPr>
              <a:cxnSpLocks/>
              <a:endCxn id="6" idx="4"/>
            </p:cNvCxnSpPr>
            <p:nvPr/>
          </p:nvCxnSpPr>
          <p:spPr>
            <a:xfrm flipH="1" flipV="1">
              <a:off x="3067633" y="4796971"/>
              <a:ext cx="554847" cy="56842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55" name="Conector recto de flecha 54">
              <a:extLst>
                <a:ext uri="{FF2B5EF4-FFF2-40B4-BE49-F238E27FC236}">
                  <a16:creationId xmlns:a16="http://schemas.microsoft.com/office/drawing/2014/main" id="{A1534C21-C739-4B9F-9D1D-BDB6755CA696}"/>
                </a:ext>
              </a:extLst>
            </p:cNvPr>
            <p:cNvCxnSpPr>
              <a:cxnSpLocks/>
              <a:endCxn id="6" idx="6"/>
            </p:cNvCxnSpPr>
            <p:nvPr/>
          </p:nvCxnSpPr>
          <p:spPr>
            <a:xfrm flipH="1" flipV="1">
              <a:off x="3176490" y="4717143"/>
              <a:ext cx="1130808" cy="407054"/>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58" name="Conector recto de flecha 57">
              <a:extLst>
                <a:ext uri="{FF2B5EF4-FFF2-40B4-BE49-F238E27FC236}">
                  <a16:creationId xmlns:a16="http://schemas.microsoft.com/office/drawing/2014/main" id="{FE062B29-334E-4937-83C9-34E22C38D378}"/>
                </a:ext>
              </a:extLst>
            </p:cNvPr>
            <p:cNvCxnSpPr>
              <a:cxnSpLocks/>
              <a:endCxn id="6" idx="5"/>
            </p:cNvCxnSpPr>
            <p:nvPr/>
          </p:nvCxnSpPr>
          <p:spPr>
            <a:xfrm flipH="1" flipV="1">
              <a:off x="3144606" y="4773590"/>
              <a:ext cx="2196158" cy="37398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61" name="Conector recto de flecha 60">
              <a:extLst>
                <a:ext uri="{FF2B5EF4-FFF2-40B4-BE49-F238E27FC236}">
                  <a16:creationId xmlns:a16="http://schemas.microsoft.com/office/drawing/2014/main" id="{54BB9CBA-CA20-4748-B8BD-74FEB606E044}"/>
                </a:ext>
              </a:extLst>
            </p:cNvPr>
            <p:cNvCxnSpPr>
              <a:cxnSpLocks/>
              <a:endCxn id="6" idx="7"/>
            </p:cNvCxnSpPr>
            <p:nvPr/>
          </p:nvCxnSpPr>
          <p:spPr>
            <a:xfrm flipH="1" flipV="1">
              <a:off x="3144606" y="4660695"/>
              <a:ext cx="1868576" cy="11289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68" name="Conector recto de flecha 67">
              <a:extLst>
                <a:ext uri="{FF2B5EF4-FFF2-40B4-BE49-F238E27FC236}">
                  <a16:creationId xmlns:a16="http://schemas.microsoft.com/office/drawing/2014/main" id="{51315AD9-5609-4D12-9C1B-5D21D0C4046A}"/>
                </a:ext>
              </a:extLst>
            </p:cNvPr>
            <p:cNvCxnSpPr>
              <a:cxnSpLocks/>
              <a:endCxn id="6" idx="7"/>
            </p:cNvCxnSpPr>
            <p:nvPr/>
          </p:nvCxnSpPr>
          <p:spPr>
            <a:xfrm flipH="1">
              <a:off x="3144606" y="4498265"/>
              <a:ext cx="2330802" cy="162430"/>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71" name="Conector recto de flecha 70">
              <a:extLst>
                <a:ext uri="{FF2B5EF4-FFF2-40B4-BE49-F238E27FC236}">
                  <a16:creationId xmlns:a16="http://schemas.microsoft.com/office/drawing/2014/main" id="{1C250F0E-3648-4EE8-9204-8698CEE28595}"/>
                </a:ext>
              </a:extLst>
            </p:cNvPr>
            <p:cNvCxnSpPr>
              <a:cxnSpLocks/>
              <a:endCxn id="6" idx="7"/>
            </p:cNvCxnSpPr>
            <p:nvPr/>
          </p:nvCxnSpPr>
          <p:spPr>
            <a:xfrm flipH="1">
              <a:off x="3144606" y="4309292"/>
              <a:ext cx="1348522" cy="351403"/>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74" name="Conector recto de flecha 73">
              <a:extLst>
                <a:ext uri="{FF2B5EF4-FFF2-40B4-BE49-F238E27FC236}">
                  <a16:creationId xmlns:a16="http://schemas.microsoft.com/office/drawing/2014/main" id="{18ABBEF9-7690-4525-B797-44BF4209B129}"/>
                </a:ext>
              </a:extLst>
            </p:cNvPr>
            <p:cNvCxnSpPr>
              <a:cxnSpLocks/>
              <a:endCxn id="6" idx="7"/>
            </p:cNvCxnSpPr>
            <p:nvPr/>
          </p:nvCxnSpPr>
          <p:spPr>
            <a:xfrm flipH="1">
              <a:off x="3144606" y="3467922"/>
              <a:ext cx="1402734" cy="1192773"/>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77" name="Conector recto de flecha 76">
              <a:extLst>
                <a:ext uri="{FF2B5EF4-FFF2-40B4-BE49-F238E27FC236}">
                  <a16:creationId xmlns:a16="http://schemas.microsoft.com/office/drawing/2014/main" id="{B3DD76CB-3801-479D-8D72-0A02878D1535}"/>
                </a:ext>
              </a:extLst>
            </p:cNvPr>
            <p:cNvCxnSpPr>
              <a:cxnSpLocks/>
              <a:endCxn id="6" idx="7"/>
            </p:cNvCxnSpPr>
            <p:nvPr/>
          </p:nvCxnSpPr>
          <p:spPr>
            <a:xfrm flipH="1">
              <a:off x="3144606" y="3101267"/>
              <a:ext cx="997490" cy="1559428"/>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80" name="Conector recto de flecha 79">
              <a:extLst>
                <a:ext uri="{FF2B5EF4-FFF2-40B4-BE49-F238E27FC236}">
                  <a16:creationId xmlns:a16="http://schemas.microsoft.com/office/drawing/2014/main" id="{DE894E7A-0FDB-4A20-8205-F856B78290D7}"/>
                </a:ext>
              </a:extLst>
            </p:cNvPr>
            <p:cNvCxnSpPr>
              <a:cxnSpLocks/>
              <a:endCxn id="6" idx="0"/>
            </p:cNvCxnSpPr>
            <p:nvPr/>
          </p:nvCxnSpPr>
          <p:spPr>
            <a:xfrm flipH="1">
              <a:off x="3067633" y="3124648"/>
              <a:ext cx="498986" cy="1512666"/>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83" name="Conector recto de flecha 82">
              <a:extLst>
                <a:ext uri="{FF2B5EF4-FFF2-40B4-BE49-F238E27FC236}">
                  <a16:creationId xmlns:a16="http://schemas.microsoft.com/office/drawing/2014/main" id="{4CF8A182-F311-4ECC-B222-D63F170A5CF9}"/>
                </a:ext>
              </a:extLst>
            </p:cNvPr>
            <p:cNvCxnSpPr>
              <a:cxnSpLocks/>
              <a:endCxn id="6" idx="0"/>
            </p:cNvCxnSpPr>
            <p:nvPr/>
          </p:nvCxnSpPr>
          <p:spPr>
            <a:xfrm>
              <a:off x="3021109" y="2935675"/>
              <a:ext cx="46524" cy="1701639"/>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86" name="Conector recto de flecha 85">
              <a:extLst>
                <a:ext uri="{FF2B5EF4-FFF2-40B4-BE49-F238E27FC236}">
                  <a16:creationId xmlns:a16="http://schemas.microsoft.com/office/drawing/2014/main" id="{DE0BB498-C086-448E-A726-B8F6B33DB538}"/>
                </a:ext>
              </a:extLst>
            </p:cNvPr>
            <p:cNvCxnSpPr>
              <a:cxnSpLocks/>
              <a:endCxn id="6" idx="1"/>
            </p:cNvCxnSpPr>
            <p:nvPr/>
          </p:nvCxnSpPr>
          <p:spPr>
            <a:xfrm>
              <a:off x="2846093" y="3202872"/>
              <a:ext cx="144566" cy="1457823"/>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cxnSp>
          <p:nvCxnSpPr>
            <p:cNvPr id="89" name="Conector recto de flecha 88">
              <a:extLst>
                <a:ext uri="{FF2B5EF4-FFF2-40B4-BE49-F238E27FC236}">
                  <a16:creationId xmlns:a16="http://schemas.microsoft.com/office/drawing/2014/main" id="{44BD6610-50BE-4997-8549-8970F8802468}"/>
                </a:ext>
              </a:extLst>
            </p:cNvPr>
            <p:cNvCxnSpPr>
              <a:cxnSpLocks/>
            </p:cNvCxnSpPr>
            <p:nvPr/>
          </p:nvCxnSpPr>
          <p:spPr>
            <a:xfrm>
              <a:off x="1769749" y="3202872"/>
              <a:ext cx="1264355" cy="1418443"/>
            </a:xfrm>
            <a:prstGeom prst="straightConnector1">
              <a:avLst/>
            </a:prstGeom>
            <a:ln>
              <a:solidFill>
                <a:srgbClr val="0099FF"/>
              </a:solidFill>
              <a:tailEnd type="triangle"/>
            </a:ln>
          </p:spPr>
          <p:style>
            <a:lnRef idx="1">
              <a:schemeClr val="accent5"/>
            </a:lnRef>
            <a:fillRef idx="0">
              <a:schemeClr val="accent5"/>
            </a:fillRef>
            <a:effectRef idx="0">
              <a:schemeClr val="accent5"/>
            </a:effectRef>
            <a:fontRef idx="minor">
              <a:schemeClr val="tx1"/>
            </a:fontRef>
          </p:style>
        </p:cxnSp>
      </p:grpSp>
      <p:pic>
        <p:nvPicPr>
          <p:cNvPr id="18" name="Imagen 17"/>
          <p:cNvPicPr>
            <a:picLocks noChangeAspect="1"/>
          </p:cNvPicPr>
          <p:nvPr/>
        </p:nvPicPr>
        <p:blipFill rotWithShape="1">
          <a:blip r:embed="rId3" cstate="print">
            <a:extLst>
              <a:ext uri="{28A0092B-C50C-407E-A947-70E740481C1C}">
                <a14:useLocalDpi xmlns:a14="http://schemas.microsoft.com/office/drawing/2010/main" val="0"/>
              </a:ext>
            </a:extLst>
          </a:blip>
          <a:srcRect t="21780"/>
          <a:stretch/>
        </p:blipFill>
        <p:spPr>
          <a:xfrm>
            <a:off x="5944872" y="5074755"/>
            <a:ext cx="2641176" cy="1545831"/>
          </a:xfrm>
          <a:prstGeom prst="rect">
            <a:avLst/>
          </a:prstGeom>
        </p:spPr>
      </p:pic>
      <p:pic>
        <p:nvPicPr>
          <p:cNvPr id="5" name="Imagen 4"/>
          <p:cNvPicPr>
            <a:picLocks noChangeAspect="1"/>
          </p:cNvPicPr>
          <p:nvPr/>
        </p:nvPicPr>
        <p:blipFill>
          <a:blip r:embed="rId4"/>
          <a:stretch>
            <a:fillRect/>
          </a:stretch>
        </p:blipFill>
        <p:spPr>
          <a:xfrm>
            <a:off x="8680907" y="5074755"/>
            <a:ext cx="2527661" cy="1559006"/>
          </a:xfrm>
          <a:prstGeom prst="rect">
            <a:avLst/>
          </a:prstGeom>
        </p:spPr>
      </p:pic>
      <p:cxnSp>
        <p:nvCxnSpPr>
          <p:cNvPr id="10" name="Conector recto de flecha 9"/>
          <p:cNvCxnSpPr>
            <a:cxnSpLocks/>
            <a:stCxn id="6" idx="6"/>
            <a:endCxn id="18" idx="1"/>
          </p:cNvCxnSpPr>
          <p:nvPr/>
        </p:nvCxnSpPr>
        <p:spPr>
          <a:xfrm>
            <a:off x="2978354" y="4644322"/>
            <a:ext cx="2966518" cy="12033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Llamada de nube 11"/>
          <p:cNvSpPr/>
          <p:nvPr/>
        </p:nvSpPr>
        <p:spPr>
          <a:xfrm>
            <a:off x="7432093" y="3297647"/>
            <a:ext cx="4588070" cy="116433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white"/>
                </a:solidFill>
                <a:effectLst/>
                <a:uLnTx/>
                <a:uFillTx/>
                <a:latin typeface="Trebuchet MS" panose="020B0603020202020204"/>
                <a:ea typeface="+mn-ea"/>
                <a:cs typeface="+mn-cs"/>
              </a:rPr>
              <a:t>Internet</a:t>
            </a:r>
          </a:p>
        </p:txBody>
      </p:sp>
      <p:grpSp>
        <p:nvGrpSpPr>
          <p:cNvPr id="14" name="Grupo 13"/>
          <p:cNvGrpSpPr/>
          <p:nvPr/>
        </p:nvGrpSpPr>
        <p:grpSpPr>
          <a:xfrm>
            <a:off x="7029802" y="-220168"/>
            <a:ext cx="2076468" cy="2571751"/>
            <a:chOff x="1151966" y="1876639"/>
            <a:chExt cx="2076468" cy="2571751"/>
          </a:xfrm>
        </p:grpSpPr>
        <p:pic>
          <p:nvPicPr>
            <p:cNvPr id="15" name="Picture 2" descr="Image result for 4g vs satellit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51966" y="1876639"/>
              <a:ext cx="1656184"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75132" y="3633080"/>
              <a:ext cx="1153302" cy="815310"/>
            </a:xfrm>
            <a:prstGeom prst="rect">
              <a:avLst/>
            </a:prstGeom>
          </p:spPr>
        </p:pic>
      </p:grpSp>
      <p:sp>
        <p:nvSpPr>
          <p:cNvPr id="13" name="CuadroTexto 12"/>
          <p:cNvSpPr txBox="1"/>
          <p:nvPr/>
        </p:nvSpPr>
        <p:spPr>
          <a:xfrm>
            <a:off x="7177500" y="6324076"/>
            <a:ext cx="1470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prstClr val="white"/>
                </a:solidFill>
                <a:effectLst/>
                <a:uLnTx/>
                <a:uFillTx/>
                <a:latin typeface="Trebuchet MS" panose="020B0603020202020204"/>
                <a:ea typeface="+mn-ea"/>
                <a:cs typeface="+mn-cs"/>
              </a:rPr>
              <a:t>Zamadueñas</a:t>
            </a:r>
            <a:endParaRPr kumimoji="0" lang="es-E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7" name="Flecha derecha 16"/>
          <p:cNvSpPr/>
          <p:nvPr/>
        </p:nvSpPr>
        <p:spPr>
          <a:xfrm rot="16200000">
            <a:off x="8332458" y="2420642"/>
            <a:ext cx="696897" cy="721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Flecha derecha 20"/>
          <p:cNvSpPr/>
          <p:nvPr/>
        </p:nvSpPr>
        <p:spPr>
          <a:xfrm rot="16200000">
            <a:off x="9714733" y="4291447"/>
            <a:ext cx="696897" cy="721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369" name="Conector recto de flecha 368">
            <a:extLst>
              <a:ext uri="{FF2B5EF4-FFF2-40B4-BE49-F238E27FC236}">
                <a16:creationId xmlns:a16="http://schemas.microsoft.com/office/drawing/2014/main" id="{6F1C8B4B-9720-4DC3-8010-74CF35539180}"/>
              </a:ext>
            </a:extLst>
          </p:cNvPr>
          <p:cNvCxnSpPr>
            <a:cxnSpLocks/>
            <a:endCxn id="12" idx="0"/>
          </p:cNvCxnSpPr>
          <p:nvPr/>
        </p:nvCxnSpPr>
        <p:spPr>
          <a:xfrm flipV="1">
            <a:off x="3073213" y="3879815"/>
            <a:ext cx="4373112" cy="7104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1" name="CuadroTexto 370">
            <a:extLst>
              <a:ext uri="{FF2B5EF4-FFF2-40B4-BE49-F238E27FC236}">
                <a16:creationId xmlns:a16="http://schemas.microsoft.com/office/drawing/2014/main" id="{FFEE643B-BE54-487D-909A-76B2CAE6B75F}"/>
              </a:ext>
            </a:extLst>
          </p:cNvPr>
          <p:cNvSpPr txBox="1"/>
          <p:nvPr/>
        </p:nvSpPr>
        <p:spPr>
          <a:xfrm>
            <a:off x="5816381" y="3255518"/>
            <a:ext cx="1261311" cy="120032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Nuevo servidor duplicado en la nube</a:t>
            </a:r>
          </a:p>
        </p:txBody>
      </p:sp>
      <p:sp>
        <p:nvSpPr>
          <p:cNvPr id="372" name="CuadroTexto 371">
            <a:extLst>
              <a:ext uri="{FF2B5EF4-FFF2-40B4-BE49-F238E27FC236}">
                <a16:creationId xmlns:a16="http://schemas.microsoft.com/office/drawing/2014/main" id="{294D2064-3BFD-47B1-B003-C4AF3D67AA00}"/>
              </a:ext>
            </a:extLst>
          </p:cNvPr>
          <p:cNvSpPr txBox="1"/>
          <p:nvPr/>
        </p:nvSpPr>
        <p:spPr>
          <a:xfrm>
            <a:off x="7857894" y="461836"/>
            <a:ext cx="153038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2400" dirty="0"/>
              <a:t>USUARIOS</a:t>
            </a:r>
          </a:p>
        </p:txBody>
      </p:sp>
      <p:sp>
        <p:nvSpPr>
          <p:cNvPr id="375" name="Forma libre: forma 374">
            <a:extLst>
              <a:ext uri="{FF2B5EF4-FFF2-40B4-BE49-F238E27FC236}">
                <a16:creationId xmlns:a16="http://schemas.microsoft.com/office/drawing/2014/main" id="{E43E3451-BA3B-42DA-B4EE-42246D50DDA6}"/>
              </a:ext>
            </a:extLst>
          </p:cNvPr>
          <p:cNvSpPr/>
          <p:nvPr/>
        </p:nvSpPr>
        <p:spPr>
          <a:xfrm>
            <a:off x="2884766" y="760677"/>
            <a:ext cx="7149414" cy="5482430"/>
          </a:xfrm>
          <a:custGeom>
            <a:avLst/>
            <a:gdLst>
              <a:gd name="connsiteX0" fmla="*/ 2394244 w 7149414"/>
              <a:gd name="connsiteY0" fmla="*/ 3679348 h 5482430"/>
              <a:gd name="connsiteX1" fmla="*/ 46970 w 7149414"/>
              <a:gd name="connsiteY1" fmla="*/ 3896164 h 5482430"/>
              <a:gd name="connsiteX2" fmla="*/ 4289032 w 7149414"/>
              <a:gd name="connsiteY2" fmla="*/ 5263051 h 5482430"/>
              <a:gd name="connsiteX3" fmla="*/ 6862549 w 7149414"/>
              <a:gd name="connsiteY3" fmla="*/ 5272478 h 5482430"/>
              <a:gd name="connsiteX4" fmla="*/ 6966244 w 7149414"/>
              <a:gd name="connsiteY4" fmla="*/ 3245715 h 5482430"/>
              <a:gd name="connsiteX5" fmla="*/ 5787894 w 7149414"/>
              <a:gd name="connsiteY5" fmla="*/ 2340742 h 5482430"/>
              <a:gd name="connsiteX6" fmla="*/ 4392727 w 7149414"/>
              <a:gd name="connsiteY6" fmla="*/ 1237805 h 5482430"/>
              <a:gd name="connsiteX7" fmla="*/ 4430434 w 7149414"/>
              <a:gd name="connsiteY7" fmla="*/ 31175 h 5482430"/>
              <a:gd name="connsiteX8" fmla="*/ 5439102 w 7149414"/>
              <a:gd name="connsiteY8" fmla="*/ 474234 h 548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9414" h="5482430">
                <a:moveTo>
                  <a:pt x="2394244" y="3679348"/>
                </a:moveTo>
                <a:cubicBezTo>
                  <a:pt x="1062708" y="3655780"/>
                  <a:pt x="-268828" y="3632213"/>
                  <a:pt x="46970" y="3896164"/>
                </a:cubicBezTo>
                <a:cubicBezTo>
                  <a:pt x="362768" y="4160115"/>
                  <a:pt x="3153102" y="5033665"/>
                  <a:pt x="4289032" y="5263051"/>
                </a:cubicBezTo>
                <a:cubicBezTo>
                  <a:pt x="5424962" y="5492437"/>
                  <a:pt x="6416347" y="5608701"/>
                  <a:pt x="6862549" y="5272478"/>
                </a:cubicBezTo>
                <a:cubicBezTo>
                  <a:pt x="7308751" y="4936255"/>
                  <a:pt x="7145353" y="3734338"/>
                  <a:pt x="6966244" y="3245715"/>
                </a:cubicBezTo>
                <a:cubicBezTo>
                  <a:pt x="6787135" y="2757092"/>
                  <a:pt x="6216813" y="2675394"/>
                  <a:pt x="5787894" y="2340742"/>
                </a:cubicBezTo>
                <a:cubicBezTo>
                  <a:pt x="5358975" y="2006090"/>
                  <a:pt x="4618970" y="1622733"/>
                  <a:pt x="4392727" y="1237805"/>
                </a:cubicBezTo>
                <a:cubicBezTo>
                  <a:pt x="4166484" y="852877"/>
                  <a:pt x="4256038" y="158437"/>
                  <a:pt x="4430434" y="31175"/>
                </a:cubicBezTo>
                <a:cubicBezTo>
                  <a:pt x="4604830" y="-96087"/>
                  <a:pt x="5021966" y="189073"/>
                  <a:pt x="5439102" y="474234"/>
                </a:cubicBezTo>
              </a:path>
            </a:pathLst>
          </a:custGeom>
          <a:noFill/>
          <a:ln w="635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6" name="CuadroTexto 375">
            <a:extLst>
              <a:ext uri="{FF2B5EF4-FFF2-40B4-BE49-F238E27FC236}">
                <a16:creationId xmlns:a16="http://schemas.microsoft.com/office/drawing/2014/main" id="{D92D2772-EAC6-476A-8952-F13F5E86830B}"/>
              </a:ext>
            </a:extLst>
          </p:cNvPr>
          <p:cNvSpPr txBox="1"/>
          <p:nvPr/>
        </p:nvSpPr>
        <p:spPr>
          <a:xfrm>
            <a:off x="5037827" y="4520166"/>
            <a:ext cx="902811"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s-ES" dirty="0"/>
              <a:t>Ágreda</a:t>
            </a:r>
          </a:p>
        </p:txBody>
      </p:sp>
      <p:sp>
        <p:nvSpPr>
          <p:cNvPr id="377" name="CuadroTexto 376">
            <a:extLst>
              <a:ext uri="{FF2B5EF4-FFF2-40B4-BE49-F238E27FC236}">
                <a16:creationId xmlns:a16="http://schemas.microsoft.com/office/drawing/2014/main" id="{BCB2D099-93C1-48B5-A5FF-C0D3207E40EF}"/>
              </a:ext>
            </a:extLst>
          </p:cNvPr>
          <p:cNvSpPr txBox="1"/>
          <p:nvPr/>
        </p:nvSpPr>
        <p:spPr>
          <a:xfrm>
            <a:off x="9582268" y="1620762"/>
            <a:ext cx="2359941"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s-ES" dirty="0"/>
              <a:t>Latencia &lt; 1 segundo</a:t>
            </a:r>
          </a:p>
          <a:p>
            <a:r>
              <a:rPr lang="es-ES" dirty="0"/>
              <a:t>Servicio activo 24/7</a:t>
            </a:r>
          </a:p>
        </p:txBody>
      </p:sp>
      <p:pic>
        <p:nvPicPr>
          <p:cNvPr id="45" name="Picture 2" descr="http://gnss.itacyl.es/opencms/opencms/system/modules/es.jcyl.ita.site.gnss/elements/galleries/imagenes/gnss_M.jpg">
            <a:extLst>
              <a:ext uri="{FF2B5EF4-FFF2-40B4-BE49-F238E27FC236}">
                <a16:creationId xmlns:a16="http://schemas.microsoft.com/office/drawing/2014/main" id="{EE0BD6A0-5D63-44C1-AB57-79884D3689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57" y="118336"/>
            <a:ext cx="4428118" cy="140495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4132844E-CE3B-4245-A92D-8C3A2B43F36E}"/>
              </a:ext>
            </a:extLst>
          </p:cNvPr>
          <p:cNvPicPr>
            <a:picLocks noChangeAspect="1"/>
          </p:cNvPicPr>
          <p:nvPr/>
        </p:nvPicPr>
        <p:blipFill rotWithShape="1">
          <a:blip r:embed="rId8"/>
          <a:srcRect b="12747"/>
          <a:stretch/>
        </p:blipFill>
        <p:spPr>
          <a:xfrm>
            <a:off x="4227765" y="1349258"/>
            <a:ext cx="2548695" cy="1671858"/>
          </a:xfrm>
          <a:prstGeom prst="rect">
            <a:avLst/>
          </a:prstGeom>
        </p:spPr>
      </p:pic>
      <p:pic>
        <p:nvPicPr>
          <p:cNvPr id="4" name="Imagen 3">
            <a:extLst>
              <a:ext uri="{FF2B5EF4-FFF2-40B4-BE49-F238E27FC236}">
                <a16:creationId xmlns:a16="http://schemas.microsoft.com/office/drawing/2014/main" id="{8677E452-EFE9-4FFB-A408-D0E921A797D7}"/>
              </a:ext>
            </a:extLst>
          </p:cNvPr>
          <p:cNvPicPr>
            <a:picLocks noChangeAspect="1"/>
          </p:cNvPicPr>
          <p:nvPr/>
        </p:nvPicPr>
        <p:blipFill>
          <a:blip r:embed="rId9"/>
          <a:stretch>
            <a:fillRect/>
          </a:stretch>
        </p:blipFill>
        <p:spPr>
          <a:xfrm>
            <a:off x="9662" y="2049448"/>
            <a:ext cx="1257713" cy="1675612"/>
          </a:xfrm>
          <a:prstGeom prst="rect">
            <a:avLst/>
          </a:prstGeom>
        </p:spPr>
      </p:pic>
    </p:spTree>
    <p:extLst>
      <p:ext uri="{BB962C8B-B14F-4D97-AF65-F5344CB8AC3E}">
        <p14:creationId xmlns:p14="http://schemas.microsoft.com/office/powerpoint/2010/main" val="360396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 grpId="0" animBg="1"/>
      <p:bldP spid="376" grpId="0" animBg="1"/>
      <p:bldP spid="37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7">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9">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2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27" name="Isosceles Triangle 13">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2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2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3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31" name="Isosceles Triangle 17">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32" name="Isosceles Triangle 18">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ES"/>
            </a:p>
          </p:txBody>
        </p:sp>
      </p:grpSp>
      <p:sp>
        <p:nvSpPr>
          <p:cNvPr id="33" name="Rectangle 20">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C04EAD0-055F-76B1-C5C3-EDDEDF316EBD}"/>
              </a:ext>
            </a:extLst>
          </p:cNvPr>
          <p:cNvPicPr>
            <a:picLocks noChangeAspect="1"/>
          </p:cNvPicPr>
          <p:nvPr/>
        </p:nvPicPr>
        <p:blipFill rotWithShape="1">
          <a:blip r:embed="rId2"/>
          <a:srcRect t="2919" r="1" b="1"/>
          <a:stretch/>
        </p:blipFill>
        <p:spPr>
          <a:xfrm>
            <a:off x="528183" y="671407"/>
            <a:ext cx="11055096" cy="5715000"/>
          </a:xfrm>
          <a:prstGeom prst="rect">
            <a:avLst/>
          </a:prstGeom>
        </p:spPr>
      </p:pic>
      <p:sp>
        <p:nvSpPr>
          <p:cNvPr id="4" name="1 CuadroTexto">
            <a:extLst>
              <a:ext uri="{FF2B5EF4-FFF2-40B4-BE49-F238E27FC236}">
                <a16:creationId xmlns:a16="http://schemas.microsoft.com/office/drawing/2014/main" id="{2B5E91F6-F9BF-14E3-386D-7A37E3682999}"/>
              </a:ext>
            </a:extLst>
          </p:cNvPr>
          <p:cNvSpPr txBox="1"/>
          <p:nvPr/>
        </p:nvSpPr>
        <p:spPr>
          <a:xfrm>
            <a:off x="3542792" y="662940"/>
            <a:ext cx="817219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a:t>Puntos de montaje NTRIP: estaciones a conectar</a:t>
            </a:r>
          </a:p>
          <a:p>
            <a:endParaRPr lang="es-ES" dirty="0"/>
          </a:p>
        </p:txBody>
      </p:sp>
      <p:pic>
        <p:nvPicPr>
          <p:cNvPr id="5" name="Picture 4">
            <a:extLst>
              <a:ext uri="{FF2B5EF4-FFF2-40B4-BE49-F238E27FC236}">
                <a16:creationId xmlns:a16="http://schemas.microsoft.com/office/drawing/2014/main" id="{1914C305-6688-017C-ACFF-13DD1873ECBD}"/>
              </a:ext>
            </a:extLst>
          </p:cNvPr>
          <p:cNvPicPr>
            <a:picLocks noChangeAspect="1"/>
          </p:cNvPicPr>
          <p:nvPr/>
        </p:nvPicPr>
        <p:blipFill>
          <a:blip r:embed="rId3"/>
          <a:stretch>
            <a:fillRect/>
          </a:stretch>
        </p:blipFill>
        <p:spPr>
          <a:xfrm>
            <a:off x="8012781" y="3528907"/>
            <a:ext cx="4064842" cy="3268133"/>
          </a:xfrm>
          <a:prstGeom prst="rect">
            <a:avLst/>
          </a:prstGeom>
        </p:spPr>
      </p:pic>
    </p:spTree>
    <p:extLst>
      <p:ext uri="{BB962C8B-B14F-4D97-AF65-F5344CB8AC3E}">
        <p14:creationId xmlns:p14="http://schemas.microsoft.com/office/powerpoint/2010/main" val="1091956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A685C52-50CE-4A44-9B1A-ABBAD6CE61C1}"/>
              </a:ext>
            </a:extLst>
          </p:cNvPr>
          <p:cNvSpPr>
            <a:spLocks noGrp="1"/>
          </p:cNvSpPr>
          <p:nvPr>
            <p:ph type="title"/>
          </p:nvPr>
        </p:nvSpPr>
        <p:spPr/>
        <p:txBody>
          <a:bodyPr>
            <a:normAutofit/>
          </a:bodyPr>
          <a:lstStyle/>
          <a:p>
            <a:r>
              <a:rPr lang="es-ES" dirty="0"/>
              <a:t>¿Qué vamos a ver hoy?</a:t>
            </a:r>
          </a:p>
        </p:txBody>
      </p:sp>
      <p:sp>
        <p:nvSpPr>
          <p:cNvPr id="5" name="Marcador de contenido 4">
            <a:extLst>
              <a:ext uri="{FF2B5EF4-FFF2-40B4-BE49-F238E27FC236}">
                <a16:creationId xmlns:a16="http://schemas.microsoft.com/office/drawing/2014/main" id="{DE3794E4-E522-449E-ADCB-D3877D2D20F5}"/>
              </a:ext>
            </a:extLst>
          </p:cNvPr>
          <p:cNvSpPr>
            <a:spLocks noGrp="1"/>
          </p:cNvSpPr>
          <p:nvPr>
            <p:ph idx="1"/>
          </p:nvPr>
        </p:nvSpPr>
        <p:spPr/>
        <p:txBody>
          <a:bodyPr>
            <a:normAutofit/>
          </a:bodyPr>
          <a:lstStyle/>
          <a:p>
            <a:r>
              <a:rPr lang="es-ES" sz="3200" dirty="0"/>
              <a:t>Posicionamiento de precisión para agricultura</a:t>
            </a:r>
          </a:p>
          <a:p>
            <a:r>
              <a:rPr lang="es-ES" sz="3200" dirty="0"/>
              <a:t>Autoguiado</a:t>
            </a:r>
          </a:p>
          <a:p>
            <a:r>
              <a:rPr lang="es-ES" sz="3200" dirty="0"/>
              <a:t>Control de secciones</a:t>
            </a:r>
          </a:p>
          <a:p>
            <a:r>
              <a:rPr lang="es-ES" sz="3200" dirty="0"/>
              <a:t>Dosificación variable</a:t>
            </a:r>
          </a:p>
          <a:p>
            <a:endParaRPr lang="es-ES" sz="3200" dirty="0"/>
          </a:p>
        </p:txBody>
      </p:sp>
    </p:spTree>
    <p:extLst>
      <p:ext uri="{BB962C8B-B14F-4D97-AF65-F5344CB8AC3E}">
        <p14:creationId xmlns:p14="http://schemas.microsoft.com/office/powerpoint/2010/main" val="3237020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515F2-1D7D-9941-F4CD-03713AEA2FEE}"/>
              </a:ext>
            </a:extLst>
          </p:cNvPr>
          <p:cNvPicPr>
            <a:picLocks noChangeAspect="1"/>
          </p:cNvPicPr>
          <p:nvPr/>
        </p:nvPicPr>
        <p:blipFill>
          <a:blip r:embed="rId2"/>
          <a:stretch>
            <a:fillRect/>
          </a:stretch>
        </p:blipFill>
        <p:spPr>
          <a:xfrm>
            <a:off x="0" y="2354400"/>
            <a:ext cx="12192000" cy="3486387"/>
          </a:xfrm>
          <a:prstGeom prst="rect">
            <a:avLst/>
          </a:prstGeom>
        </p:spPr>
      </p:pic>
      <p:sp>
        <p:nvSpPr>
          <p:cNvPr id="4" name="1 CuadroTexto">
            <a:extLst>
              <a:ext uri="{FF2B5EF4-FFF2-40B4-BE49-F238E27FC236}">
                <a16:creationId xmlns:a16="http://schemas.microsoft.com/office/drawing/2014/main" id="{BD12EF61-8BC3-4D87-7372-81F4280B245C}"/>
              </a:ext>
            </a:extLst>
          </p:cNvPr>
          <p:cNvSpPr txBox="1"/>
          <p:nvPr/>
        </p:nvSpPr>
        <p:spPr>
          <a:xfrm>
            <a:off x="996237" y="355493"/>
            <a:ext cx="817219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a:t>Herramienta recomendada para probar conexiones NTRIP</a:t>
            </a:r>
          </a:p>
          <a:p>
            <a:endParaRPr lang="es-ES" dirty="0"/>
          </a:p>
        </p:txBody>
      </p:sp>
    </p:spTree>
    <p:extLst>
      <p:ext uri="{BB962C8B-B14F-4D97-AF65-F5344CB8AC3E}">
        <p14:creationId xmlns:p14="http://schemas.microsoft.com/office/powerpoint/2010/main" val="1751608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CD9D98-F987-4ED4-BCF2-C8CF363ED65A}"/>
              </a:ext>
            </a:extLst>
          </p:cNvPr>
          <p:cNvSpPr>
            <a:spLocks noGrp="1"/>
          </p:cNvSpPr>
          <p:nvPr>
            <p:ph type="title"/>
          </p:nvPr>
        </p:nvSpPr>
        <p:spPr>
          <a:xfrm>
            <a:off x="129309" y="559814"/>
            <a:ext cx="10864509" cy="1335662"/>
          </a:xfrm>
        </p:spPr>
        <p:txBody>
          <a:bodyPr vert="horz" lIns="91440" tIns="45720" rIns="91440" bIns="45720" rtlCol="0" anchor="t">
            <a:normAutofit/>
          </a:bodyPr>
          <a:lstStyle/>
          <a:p>
            <a:pPr algn="l"/>
            <a:r>
              <a:rPr lang="en-GB" sz="4000" b="1" dirty="0" err="1">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Precisión</a:t>
            </a:r>
            <a:r>
              <a:rPr lang="en-GB"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 y </a:t>
            </a:r>
            <a:r>
              <a:rPr lang="en-GB" sz="4000" b="1" dirty="0" err="1">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exactitud</a:t>
            </a:r>
            <a:r>
              <a:rPr lang="en-GB"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 </a:t>
            </a:r>
            <a:r>
              <a:rPr lang="en-GB" sz="4000" b="1" dirty="0" err="1">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Autónomo</a:t>
            </a:r>
            <a:r>
              <a:rPr lang="en-GB"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 vs RTK</a:t>
            </a:r>
          </a:p>
        </p:txBody>
      </p:sp>
      <p:pic>
        <p:nvPicPr>
          <p:cNvPr id="1026" name="Picture 2">
            <a:extLst>
              <a:ext uri="{FF2B5EF4-FFF2-40B4-BE49-F238E27FC236}">
                <a16:creationId xmlns:a16="http://schemas.microsoft.com/office/drawing/2014/main" id="{A8373C39-FE00-490D-9C1E-3CFB4774A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08" y="1432271"/>
            <a:ext cx="7903730" cy="542572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o 14">
            <a:extLst>
              <a:ext uri="{FF2B5EF4-FFF2-40B4-BE49-F238E27FC236}">
                <a16:creationId xmlns:a16="http://schemas.microsoft.com/office/drawing/2014/main" id="{8B2AAB43-A871-4082-A411-0036A3D0D31D}"/>
              </a:ext>
            </a:extLst>
          </p:cNvPr>
          <p:cNvGrpSpPr/>
          <p:nvPr/>
        </p:nvGrpSpPr>
        <p:grpSpPr>
          <a:xfrm>
            <a:off x="2739241" y="5207991"/>
            <a:ext cx="5015345" cy="1772368"/>
            <a:chOff x="2724727" y="4525819"/>
            <a:chExt cx="5015345" cy="1772368"/>
          </a:xfrm>
        </p:grpSpPr>
        <p:pic>
          <p:nvPicPr>
            <p:cNvPr id="13" name="Picture 2">
              <a:extLst>
                <a:ext uri="{FF2B5EF4-FFF2-40B4-BE49-F238E27FC236}">
                  <a16:creationId xmlns:a16="http://schemas.microsoft.com/office/drawing/2014/main" id="{DE91DD50-7EBE-4492-8BD5-44CDE50018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34" t="46484" r="29944" b="33248"/>
            <a:stretch/>
          </p:blipFill>
          <p:spPr bwMode="auto">
            <a:xfrm>
              <a:off x="2724727" y="4525819"/>
              <a:ext cx="5015345" cy="177236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29BA4A42-AB9D-4B9F-A02C-6F34DB8002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824" t="81361" r="2414" b="5006"/>
            <a:stretch/>
          </p:blipFill>
          <p:spPr bwMode="auto">
            <a:xfrm>
              <a:off x="5765140" y="4783829"/>
              <a:ext cx="1742889" cy="1192059"/>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6095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768030B-17A7-49F0-875B-9AF2FF47F784}"/>
              </a:ext>
            </a:extLst>
          </p:cNvPr>
          <p:cNvSpPr txBox="1"/>
          <p:nvPr/>
        </p:nvSpPr>
        <p:spPr>
          <a:xfrm>
            <a:off x="2446029" y="6122265"/>
            <a:ext cx="6029755"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sz="2000" dirty="0"/>
              <a:t>Usuarios activos registrados a 10/10/2024: </a:t>
            </a:r>
            <a:r>
              <a:rPr lang="es-ES" sz="2000" b="1" dirty="0"/>
              <a:t>8.839</a:t>
            </a:r>
          </a:p>
        </p:txBody>
      </p:sp>
      <p:graphicFrame>
        <p:nvGraphicFramePr>
          <p:cNvPr id="6" name="1 Gráfico">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1145786921"/>
              </p:ext>
            </p:extLst>
          </p:nvPr>
        </p:nvGraphicFramePr>
        <p:xfrm>
          <a:off x="381000" y="704850"/>
          <a:ext cx="9364971" cy="5448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95852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1D82A0E-F533-4C37-8BB8-DD54B227D658}"/>
              </a:ext>
            </a:extLst>
          </p:cNvPr>
          <p:cNvPicPr>
            <a:picLocks noChangeAspect="1"/>
          </p:cNvPicPr>
          <p:nvPr/>
        </p:nvPicPr>
        <p:blipFill>
          <a:blip r:embed="rId2"/>
          <a:stretch>
            <a:fillRect/>
          </a:stretch>
        </p:blipFill>
        <p:spPr>
          <a:xfrm>
            <a:off x="596315" y="2817866"/>
            <a:ext cx="5628731" cy="3820378"/>
          </a:xfrm>
          <a:prstGeom prst="rect">
            <a:avLst/>
          </a:prstGeom>
        </p:spPr>
      </p:pic>
      <p:pic>
        <p:nvPicPr>
          <p:cNvPr id="2050" name="Picture 2" descr="Galileo High Accuracy Service goes live! | EU Agency for the Space Programme">
            <a:extLst>
              <a:ext uri="{FF2B5EF4-FFF2-40B4-BE49-F238E27FC236}">
                <a16:creationId xmlns:a16="http://schemas.microsoft.com/office/drawing/2014/main" id="{30011409-5AE1-4FD1-AC85-77BD7B982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444" y="219756"/>
            <a:ext cx="5939199" cy="23457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l HAS de Galileo ya está operativo - Actualidad Aeroespacial">
            <a:extLst>
              <a:ext uri="{FF2B5EF4-FFF2-40B4-BE49-F238E27FC236}">
                <a16:creationId xmlns:a16="http://schemas.microsoft.com/office/drawing/2014/main" id="{08B61902-95BE-4AC0-B39F-1CD0ECA08A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6051" y="712334"/>
            <a:ext cx="3706312" cy="1853156"/>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9393A386-1082-4E66-8ED1-CE62895BA8CC}"/>
              </a:ext>
            </a:extLst>
          </p:cNvPr>
          <p:cNvSpPr/>
          <p:nvPr/>
        </p:nvSpPr>
        <p:spPr>
          <a:xfrm>
            <a:off x="6530117" y="5821372"/>
            <a:ext cx="6096000" cy="923330"/>
          </a:xfrm>
          <a:prstGeom prst="rect">
            <a:avLst/>
          </a:prstGeom>
        </p:spPr>
        <p:txBody>
          <a:bodyPr>
            <a:spAutoFit/>
          </a:bodyPr>
          <a:lstStyle/>
          <a:p>
            <a:r>
              <a:rPr lang="en-GB" dirty="0"/>
              <a:t>https://www.gsc-europa.eu/support-todevelopers/galileo-compatible-devices/receivers-implementing-galileo-has</a:t>
            </a:r>
          </a:p>
        </p:txBody>
      </p:sp>
      <p:sp>
        <p:nvSpPr>
          <p:cNvPr id="4" name="Rectángulo 3">
            <a:extLst>
              <a:ext uri="{FF2B5EF4-FFF2-40B4-BE49-F238E27FC236}">
                <a16:creationId xmlns:a16="http://schemas.microsoft.com/office/drawing/2014/main" id="{2B812081-4E41-4567-B0D5-A511AC02C42E}"/>
              </a:ext>
            </a:extLst>
          </p:cNvPr>
          <p:cNvSpPr/>
          <p:nvPr/>
        </p:nvSpPr>
        <p:spPr>
          <a:xfrm>
            <a:off x="6530117" y="5110126"/>
            <a:ext cx="6096000" cy="646331"/>
          </a:xfrm>
          <a:prstGeom prst="rect">
            <a:avLst/>
          </a:prstGeom>
        </p:spPr>
        <p:txBody>
          <a:bodyPr>
            <a:spAutoFit/>
          </a:bodyPr>
          <a:lstStyle/>
          <a:p>
            <a:r>
              <a:rPr lang="en-GB" dirty="0"/>
              <a:t>https://www.gsc-europa.eu/galileo/services/galileo-high-accuracy-service-has</a:t>
            </a:r>
          </a:p>
        </p:txBody>
      </p:sp>
    </p:spTree>
    <p:extLst>
      <p:ext uri="{BB962C8B-B14F-4D97-AF65-F5344CB8AC3E}">
        <p14:creationId xmlns:p14="http://schemas.microsoft.com/office/powerpoint/2010/main" val="992017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C5ABB-0D02-47A6-A819-B6380AF6A890}"/>
              </a:ext>
            </a:extLst>
          </p:cNvPr>
          <p:cNvSpPr>
            <a:spLocks noGrp="1"/>
          </p:cNvSpPr>
          <p:nvPr>
            <p:ph type="title"/>
          </p:nvPr>
        </p:nvSpPr>
        <p:spPr/>
        <p:txBody>
          <a:bodyPr>
            <a:normAutofit/>
          </a:bodyPr>
          <a:lstStyle/>
          <a:p>
            <a:r>
              <a:rPr lang="es-ES" dirty="0"/>
              <a:t>Cosas para llevarse a casa</a:t>
            </a:r>
          </a:p>
        </p:txBody>
      </p:sp>
      <p:sp>
        <p:nvSpPr>
          <p:cNvPr id="3" name="Marcador de contenido 2">
            <a:extLst>
              <a:ext uri="{FF2B5EF4-FFF2-40B4-BE49-F238E27FC236}">
                <a16:creationId xmlns:a16="http://schemas.microsoft.com/office/drawing/2014/main" id="{E1584CF8-E5AC-4ECA-8AFC-24041AD4B5B0}"/>
              </a:ext>
            </a:extLst>
          </p:cNvPr>
          <p:cNvSpPr>
            <a:spLocks noGrp="1"/>
          </p:cNvSpPr>
          <p:nvPr>
            <p:ph idx="1"/>
          </p:nvPr>
        </p:nvSpPr>
        <p:spPr/>
        <p:txBody>
          <a:bodyPr>
            <a:normAutofit/>
          </a:bodyPr>
          <a:lstStyle/>
          <a:p>
            <a:r>
              <a:rPr lang="es-ES" sz="2400" dirty="0"/>
              <a:t>Diferencia entre EGNOS, RTK y PPP:</a:t>
            </a:r>
          </a:p>
          <a:p>
            <a:pPr lvl="1"/>
            <a:r>
              <a:rPr lang="es-ES" sz="2000" dirty="0"/>
              <a:t>GPS autónomo no es suficiente para </a:t>
            </a:r>
            <a:r>
              <a:rPr lang="es-ES" sz="2000" dirty="0" err="1"/>
              <a:t>autoguiar</a:t>
            </a:r>
            <a:endParaRPr lang="es-ES" sz="2000" dirty="0"/>
          </a:p>
          <a:p>
            <a:pPr lvl="1"/>
            <a:r>
              <a:rPr lang="es-ES" sz="2000" dirty="0"/>
              <a:t>EGNOS y PPP nos llegan por satélite, RTK por telefonía</a:t>
            </a:r>
          </a:p>
          <a:p>
            <a:pPr lvl="1"/>
            <a:r>
              <a:rPr lang="es-ES" sz="2000" dirty="0"/>
              <a:t>Precisión: RTK&gt;PPP&gt;EGNOS</a:t>
            </a:r>
          </a:p>
          <a:p>
            <a:pPr lvl="1"/>
            <a:r>
              <a:rPr lang="es-ES" sz="2000" dirty="0"/>
              <a:t>PPP es de pago y RTK es gratis</a:t>
            </a:r>
          </a:p>
          <a:p>
            <a:r>
              <a:rPr lang="es-ES" sz="2400" dirty="0"/>
              <a:t>Mucha atención al nuevo Galileo HAS que es PPP gratuito por la frecuencia E6</a:t>
            </a:r>
          </a:p>
          <a:p>
            <a:endParaRPr lang="es-ES" sz="2400" dirty="0"/>
          </a:p>
        </p:txBody>
      </p:sp>
    </p:spTree>
    <p:extLst>
      <p:ext uri="{BB962C8B-B14F-4D97-AF65-F5344CB8AC3E}">
        <p14:creationId xmlns:p14="http://schemas.microsoft.com/office/powerpoint/2010/main" val="1797359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Autoguiado</a:t>
            </a:r>
          </a:p>
        </p:txBody>
      </p:sp>
      <p:sp>
        <p:nvSpPr>
          <p:cNvPr id="5" name="Marcador de texto 4"/>
          <p:cNvSpPr>
            <a:spLocks noGrp="1"/>
          </p:cNvSpPr>
          <p:nvPr>
            <p:ph type="body" idx="1"/>
          </p:nvPr>
        </p:nvSpPr>
        <p:spPr/>
        <p:txBody>
          <a:bodyPr/>
          <a:lstStyle/>
          <a:p>
            <a:endParaRPr lang="es-ES"/>
          </a:p>
        </p:txBody>
      </p:sp>
    </p:spTree>
    <p:extLst>
      <p:ext uri="{BB962C8B-B14F-4D97-AF65-F5344CB8AC3E}">
        <p14:creationId xmlns:p14="http://schemas.microsoft.com/office/powerpoint/2010/main" val="3659053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27196" y="1650248"/>
            <a:ext cx="8496944" cy="2420538"/>
          </a:xfrm>
        </p:spPr>
        <p:txBody>
          <a:bodyPr>
            <a:normAutofit fontScale="92500" lnSpcReduction="10000"/>
          </a:bodyPr>
          <a:lstStyle/>
          <a:p>
            <a:pPr marL="457200" indent="-457200">
              <a:buFont typeface="+mj-lt"/>
              <a:buAutoNum type="arabicPeriod"/>
            </a:pPr>
            <a:r>
              <a:rPr lang="es-ES" sz="2400" dirty="0"/>
              <a:t>Mayor </a:t>
            </a:r>
            <a:r>
              <a:rPr lang="es-ES" sz="2400" b="1" dirty="0"/>
              <a:t>productividad</a:t>
            </a:r>
            <a:r>
              <a:rPr lang="es-ES" sz="2400" dirty="0"/>
              <a:t>: extiende las horas de trabajo, opera de noche</a:t>
            </a:r>
          </a:p>
          <a:p>
            <a:pPr marL="457200" indent="-457200">
              <a:buFont typeface="+mj-lt"/>
              <a:buAutoNum type="arabicPeriod"/>
            </a:pPr>
            <a:r>
              <a:rPr lang="es-ES" sz="2400" dirty="0"/>
              <a:t>Mayor </a:t>
            </a:r>
            <a:r>
              <a:rPr lang="es-ES" sz="2400" b="1" dirty="0"/>
              <a:t>precisión</a:t>
            </a:r>
            <a:r>
              <a:rPr lang="es-ES" sz="2400" dirty="0"/>
              <a:t>, (en función del equipo instalado)</a:t>
            </a:r>
          </a:p>
          <a:p>
            <a:pPr marL="457200" indent="-457200">
              <a:buFont typeface="+mj-lt"/>
              <a:buAutoNum type="arabicPeriod"/>
            </a:pPr>
            <a:r>
              <a:rPr lang="es-ES" sz="2400" dirty="0"/>
              <a:t>Mayor </a:t>
            </a:r>
            <a:r>
              <a:rPr lang="es-ES" sz="2400" b="1" dirty="0"/>
              <a:t>comodidad</a:t>
            </a:r>
            <a:r>
              <a:rPr lang="es-ES" sz="2400" dirty="0"/>
              <a:t> para el conductor, minimiza la fatiga</a:t>
            </a:r>
          </a:p>
          <a:p>
            <a:pPr marL="457200" indent="-457200">
              <a:buFont typeface="+mj-lt"/>
              <a:buAutoNum type="arabicPeriod"/>
            </a:pPr>
            <a:r>
              <a:rPr lang="es-ES" sz="2400" dirty="0"/>
              <a:t>Mayor </a:t>
            </a:r>
            <a:r>
              <a:rPr lang="es-ES" sz="2400" b="1" dirty="0"/>
              <a:t>eficiencia</a:t>
            </a:r>
            <a:r>
              <a:rPr lang="es-ES" sz="2400" dirty="0"/>
              <a:t>, eliminando huecos, solapes. Dosificación ajustada</a:t>
            </a:r>
          </a:p>
          <a:p>
            <a:pPr marL="514350" indent="-514350">
              <a:buFont typeface="+mj-lt"/>
              <a:buAutoNum type="arabicPeriod"/>
            </a:pPr>
            <a:endParaRPr lang="es-ES" sz="2800" dirty="0"/>
          </a:p>
          <a:p>
            <a:pPr marL="457200" indent="-457200">
              <a:buFont typeface="+mj-lt"/>
              <a:buAutoNum type="arabicPeriod"/>
            </a:pPr>
            <a:endParaRPr lang="en-US" sz="2400" dirty="0"/>
          </a:p>
        </p:txBody>
      </p:sp>
      <p:sp>
        <p:nvSpPr>
          <p:cNvPr id="4" name="Título 2"/>
          <p:cNvSpPr>
            <a:spLocks noGrp="1"/>
          </p:cNvSpPr>
          <p:nvPr>
            <p:ph type="title"/>
          </p:nvPr>
        </p:nvSpPr>
        <p:spPr/>
        <p:txBody>
          <a:bodyPr vert="horz" lIns="91440" tIns="45720" rIns="91440" bIns="45720" rtlCol="0" anchor="t">
            <a:normAutofit/>
          </a:bodyPr>
          <a:lstStyle/>
          <a:p>
            <a:r>
              <a:rPr lang="es-E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Guiados y </a:t>
            </a:r>
            <a:r>
              <a:rPr lang="es-ES" sz="4000" b="1" dirty="0" err="1">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autoguiados</a:t>
            </a:r>
            <a:endPara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endParaRPr>
          </a:p>
        </p:txBody>
      </p:sp>
      <p:sp>
        <p:nvSpPr>
          <p:cNvPr id="5" name="Rectángulo 4"/>
          <p:cNvSpPr/>
          <p:nvPr/>
        </p:nvSpPr>
        <p:spPr>
          <a:xfrm>
            <a:off x="2135560" y="4070786"/>
            <a:ext cx="6564619" cy="461665"/>
          </a:xfrm>
          <a:prstGeom prst="rect">
            <a:avLst/>
          </a:prstGeom>
          <a:noFill/>
        </p:spPr>
        <p:txBody>
          <a:bodyPr wrap="none" lIns="91440" tIns="45720" rIns="91440" bIns="45720">
            <a:spAutoFit/>
          </a:bodyPr>
          <a:lstStyle/>
          <a:p>
            <a:pPr algn="ctr"/>
            <a:r>
              <a:rPr lang="es-ES" sz="2400" b="1" dirty="0">
                <a:ln w="22225">
                  <a:solidFill>
                    <a:schemeClr val="accent2"/>
                  </a:solidFill>
                  <a:prstDash val="solid"/>
                </a:ln>
                <a:solidFill>
                  <a:schemeClr val="accent2">
                    <a:lumMod val="40000"/>
                    <a:lumOff val="60000"/>
                  </a:schemeClr>
                </a:solidFill>
              </a:rPr>
              <a:t>Diferentes costes -&gt; Diferentes prestaciones</a:t>
            </a:r>
          </a:p>
        </p:txBody>
      </p:sp>
      <p:pic>
        <p:nvPicPr>
          <p:cNvPr id="8" name="Imagen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5227" y="4462287"/>
            <a:ext cx="4104456" cy="2308757"/>
          </a:xfrm>
          <a:prstGeom prst="rect">
            <a:avLst/>
          </a:prstGeom>
        </p:spPr>
      </p:pic>
    </p:spTree>
    <p:extLst>
      <p:ext uri="{BB962C8B-B14F-4D97-AF65-F5344CB8AC3E}">
        <p14:creationId xmlns:p14="http://schemas.microsoft.com/office/powerpoint/2010/main" val="3249911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B4D711F-3D24-4E26-B6EF-B801E8EE9FA9}"/>
              </a:ext>
            </a:extLst>
          </p:cNvPr>
          <p:cNvPicPr>
            <a:picLocks noChangeAspect="1"/>
          </p:cNvPicPr>
          <p:nvPr/>
        </p:nvPicPr>
        <p:blipFill>
          <a:blip r:embed="rId2"/>
          <a:stretch>
            <a:fillRect/>
          </a:stretch>
        </p:blipFill>
        <p:spPr>
          <a:xfrm>
            <a:off x="612321" y="1381125"/>
            <a:ext cx="3390900" cy="5172075"/>
          </a:xfrm>
          <a:prstGeom prst="rect">
            <a:avLst/>
          </a:prstGeom>
        </p:spPr>
      </p:pic>
      <p:pic>
        <p:nvPicPr>
          <p:cNvPr id="5" name="Imagen 4">
            <a:extLst>
              <a:ext uri="{FF2B5EF4-FFF2-40B4-BE49-F238E27FC236}">
                <a16:creationId xmlns:a16="http://schemas.microsoft.com/office/drawing/2014/main" id="{362164FF-9387-4FEC-AE5E-44670FBB8727}"/>
              </a:ext>
            </a:extLst>
          </p:cNvPr>
          <p:cNvPicPr>
            <a:picLocks noChangeAspect="1"/>
          </p:cNvPicPr>
          <p:nvPr/>
        </p:nvPicPr>
        <p:blipFill>
          <a:blip r:embed="rId3"/>
          <a:stretch>
            <a:fillRect/>
          </a:stretch>
        </p:blipFill>
        <p:spPr>
          <a:xfrm>
            <a:off x="2528207" y="3040653"/>
            <a:ext cx="2667000" cy="1451162"/>
          </a:xfrm>
          <a:prstGeom prst="rect">
            <a:avLst/>
          </a:prstGeom>
        </p:spPr>
      </p:pic>
      <p:pic>
        <p:nvPicPr>
          <p:cNvPr id="1026" name="Picture 2" descr="https://agriculture.trimble.com/wp-content/uploads/2019/01/ezsteer-trimble-ag-inset-1.png">
            <a:extLst>
              <a:ext uri="{FF2B5EF4-FFF2-40B4-BE49-F238E27FC236}">
                <a16:creationId xmlns:a16="http://schemas.microsoft.com/office/drawing/2014/main" id="{2DC84C62-B1DA-4FBC-B4A7-9B5C11C5F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0" y="1863499"/>
            <a:ext cx="6286500" cy="4524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riculture">
            <a:extLst>
              <a:ext uri="{FF2B5EF4-FFF2-40B4-BE49-F238E27FC236}">
                <a16:creationId xmlns:a16="http://schemas.microsoft.com/office/drawing/2014/main" id="{A223946C-9A41-4C54-86E4-A62A626DC0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1207" y="1605071"/>
            <a:ext cx="2170793" cy="516856"/>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hlinkClick r:id="rId6"/>
            <a:extLst>
              <a:ext uri="{FF2B5EF4-FFF2-40B4-BE49-F238E27FC236}">
                <a16:creationId xmlns:a16="http://schemas.microsoft.com/office/drawing/2014/main" id="{398D50B4-0555-4F65-944B-E413E8F45EA0}"/>
              </a:ext>
            </a:extLst>
          </p:cNvPr>
          <p:cNvSpPr/>
          <p:nvPr/>
        </p:nvSpPr>
        <p:spPr>
          <a:xfrm>
            <a:off x="4122057" y="6064708"/>
            <a:ext cx="6096000" cy="646331"/>
          </a:xfrm>
          <a:prstGeom prst="rect">
            <a:avLst/>
          </a:prstGeom>
        </p:spPr>
        <p:txBody>
          <a:bodyPr>
            <a:spAutoFit/>
          </a:bodyPr>
          <a:lstStyle/>
          <a:p>
            <a:r>
              <a:rPr lang="es-ES" dirty="0"/>
              <a:t>https://www.youtube.com/watch?v=LwO7mkRfrM4&amp;feature=emb_title</a:t>
            </a:r>
          </a:p>
        </p:txBody>
      </p:sp>
      <p:sp>
        <p:nvSpPr>
          <p:cNvPr id="9" name="Título 1">
            <a:extLst>
              <a:ext uri="{FF2B5EF4-FFF2-40B4-BE49-F238E27FC236}">
                <a16:creationId xmlns:a16="http://schemas.microsoft.com/office/drawing/2014/main" id="{D2A6BD2D-5CCC-4843-8322-B83E33923A82}"/>
              </a:ext>
            </a:extLst>
          </p:cNvPr>
          <p:cNvSpPr>
            <a:spLocks noGrp="1"/>
          </p:cNvSpPr>
          <p:nvPr>
            <p:ph type="title"/>
          </p:nvPr>
        </p:nvSpPr>
        <p:spPr>
          <a:xfrm>
            <a:off x="345621" y="218102"/>
            <a:ext cx="8463617" cy="1320800"/>
          </a:xfrm>
        </p:spPr>
        <p:txBody>
          <a:bodyPr>
            <a:normAutofit/>
          </a:bodyPr>
          <a:lstStyle/>
          <a:p>
            <a:r>
              <a:rPr lang="es-ES" dirty="0"/>
              <a:t>Asistentes al guiado</a:t>
            </a:r>
          </a:p>
        </p:txBody>
      </p:sp>
    </p:spTree>
    <p:extLst>
      <p:ext uri="{BB962C8B-B14F-4D97-AF65-F5344CB8AC3E}">
        <p14:creationId xmlns:p14="http://schemas.microsoft.com/office/powerpoint/2010/main" val="137266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F6B7BF-1B57-4493-BE80-572AB8E0C007}"/>
              </a:ext>
            </a:extLst>
          </p:cNvPr>
          <p:cNvSpPr>
            <a:spLocks noGrp="1"/>
          </p:cNvSpPr>
          <p:nvPr>
            <p:ph type="title"/>
          </p:nvPr>
        </p:nvSpPr>
        <p:spPr/>
        <p:txBody>
          <a:bodyPr>
            <a:normAutofit/>
          </a:bodyPr>
          <a:lstStyle/>
          <a:p>
            <a:r>
              <a:rPr lang="es-ES" dirty="0" err="1"/>
              <a:t>Autoguiados</a:t>
            </a:r>
            <a:endParaRPr lang="es-ES" dirty="0"/>
          </a:p>
        </p:txBody>
      </p:sp>
      <p:sp>
        <p:nvSpPr>
          <p:cNvPr id="3" name="Marcador de contenido 2">
            <a:extLst>
              <a:ext uri="{FF2B5EF4-FFF2-40B4-BE49-F238E27FC236}">
                <a16:creationId xmlns:a16="http://schemas.microsoft.com/office/drawing/2014/main" id="{FAFD21AC-6E5C-4BE7-BC5D-72B032CF68D6}"/>
              </a:ext>
            </a:extLst>
          </p:cNvPr>
          <p:cNvSpPr>
            <a:spLocks noGrp="1"/>
          </p:cNvSpPr>
          <p:nvPr>
            <p:ph idx="1"/>
          </p:nvPr>
        </p:nvSpPr>
        <p:spPr>
          <a:xfrm>
            <a:off x="623393" y="1772816"/>
            <a:ext cx="4871601" cy="4896544"/>
          </a:xfrm>
        </p:spPr>
        <p:txBody>
          <a:bodyPr>
            <a:normAutofit/>
          </a:bodyPr>
          <a:lstStyle/>
          <a:p>
            <a:pPr>
              <a:lnSpc>
                <a:spcPct val="90000"/>
              </a:lnSpc>
              <a:buFont typeface="Wingdings" panose="05000000000000000000" pitchFamily="2" charset="2"/>
              <a:buChar char="§"/>
            </a:pPr>
            <a:r>
              <a:rPr lang="es-ES" altLang="es-ES" sz="2400" dirty="0"/>
              <a:t>El tractor/máquina sigue automáticamente una trayectoria prefijada.    ¡ Está prohibido que el tractorista se baje del vehículo!</a:t>
            </a:r>
          </a:p>
          <a:p>
            <a:pPr>
              <a:lnSpc>
                <a:spcPct val="90000"/>
              </a:lnSpc>
              <a:buFont typeface="Wingdings" panose="05000000000000000000" pitchFamily="2" charset="2"/>
              <a:buChar char="§"/>
            </a:pPr>
            <a:r>
              <a:rPr lang="es-ES" altLang="es-ES" sz="2400" dirty="0"/>
              <a:t>La precisión del posicionamiento requerida  es alta. El </a:t>
            </a:r>
            <a:r>
              <a:rPr lang="es-ES" altLang="es-ES" sz="2400" b="1" dirty="0"/>
              <a:t>GPS (GNSS) convencional no es suficiente</a:t>
            </a:r>
            <a:r>
              <a:rPr lang="es-ES" altLang="es-ES" sz="2400" dirty="0"/>
              <a:t>: Técnicas de corrección como </a:t>
            </a:r>
            <a:r>
              <a:rPr lang="es-ES" altLang="es-ES" sz="3200" b="1" dirty="0"/>
              <a:t>RTK</a:t>
            </a:r>
            <a:r>
              <a:rPr lang="es-ES" altLang="es-ES" sz="2400" dirty="0"/>
              <a:t>, PPP o DGPS con suavizado de fase</a:t>
            </a:r>
          </a:p>
          <a:p>
            <a:endParaRPr lang="es-ES" sz="2400" dirty="0"/>
          </a:p>
        </p:txBody>
      </p:sp>
      <p:pic>
        <p:nvPicPr>
          <p:cNvPr id="6" name="Picture 6" descr="https://agriculture.trimble.com/wp-content/uploads/2019/03/TMX_2050_productpage_inset-final-with-new-run-screen.png">
            <a:extLst>
              <a:ext uri="{FF2B5EF4-FFF2-40B4-BE49-F238E27FC236}">
                <a16:creationId xmlns:a16="http://schemas.microsoft.com/office/drawing/2014/main" id="{39483F97-DD28-4116-8523-CF2C13FF9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2919" y="44624"/>
            <a:ext cx="3275922" cy="23576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griculture">
            <a:extLst>
              <a:ext uri="{FF2B5EF4-FFF2-40B4-BE49-F238E27FC236}">
                <a16:creationId xmlns:a16="http://schemas.microsoft.com/office/drawing/2014/main" id="{B75B81D8-02BF-4282-B2D8-55DF9532C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288" y="836712"/>
            <a:ext cx="2217427" cy="52795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D2493B4D-0AEB-4557-B796-1CCF4CA3B5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9849" y="2318508"/>
            <a:ext cx="3022655" cy="2357671"/>
          </a:xfrm>
          <a:prstGeom prst="rect">
            <a:avLst/>
          </a:prstGeom>
        </p:spPr>
      </p:pic>
      <p:pic>
        <p:nvPicPr>
          <p:cNvPr id="9" name="Gráfico 8">
            <a:extLst>
              <a:ext uri="{FF2B5EF4-FFF2-40B4-BE49-F238E27FC236}">
                <a16:creationId xmlns:a16="http://schemas.microsoft.com/office/drawing/2014/main" id="{636362EF-7FC7-4823-93D0-8183DC97E9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70687" y="4005064"/>
            <a:ext cx="2499211" cy="416535"/>
          </a:xfrm>
          <a:prstGeom prst="rect">
            <a:avLst/>
          </a:prstGeom>
        </p:spPr>
      </p:pic>
      <p:pic>
        <p:nvPicPr>
          <p:cNvPr id="11" name="Picture 4" descr="Image result for cerea gps">
            <a:extLst>
              <a:ext uri="{FF2B5EF4-FFF2-40B4-BE49-F238E27FC236}">
                <a16:creationId xmlns:a16="http://schemas.microsoft.com/office/drawing/2014/main" id="{C8001CB1-779C-4BCE-A9DF-F5B9C7E650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4797" y="4828624"/>
            <a:ext cx="2817187" cy="18747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ogo Cerea">
            <a:extLst>
              <a:ext uri="{FF2B5EF4-FFF2-40B4-BE49-F238E27FC236}">
                <a16:creationId xmlns:a16="http://schemas.microsoft.com/office/drawing/2014/main" id="{8186063F-F246-44DD-9CA7-796A708D6D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0687" y="5498168"/>
            <a:ext cx="2665405" cy="1293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613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Elementos del sistema de </a:t>
            </a:r>
            <a:r>
              <a:rPr lang="es-ES" dirty="0" err="1"/>
              <a:t>autoguiado</a:t>
            </a:r>
            <a:r>
              <a:rPr lang="es-ES" dirty="0"/>
              <a:t> GNSS</a:t>
            </a:r>
          </a:p>
        </p:txBody>
      </p:sp>
      <p:sp>
        <p:nvSpPr>
          <p:cNvPr id="3" name="Marcador de contenido 2"/>
          <p:cNvSpPr>
            <a:spLocks noGrp="1"/>
          </p:cNvSpPr>
          <p:nvPr>
            <p:ph idx="1"/>
          </p:nvPr>
        </p:nvSpPr>
        <p:spPr>
          <a:xfrm>
            <a:off x="638629" y="2189619"/>
            <a:ext cx="4702629" cy="4312781"/>
          </a:xfrm>
        </p:spPr>
        <p:txBody>
          <a:bodyPr>
            <a:normAutofit fontScale="92500" lnSpcReduction="20000"/>
          </a:bodyPr>
          <a:lstStyle/>
          <a:p>
            <a:r>
              <a:rPr lang="es-ES" dirty="0"/>
              <a:t>Sensores:</a:t>
            </a:r>
          </a:p>
          <a:p>
            <a:pPr lvl="1"/>
            <a:r>
              <a:rPr lang="es-ES" dirty="0"/>
              <a:t>Receptor GNSS de alta </a:t>
            </a:r>
            <a:r>
              <a:rPr lang="es-ES" dirty="0" err="1"/>
              <a:t>precisón</a:t>
            </a:r>
            <a:r>
              <a:rPr lang="es-ES" dirty="0"/>
              <a:t> con sistema de corrección</a:t>
            </a:r>
          </a:p>
          <a:p>
            <a:pPr lvl="1"/>
            <a:r>
              <a:rPr lang="es-ES" dirty="0"/>
              <a:t>Sistema de navegación inercial (Comercialmente llamado </a:t>
            </a:r>
            <a:r>
              <a:rPr lang="es-ES" i="1" dirty="0" err="1"/>
              <a:t>Terrain</a:t>
            </a:r>
            <a:r>
              <a:rPr lang="es-ES" i="1" dirty="0"/>
              <a:t> </a:t>
            </a:r>
            <a:r>
              <a:rPr lang="es-ES" i="1" dirty="0" err="1"/>
              <a:t>compensation</a:t>
            </a:r>
            <a:r>
              <a:rPr lang="es-ES" dirty="0"/>
              <a:t>)</a:t>
            </a:r>
          </a:p>
          <a:p>
            <a:r>
              <a:rPr lang="es-ES" dirty="0"/>
              <a:t>Sistema de procesado</a:t>
            </a:r>
          </a:p>
          <a:p>
            <a:pPr lvl="1"/>
            <a:r>
              <a:rPr lang="es-ES" dirty="0"/>
              <a:t>Calculador con leyes de control</a:t>
            </a:r>
          </a:p>
          <a:p>
            <a:pPr lvl="1"/>
            <a:r>
              <a:rPr lang="es-ES" dirty="0"/>
              <a:t>Pantalla de interface y con funcionalidad añadida</a:t>
            </a:r>
          </a:p>
          <a:p>
            <a:r>
              <a:rPr lang="es-ES" dirty="0"/>
              <a:t>Actuadores</a:t>
            </a:r>
          </a:p>
          <a:p>
            <a:pPr lvl="1"/>
            <a:r>
              <a:rPr lang="es-ES" dirty="0"/>
              <a:t>Hidráulico (1 segundo respuesta)</a:t>
            </a:r>
          </a:p>
          <a:p>
            <a:pPr lvl="1"/>
            <a:r>
              <a:rPr lang="es-ES" dirty="0"/>
              <a:t>Volante eléctrico 12V (3-6 segundos respuesta)</a:t>
            </a:r>
          </a:p>
          <a:p>
            <a:pPr lvl="1"/>
            <a:r>
              <a:rPr lang="es-ES" dirty="0"/>
              <a:t>Electrónico o ISOBUS (igual que el hidráulico)</a:t>
            </a:r>
          </a:p>
        </p:txBody>
      </p:sp>
      <p:pic>
        <p:nvPicPr>
          <p:cNvPr id="4" name="Picture 2">
            <a:extLst>
              <a:ext uri="{FF2B5EF4-FFF2-40B4-BE49-F238E27FC236}">
                <a16:creationId xmlns:a16="http://schemas.microsoft.com/office/drawing/2014/main" id="{F79D4297-AEFA-4829-B6FA-2B974EE8135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8213"/>
          <a:stretch/>
        </p:blipFill>
        <p:spPr bwMode="auto">
          <a:xfrm>
            <a:off x="5762172" y="2496457"/>
            <a:ext cx="4336264" cy="2859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ángulo 4">
            <a:extLst>
              <a:ext uri="{FF2B5EF4-FFF2-40B4-BE49-F238E27FC236}">
                <a16:creationId xmlns:a16="http://schemas.microsoft.com/office/drawing/2014/main" id="{02D2BB30-DDEA-4B0C-ADFC-2971D4940598}"/>
              </a:ext>
            </a:extLst>
          </p:cNvPr>
          <p:cNvSpPr/>
          <p:nvPr/>
        </p:nvSpPr>
        <p:spPr>
          <a:xfrm>
            <a:off x="5637349" y="6065075"/>
            <a:ext cx="6096000" cy="646331"/>
          </a:xfrm>
          <a:prstGeom prst="rect">
            <a:avLst/>
          </a:prstGeom>
        </p:spPr>
        <p:txBody>
          <a:bodyPr>
            <a:spAutoFit/>
          </a:bodyPr>
          <a:lstStyle/>
          <a:p>
            <a:r>
              <a:rPr lang="es-ES" dirty="0"/>
              <a:t>https://github.com/farmerbriantee/AgOpenGPS_Boards/wiki/Whattobuy</a:t>
            </a:r>
          </a:p>
        </p:txBody>
      </p:sp>
    </p:spTree>
    <p:extLst>
      <p:ext uri="{BB962C8B-B14F-4D97-AF65-F5344CB8AC3E}">
        <p14:creationId xmlns:p14="http://schemas.microsoft.com/office/powerpoint/2010/main" val="4048072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6" name="Picture 6" descr="https://www.itu.int/en/ITU-T/challenges/innovation/PublishingImages/logo-ICT-Challenge_slide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8359" y="2820701"/>
            <a:ext cx="4116897" cy="2656062"/>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p:cNvSpPr>
            <a:spLocks noGrp="1"/>
          </p:cNvSpPr>
          <p:nvPr>
            <p:ph type="title"/>
          </p:nvPr>
        </p:nvSpPr>
        <p:spPr>
          <a:xfrm>
            <a:off x="390418" y="188640"/>
            <a:ext cx="9030984" cy="1320800"/>
          </a:xfrm>
        </p:spPr>
        <p:txBody>
          <a:bodyPr vert="horz" lIns="91440" tIns="45720" rIns="91440" bIns="45720" rtlCol="0" anchor="t">
            <a:normAutofit/>
          </a:bodyPr>
          <a:lstStyle/>
          <a:p>
            <a:r>
              <a:rPr lang="es-E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Optimización y control a través de las tecnologías</a:t>
            </a:r>
            <a:endPara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endParaRPr>
          </a:p>
        </p:txBody>
      </p:sp>
      <p:sp>
        <p:nvSpPr>
          <p:cNvPr id="14" name="Marcador de contenido 13"/>
          <p:cNvSpPr>
            <a:spLocks noGrp="1"/>
          </p:cNvSpPr>
          <p:nvPr>
            <p:ph idx="1"/>
          </p:nvPr>
        </p:nvSpPr>
        <p:spPr>
          <a:xfrm>
            <a:off x="2127151" y="1863040"/>
            <a:ext cx="3314980" cy="978102"/>
          </a:xfrm>
        </p:spPr>
        <p:txBody>
          <a:bodyPr>
            <a:noAutofit/>
          </a:bodyPr>
          <a:lstStyle/>
          <a:p>
            <a:r>
              <a:rPr lang="es-ES" sz="1600" b="1" dirty="0" err="1"/>
              <a:t>Sensorización</a:t>
            </a:r>
            <a:r>
              <a:rPr lang="es-ES" sz="1600" b="1" dirty="0"/>
              <a:t> y tratamiento de datos</a:t>
            </a:r>
            <a:r>
              <a:rPr lang="es-ES" sz="1600" dirty="0"/>
              <a:t> (registro de datos de cultivos, ambientales, telemetría de máquinas, etc.)</a:t>
            </a:r>
          </a:p>
        </p:txBody>
      </p:sp>
      <p:sp>
        <p:nvSpPr>
          <p:cNvPr id="21" name="Marcador de contenido 13"/>
          <p:cNvSpPr txBox="1">
            <a:spLocks/>
          </p:cNvSpPr>
          <p:nvPr/>
        </p:nvSpPr>
        <p:spPr>
          <a:xfrm>
            <a:off x="1650943" y="3385413"/>
            <a:ext cx="2514525" cy="14373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es-ES" sz="1700" b="1" dirty="0">
                <a:solidFill>
                  <a:prstClr val="black">
                    <a:lumMod val="75000"/>
                    <a:lumOff val="25000"/>
                  </a:prstClr>
                </a:solidFill>
                <a:latin typeface="Trebuchet MS" panose="020B0603020202020204"/>
              </a:rPr>
              <a:t>Teledetección</a:t>
            </a:r>
            <a:r>
              <a:rPr lang="es-ES" sz="1700" dirty="0">
                <a:solidFill>
                  <a:prstClr val="black">
                    <a:lumMod val="75000"/>
                    <a:lumOff val="25000"/>
                  </a:prstClr>
                </a:solidFill>
                <a:latin typeface="Trebuchet MS" panose="020B0603020202020204"/>
              </a:rPr>
              <a:t> (Imágenes de satélites, drones, etc.)</a:t>
            </a:r>
          </a:p>
        </p:txBody>
      </p:sp>
      <p:sp>
        <p:nvSpPr>
          <p:cNvPr id="7" name="Marcador de contenido 13"/>
          <p:cNvSpPr txBox="1">
            <a:spLocks/>
          </p:cNvSpPr>
          <p:nvPr/>
        </p:nvSpPr>
        <p:spPr>
          <a:xfrm>
            <a:off x="7001516" y="3510971"/>
            <a:ext cx="2262839" cy="68576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es-ES" sz="1700" b="1" dirty="0">
                <a:solidFill>
                  <a:prstClr val="black">
                    <a:lumMod val="75000"/>
                    <a:lumOff val="25000"/>
                  </a:prstClr>
                </a:solidFill>
                <a:latin typeface="Trebuchet MS" panose="020B0603020202020204"/>
              </a:rPr>
              <a:t>Posicionamiento</a:t>
            </a:r>
            <a:r>
              <a:rPr lang="es-ES" sz="1700" dirty="0">
                <a:solidFill>
                  <a:prstClr val="black">
                    <a:lumMod val="75000"/>
                    <a:lumOff val="25000"/>
                  </a:prstClr>
                </a:solidFill>
                <a:latin typeface="Trebuchet MS" panose="020B0603020202020204"/>
              </a:rPr>
              <a:t> por satélite</a:t>
            </a:r>
          </a:p>
        </p:txBody>
      </p:sp>
      <p:sp>
        <p:nvSpPr>
          <p:cNvPr id="8" name="Marcador de contenido 13"/>
          <p:cNvSpPr txBox="1">
            <a:spLocks/>
          </p:cNvSpPr>
          <p:nvPr/>
        </p:nvSpPr>
        <p:spPr>
          <a:xfrm>
            <a:off x="1872685" y="5318944"/>
            <a:ext cx="2433707" cy="109608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es-ES" sz="1700" b="1" dirty="0">
                <a:solidFill>
                  <a:prstClr val="black">
                    <a:lumMod val="75000"/>
                    <a:lumOff val="25000"/>
                  </a:prstClr>
                </a:solidFill>
                <a:latin typeface="Trebuchet MS" panose="020B0603020202020204"/>
              </a:rPr>
              <a:t>Robótica y toma de decisiones </a:t>
            </a:r>
            <a:r>
              <a:rPr lang="es-ES" sz="1700" dirty="0">
                <a:solidFill>
                  <a:prstClr val="black">
                    <a:lumMod val="75000"/>
                    <a:lumOff val="25000"/>
                  </a:prstClr>
                </a:solidFill>
                <a:latin typeface="Trebuchet MS" panose="020B0603020202020204"/>
              </a:rPr>
              <a:t> (</a:t>
            </a:r>
            <a:r>
              <a:rPr lang="es-ES" sz="1700" dirty="0" err="1">
                <a:solidFill>
                  <a:prstClr val="black">
                    <a:lumMod val="75000"/>
                    <a:lumOff val="25000"/>
                  </a:prstClr>
                </a:solidFill>
                <a:latin typeface="Trebuchet MS" panose="020B0603020202020204"/>
              </a:rPr>
              <a:t>Autoguiados</a:t>
            </a:r>
            <a:r>
              <a:rPr lang="es-ES" sz="1700" dirty="0">
                <a:solidFill>
                  <a:prstClr val="black">
                    <a:lumMod val="75000"/>
                    <a:lumOff val="25000"/>
                  </a:prstClr>
                </a:solidFill>
                <a:latin typeface="Trebuchet MS" panose="020B0603020202020204"/>
              </a:rPr>
              <a:t>, vehículos 100% autónomos)</a:t>
            </a:r>
          </a:p>
          <a:p>
            <a:pPr>
              <a:buClr>
                <a:srgbClr val="90C226"/>
              </a:buClr>
            </a:pPr>
            <a:endParaRPr lang="en-US" sz="1700" dirty="0">
              <a:solidFill>
                <a:prstClr val="black">
                  <a:lumMod val="75000"/>
                  <a:lumOff val="25000"/>
                </a:prstClr>
              </a:solidFill>
              <a:latin typeface="Trebuchet MS" panose="020B0603020202020204"/>
            </a:endParaRPr>
          </a:p>
        </p:txBody>
      </p:sp>
      <p:sp>
        <p:nvSpPr>
          <p:cNvPr id="9" name="Marcador de contenido 13"/>
          <p:cNvSpPr txBox="1">
            <a:spLocks/>
          </p:cNvSpPr>
          <p:nvPr/>
        </p:nvSpPr>
        <p:spPr>
          <a:xfrm>
            <a:off x="5470028" y="5451369"/>
            <a:ext cx="3185813" cy="143404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es-ES" sz="1700" b="1" dirty="0">
                <a:solidFill>
                  <a:prstClr val="black">
                    <a:lumMod val="75000"/>
                    <a:lumOff val="25000"/>
                  </a:prstClr>
                </a:solidFill>
                <a:latin typeface="Trebuchet MS" panose="020B0603020202020204"/>
              </a:rPr>
              <a:t>Sistemas de Información Geográfica</a:t>
            </a:r>
            <a:r>
              <a:rPr lang="es-ES" sz="1700" dirty="0">
                <a:solidFill>
                  <a:prstClr val="black">
                    <a:lumMod val="75000"/>
                    <a:lumOff val="25000"/>
                  </a:prstClr>
                </a:solidFill>
                <a:latin typeface="Trebuchet MS" panose="020B0603020202020204"/>
              </a:rPr>
              <a:t> (Mapas de unidades de manejo, mapas de prescripción, etc…)</a:t>
            </a:r>
          </a:p>
        </p:txBody>
      </p:sp>
      <p:sp>
        <p:nvSpPr>
          <p:cNvPr id="10" name="Marcador de contenido 13"/>
          <p:cNvSpPr txBox="1">
            <a:spLocks/>
          </p:cNvSpPr>
          <p:nvPr/>
        </p:nvSpPr>
        <p:spPr>
          <a:xfrm>
            <a:off x="6250608" y="1830194"/>
            <a:ext cx="2739425" cy="124337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pPr>
            <a:r>
              <a:rPr lang="es-ES" sz="1700" b="1" dirty="0">
                <a:solidFill>
                  <a:prstClr val="black">
                    <a:lumMod val="75000"/>
                    <a:lumOff val="25000"/>
                  </a:prstClr>
                </a:solidFill>
                <a:latin typeface="Trebuchet MS" panose="020B0603020202020204"/>
              </a:rPr>
              <a:t>Internet de las cosas</a:t>
            </a:r>
            <a:r>
              <a:rPr lang="es-ES" sz="1700" dirty="0">
                <a:solidFill>
                  <a:prstClr val="black">
                    <a:lumMod val="75000"/>
                    <a:lumOff val="25000"/>
                  </a:prstClr>
                </a:solidFill>
                <a:latin typeface="Trebuchet MS" panose="020B0603020202020204"/>
              </a:rPr>
              <a:t>, redes de comunicaciones y almacenamiento en la nube.</a:t>
            </a:r>
          </a:p>
          <a:p>
            <a:pPr>
              <a:buClr>
                <a:srgbClr val="90C226"/>
              </a:buClr>
            </a:pPr>
            <a:endParaRPr lang="en-US" sz="1700" dirty="0">
              <a:solidFill>
                <a:prstClr val="black">
                  <a:lumMod val="75000"/>
                  <a:lumOff val="25000"/>
                </a:prstClr>
              </a:solidFill>
              <a:latin typeface="Trebuchet MS" panose="020B0603020202020204"/>
            </a:endParaRPr>
          </a:p>
        </p:txBody>
      </p:sp>
    </p:spTree>
    <p:extLst>
      <p:ext uri="{BB962C8B-B14F-4D97-AF65-F5344CB8AC3E}">
        <p14:creationId xmlns:p14="http://schemas.microsoft.com/office/powerpoint/2010/main" val="44666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ED78ED-205A-4948-9A94-AB74FAF91802}"/>
              </a:ext>
            </a:extLst>
          </p:cNvPr>
          <p:cNvSpPr>
            <a:spLocks noGrp="1"/>
          </p:cNvSpPr>
          <p:nvPr>
            <p:ph type="title"/>
          </p:nvPr>
        </p:nvSpPr>
        <p:spPr/>
        <p:txBody>
          <a:bodyPr>
            <a:normAutofit/>
          </a:bodyPr>
          <a:lstStyle/>
          <a:p>
            <a:r>
              <a:rPr lang="es-ES" dirty="0"/>
              <a:t>Actuador mediante rodillo a volante</a:t>
            </a:r>
          </a:p>
        </p:txBody>
      </p:sp>
      <p:pic>
        <p:nvPicPr>
          <p:cNvPr id="5122" name="Picture 2" descr="https://agriculture.trimble.com/wp-content/uploads/2019/01/ez-steer-trimble-ag-inset-2.png">
            <a:extLst>
              <a:ext uri="{FF2B5EF4-FFF2-40B4-BE49-F238E27FC236}">
                <a16:creationId xmlns:a16="http://schemas.microsoft.com/office/drawing/2014/main" id="{748F71A5-D161-4694-B351-675CD1F70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064" y="2124756"/>
            <a:ext cx="6286500"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591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03F53-501B-4545-A591-3CC5B32C2838}"/>
              </a:ext>
            </a:extLst>
          </p:cNvPr>
          <p:cNvSpPr>
            <a:spLocks noGrp="1"/>
          </p:cNvSpPr>
          <p:nvPr>
            <p:ph type="title"/>
          </p:nvPr>
        </p:nvSpPr>
        <p:spPr/>
        <p:txBody>
          <a:bodyPr>
            <a:normAutofit/>
          </a:bodyPr>
          <a:lstStyle/>
          <a:p>
            <a:r>
              <a:rPr lang="es-ES" dirty="0"/>
              <a:t>Actuador Collar de dirección</a:t>
            </a:r>
          </a:p>
        </p:txBody>
      </p:sp>
      <p:pic>
        <p:nvPicPr>
          <p:cNvPr id="4098" name="Picture 2" descr="https://agriculture.trimble.com/wp-content/uploads/2019/01/ez-pilot-trimble-ag-inset-1.png">
            <a:extLst>
              <a:ext uri="{FF2B5EF4-FFF2-40B4-BE49-F238E27FC236}">
                <a16:creationId xmlns:a16="http://schemas.microsoft.com/office/drawing/2014/main" id="{29826501-90D0-4818-90BB-8260D44DE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122" y="1785711"/>
            <a:ext cx="6286500"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846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847F88-CD10-4210-BFF1-C51D7ADC0BDB}"/>
              </a:ext>
            </a:extLst>
          </p:cNvPr>
          <p:cNvSpPr>
            <a:spLocks noGrp="1"/>
          </p:cNvSpPr>
          <p:nvPr>
            <p:ph type="title"/>
          </p:nvPr>
        </p:nvSpPr>
        <p:spPr/>
        <p:txBody>
          <a:bodyPr>
            <a:normAutofit/>
          </a:bodyPr>
          <a:lstStyle/>
          <a:p>
            <a:r>
              <a:rPr lang="es-ES" dirty="0"/>
              <a:t>Controlador </a:t>
            </a:r>
            <a:r>
              <a:rPr lang="es-ES" dirty="0" err="1"/>
              <a:t>hidraúlico</a:t>
            </a:r>
            <a:endParaRPr lang="es-ES" dirty="0"/>
          </a:p>
        </p:txBody>
      </p:sp>
      <p:sp>
        <p:nvSpPr>
          <p:cNvPr id="4" name="Rectángulo 3">
            <a:extLst>
              <a:ext uri="{FF2B5EF4-FFF2-40B4-BE49-F238E27FC236}">
                <a16:creationId xmlns:a16="http://schemas.microsoft.com/office/drawing/2014/main" id="{62C5BAC9-803E-4ED7-8241-8E8437911080}"/>
              </a:ext>
            </a:extLst>
          </p:cNvPr>
          <p:cNvSpPr/>
          <p:nvPr/>
        </p:nvSpPr>
        <p:spPr>
          <a:xfrm>
            <a:off x="1344666" y="6488668"/>
            <a:ext cx="5374805" cy="369332"/>
          </a:xfrm>
          <a:prstGeom prst="rect">
            <a:avLst/>
          </a:prstGeom>
        </p:spPr>
        <p:txBody>
          <a:bodyPr wrap="none">
            <a:spAutoFit/>
          </a:bodyPr>
          <a:lstStyle/>
          <a:p>
            <a:r>
              <a:rPr lang="es-ES" dirty="0"/>
              <a:t>https://www.youtube.com/watch?v=d0RikFIKHPw</a:t>
            </a:r>
          </a:p>
        </p:txBody>
      </p:sp>
      <p:pic>
        <p:nvPicPr>
          <p:cNvPr id="1028" name="Picture 4" descr="20220203_140105">
            <a:extLst>
              <a:ext uri="{FF2B5EF4-FFF2-40B4-BE49-F238E27FC236}">
                <a16:creationId xmlns:a16="http://schemas.microsoft.com/office/drawing/2014/main" id="{22327754-E4BA-4ACE-881F-3AD80AB81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427" y="3720584"/>
            <a:ext cx="6572250" cy="2952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0220130_164022">
            <a:extLst>
              <a:ext uri="{FF2B5EF4-FFF2-40B4-BE49-F238E27FC236}">
                <a16:creationId xmlns:a16="http://schemas.microsoft.com/office/drawing/2014/main" id="{6D3BFBA0-B06A-44EF-8AAF-D1E976D7EB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909" b="21691"/>
          <a:stretch/>
        </p:blipFill>
        <p:spPr bwMode="auto">
          <a:xfrm>
            <a:off x="5316710" y="1444125"/>
            <a:ext cx="3571875" cy="24955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72F39C6-170B-460D-A144-D08F9268CD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3347" y="1421333"/>
            <a:ext cx="4495800" cy="2541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478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548BD-F184-442C-8503-D3DB809CD7A6}"/>
              </a:ext>
            </a:extLst>
          </p:cNvPr>
          <p:cNvSpPr>
            <a:spLocks noGrp="1"/>
          </p:cNvSpPr>
          <p:nvPr>
            <p:ph type="title"/>
          </p:nvPr>
        </p:nvSpPr>
        <p:spPr/>
        <p:txBody>
          <a:bodyPr>
            <a:normAutofit/>
          </a:bodyPr>
          <a:lstStyle/>
          <a:p>
            <a:r>
              <a:rPr lang="es-ES" dirty="0"/>
              <a:t>Patrones</a:t>
            </a:r>
          </a:p>
        </p:txBody>
      </p:sp>
      <p:sp>
        <p:nvSpPr>
          <p:cNvPr id="3" name="Marcador de contenido 2">
            <a:extLst>
              <a:ext uri="{FF2B5EF4-FFF2-40B4-BE49-F238E27FC236}">
                <a16:creationId xmlns:a16="http://schemas.microsoft.com/office/drawing/2014/main" id="{A8341DE7-CE4E-4424-856A-F1ED6D68E2CE}"/>
              </a:ext>
            </a:extLst>
          </p:cNvPr>
          <p:cNvSpPr>
            <a:spLocks noGrp="1"/>
          </p:cNvSpPr>
          <p:nvPr>
            <p:ph idx="1"/>
          </p:nvPr>
        </p:nvSpPr>
        <p:spPr/>
        <p:txBody>
          <a:bodyPr/>
          <a:lstStyle/>
          <a:p>
            <a:endParaRPr lang="es-ES"/>
          </a:p>
        </p:txBody>
      </p:sp>
      <p:pic>
        <p:nvPicPr>
          <p:cNvPr id="6146" name="Picture 2" descr="Screenshot from 2020-03-23 18-11-58.png">
            <a:extLst>
              <a:ext uri="{FF2B5EF4-FFF2-40B4-BE49-F238E27FC236}">
                <a16:creationId xmlns:a16="http://schemas.microsoft.com/office/drawing/2014/main" id="{90C2A3C7-53C0-4344-9B98-AA4CCA733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85" y="1547822"/>
            <a:ext cx="9216571" cy="486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289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2BE21E-54CA-4DAA-A180-0EB4623D3329}"/>
              </a:ext>
            </a:extLst>
          </p:cNvPr>
          <p:cNvSpPr>
            <a:spLocks noGrp="1"/>
          </p:cNvSpPr>
          <p:nvPr>
            <p:ph type="title"/>
          </p:nvPr>
        </p:nvSpPr>
        <p:spPr/>
        <p:txBody>
          <a:bodyPr>
            <a:normAutofit/>
          </a:bodyPr>
          <a:lstStyle/>
          <a:p>
            <a:r>
              <a:rPr lang="es-ES" dirty="0" err="1"/>
              <a:t>AgOpenGPS</a:t>
            </a:r>
            <a:r>
              <a:rPr lang="es-ES" dirty="0"/>
              <a:t>: Software libre</a:t>
            </a:r>
          </a:p>
        </p:txBody>
      </p:sp>
      <p:pic>
        <p:nvPicPr>
          <p:cNvPr id="4" name="Marcador de contenido 3">
            <a:extLst>
              <a:ext uri="{FF2B5EF4-FFF2-40B4-BE49-F238E27FC236}">
                <a16:creationId xmlns:a16="http://schemas.microsoft.com/office/drawing/2014/main" id="{C3697E36-E46B-4D28-9691-364F60AAEACE}"/>
              </a:ext>
            </a:extLst>
          </p:cNvPr>
          <p:cNvPicPr>
            <a:picLocks noGrp="1" noChangeAspect="1"/>
          </p:cNvPicPr>
          <p:nvPr>
            <p:ph idx="1"/>
          </p:nvPr>
        </p:nvPicPr>
        <p:blipFill>
          <a:blip r:embed="rId2"/>
          <a:stretch>
            <a:fillRect/>
          </a:stretch>
        </p:blipFill>
        <p:spPr>
          <a:xfrm>
            <a:off x="5329646" y="1930400"/>
            <a:ext cx="4481587" cy="3255282"/>
          </a:xfrm>
          <a:prstGeom prst="rect">
            <a:avLst/>
          </a:prstGeom>
        </p:spPr>
      </p:pic>
      <p:pic>
        <p:nvPicPr>
          <p:cNvPr id="5" name="Imagen 4">
            <a:extLst>
              <a:ext uri="{FF2B5EF4-FFF2-40B4-BE49-F238E27FC236}">
                <a16:creationId xmlns:a16="http://schemas.microsoft.com/office/drawing/2014/main" id="{F34793D4-BCCB-4AED-864F-7EDA7CF3556B}"/>
              </a:ext>
            </a:extLst>
          </p:cNvPr>
          <p:cNvPicPr>
            <a:picLocks noChangeAspect="1"/>
          </p:cNvPicPr>
          <p:nvPr/>
        </p:nvPicPr>
        <p:blipFill>
          <a:blip r:embed="rId3"/>
          <a:stretch>
            <a:fillRect/>
          </a:stretch>
        </p:blipFill>
        <p:spPr>
          <a:xfrm>
            <a:off x="8769412" y="3300549"/>
            <a:ext cx="2900073" cy="3453469"/>
          </a:xfrm>
          <a:prstGeom prst="rect">
            <a:avLst/>
          </a:prstGeom>
        </p:spPr>
      </p:pic>
      <p:sp>
        <p:nvSpPr>
          <p:cNvPr id="6" name="Rectángulo 5">
            <a:extLst>
              <a:ext uri="{FF2B5EF4-FFF2-40B4-BE49-F238E27FC236}">
                <a16:creationId xmlns:a16="http://schemas.microsoft.com/office/drawing/2014/main" id="{4EC910F1-570B-4760-8DE2-9DCAB04A81B8}"/>
              </a:ext>
            </a:extLst>
          </p:cNvPr>
          <p:cNvSpPr/>
          <p:nvPr/>
        </p:nvSpPr>
        <p:spPr>
          <a:xfrm>
            <a:off x="2091977" y="6248400"/>
            <a:ext cx="5221301" cy="369332"/>
          </a:xfrm>
          <a:prstGeom prst="rect">
            <a:avLst/>
          </a:prstGeom>
        </p:spPr>
        <p:txBody>
          <a:bodyPr wrap="none">
            <a:spAutoFit/>
          </a:bodyPr>
          <a:lstStyle/>
          <a:p>
            <a:r>
              <a:rPr lang="es-ES" dirty="0"/>
              <a:t>https://github.com/farmerbriantee/AgOpenGPS</a:t>
            </a:r>
          </a:p>
        </p:txBody>
      </p:sp>
      <p:pic>
        <p:nvPicPr>
          <p:cNvPr id="7" name="Imagen 6">
            <a:extLst>
              <a:ext uri="{FF2B5EF4-FFF2-40B4-BE49-F238E27FC236}">
                <a16:creationId xmlns:a16="http://schemas.microsoft.com/office/drawing/2014/main" id="{500CA675-C09F-4C53-8ACF-52BA056E0086}"/>
              </a:ext>
            </a:extLst>
          </p:cNvPr>
          <p:cNvPicPr>
            <a:picLocks noChangeAspect="1"/>
          </p:cNvPicPr>
          <p:nvPr/>
        </p:nvPicPr>
        <p:blipFill>
          <a:blip r:embed="rId4"/>
          <a:stretch>
            <a:fillRect/>
          </a:stretch>
        </p:blipFill>
        <p:spPr>
          <a:xfrm>
            <a:off x="522515" y="1930400"/>
            <a:ext cx="4418326" cy="3330532"/>
          </a:xfrm>
          <a:prstGeom prst="rect">
            <a:avLst/>
          </a:prstGeom>
        </p:spPr>
      </p:pic>
    </p:spTree>
    <p:extLst>
      <p:ext uri="{BB962C8B-B14F-4D97-AF65-F5344CB8AC3E}">
        <p14:creationId xmlns:p14="http://schemas.microsoft.com/office/powerpoint/2010/main" val="2485004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82171" y="1161"/>
            <a:ext cx="5138057" cy="6856839"/>
          </a:xfrm>
          <a:prstGeom prst="rect">
            <a:avLst/>
          </a:prstGeom>
        </p:spPr>
      </p:pic>
      <p:pic>
        <p:nvPicPr>
          <p:cNvPr id="1026" name="Imagen 3" descr="image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0727" y="1161"/>
            <a:ext cx="2561273" cy="342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6821163" y="3794704"/>
            <a:ext cx="3232931" cy="791612"/>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t">
            <a:noAutofit/>
          </a:bodyPr>
          <a:lstStyle/>
          <a:p>
            <a:pPr algn="ctr" defTabSz="457200">
              <a:spcBef>
                <a:spcPct val="0"/>
              </a:spcBef>
            </a:pPr>
            <a:r>
              <a:rPr lang="es-ES" altLang="es-ES" sz="3200" b="1" dirty="0">
                <a:ln>
                  <a:solidFill>
                    <a:prstClr val="black"/>
                  </a:solidFill>
                </a:ln>
                <a:solidFill>
                  <a:srgbClr val="FFC000"/>
                </a:solidFill>
                <a:effectLst>
                  <a:outerShdw blurRad="38100" dist="38100" dir="2700000" algn="tl">
                    <a:srgbClr val="000000">
                      <a:alpha val="43137"/>
                    </a:srgbClr>
                  </a:outerShdw>
                </a:effectLst>
              </a:rPr>
              <a:t>52.164.213.26 </a:t>
            </a:r>
          </a:p>
        </p:txBody>
      </p:sp>
      <p:sp>
        <p:nvSpPr>
          <p:cNvPr id="5" name="CuadroTexto 4"/>
          <p:cNvSpPr txBox="1"/>
          <p:nvPr/>
        </p:nvSpPr>
        <p:spPr>
          <a:xfrm>
            <a:off x="6821163" y="3425371"/>
            <a:ext cx="3232931"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dirty="0"/>
              <a:t>La nueva IP debe de ser:</a:t>
            </a:r>
          </a:p>
        </p:txBody>
      </p:sp>
      <p:cxnSp>
        <p:nvCxnSpPr>
          <p:cNvPr id="6" name="Conector recto de flecha 5"/>
          <p:cNvCxnSpPr/>
          <p:nvPr/>
        </p:nvCxnSpPr>
        <p:spPr>
          <a:xfrm>
            <a:off x="4499429" y="3599543"/>
            <a:ext cx="2177142" cy="449944"/>
          </a:xfrm>
          <a:prstGeom prst="straightConnector1">
            <a:avLst/>
          </a:prstGeom>
          <a:ln w="952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569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b="4020"/>
          <a:stretch/>
        </p:blipFill>
        <p:spPr>
          <a:xfrm>
            <a:off x="674317" y="0"/>
            <a:ext cx="5327898" cy="6833968"/>
          </a:xfrm>
          <a:prstGeom prst="rect">
            <a:avLst/>
          </a:prstGeom>
        </p:spPr>
      </p:pic>
    </p:spTree>
    <p:extLst>
      <p:ext uri="{BB962C8B-B14F-4D97-AF65-F5344CB8AC3E}">
        <p14:creationId xmlns:p14="http://schemas.microsoft.com/office/powerpoint/2010/main" val="2070238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60CF0D-5E7A-44FD-90BB-C27DD229003B}"/>
              </a:ext>
            </a:extLst>
          </p:cNvPr>
          <p:cNvSpPr>
            <a:spLocks noGrp="1"/>
          </p:cNvSpPr>
          <p:nvPr>
            <p:ph idx="1"/>
          </p:nvPr>
        </p:nvSpPr>
        <p:spPr>
          <a:xfrm>
            <a:off x="2124375" y="1700809"/>
            <a:ext cx="6347714" cy="3880773"/>
          </a:xfrm>
        </p:spPr>
        <p:txBody>
          <a:bodyPr/>
          <a:lstStyle/>
          <a:p>
            <a:r>
              <a:rPr lang="en-GB" dirty="0" err="1"/>
              <a:t>Estudio</a:t>
            </a:r>
            <a:r>
              <a:rPr lang="en-GB" dirty="0"/>
              <a:t> de </a:t>
            </a:r>
            <a:r>
              <a:rPr lang="en-GB" dirty="0" err="1"/>
              <a:t>Arvalis</a:t>
            </a:r>
            <a:r>
              <a:rPr lang="en-GB" dirty="0"/>
              <a:t> (Francia)10.000 ha</a:t>
            </a:r>
          </a:p>
        </p:txBody>
      </p:sp>
      <p:pic>
        <p:nvPicPr>
          <p:cNvPr id="5" name="Picture 4">
            <a:extLst>
              <a:ext uri="{FF2B5EF4-FFF2-40B4-BE49-F238E27FC236}">
                <a16:creationId xmlns:a16="http://schemas.microsoft.com/office/drawing/2014/main" id="{C65C8C9B-CEAF-4A33-8EE5-FB22125273AD}"/>
              </a:ext>
            </a:extLst>
          </p:cNvPr>
          <p:cNvPicPr>
            <a:picLocks noChangeAspect="1"/>
          </p:cNvPicPr>
          <p:nvPr/>
        </p:nvPicPr>
        <p:blipFill rotWithShape="1">
          <a:blip r:embed="rId2"/>
          <a:srcRect l="23914" t="17801" r="21651" b="19200"/>
          <a:stretch/>
        </p:blipFill>
        <p:spPr>
          <a:xfrm>
            <a:off x="407368" y="2229901"/>
            <a:ext cx="5713436" cy="3719380"/>
          </a:xfrm>
          <a:prstGeom prst="rect">
            <a:avLst/>
          </a:prstGeom>
        </p:spPr>
      </p:pic>
      <p:sp>
        <p:nvSpPr>
          <p:cNvPr id="6" name="Título 2">
            <a:extLst>
              <a:ext uri="{FF2B5EF4-FFF2-40B4-BE49-F238E27FC236}">
                <a16:creationId xmlns:a16="http://schemas.microsoft.com/office/drawing/2014/main" id="{601CB839-9769-44EA-9CE3-1C9470406A94}"/>
              </a:ext>
            </a:extLst>
          </p:cNvPr>
          <p:cNvSpPr txBox="1">
            <a:spLocks/>
          </p:cNvSpPr>
          <p:nvPr/>
        </p:nvSpPr>
        <p:spPr>
          <a:xfrm>
            <a:off x="1919537" y="122557"/>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S" sz="4000" b="1" i="0" u="none" strike="noStrike" kern="1200" cap="none" spc="0" normalizeH="0" baseline="0" noProof="0" dirty="0">
                <a:ln>
                  <a:solidFill>
                    <a:prstClr val="black"/>
                  </a:solidFill>
                </a:ln>
                <a:solidFill>
                  <a:srgbClr val="FFC000"/>
                </a:solidFill>
                <a:effectLst>
                  <a:outerShdw blurRad="38100" dist="38100" dir="2700000" algn="tl">
                    <a:srgbClr val="000000">
                      <a:alpha val="43137"/>
                    </a:srgbClr>
                  </a:outerShdw>
                </a:effectLst>
                <a:uLnTx/>
                <a:uFillTx/>
                <a:latin typeface="Trebuchet MS" panose="020B0603020202020204"/>
                <a:ea typeface="+mj-ea"/>
                <a:cs typeface="+mj-cs"/>
              </a:rPr>
              <a:t>Rentabilidad de los autoguiados</a:t>
            </a:r>
            <a:endParaRPr kumimoji="0" lang="en-US" sz="4000" b="1" i="0" u="none" strike="noStrike" kern="1200" cap="none" spc="0" normalizeH="0" baseline="0" noProof="0" dirty="0">
              <a:ln>
                <a:solidFill>
                  <a:prstClr val="black"/>
                </a:solidFill>
              </a:ln>
              <a:solidFill>
                <a:srgbClr val="FFC000"/>
              </a:solidFill>
              <a:effectLst>
                <a:outerShdw blurRad="38100" dist="38100" dir="2700000" algn="tl">
                  <a:srgbClr val="000000">
                    <a:alpha val="43137"/>
                  </a:srgbClr>
                </a:outerShdw>
              </a:effectLst>
              <a:uLnTx/>
              <a:uFillTx/>
              <a:latin typeface="Trebuchet MS" panose="020B0603020202020204"/>
              <a:ea typeface="+mj-ea"/>
              <a:cs typeface="+mj-cs"/>
            </a:endParaRPr>
          </a:p>
        </p:txBody>
      </p:sp>
      <p:pic>
        <p:nvPicPr>
          <p:cNvPr id="4" name="Picture 3">
            <a:extLst>
              <a:ext uri="{FF2B5EF4-FFF2-40B4-BE49-F238E27FC236}">
                <a16:creationId xmlns:a16="http://schemas.microsoft.com/office/drawing/2014/main" id="{BF402AB5-CE37-499D-97BF-B72D3D3CA1CD}"/>
              </a:ext>
            </a:extLst>
          </p:cNvPr>
          <p:cNvPicPr>
            <a:picLocks noChangeAspect="1"/>
          </p:cNvPicPr>
          <p:nvPr/>
        </p:nvPicPr>
        <p:blipFill rotWithShape="1">
          <a:blip r:embed="rId3"/>
          <a:srcRect l="27163" t="13601" r="30581" b="15000"/>
          <a:stretch/>
        </p:blipFill>
        <p:spPr>
          <a:xfrm>
            <a:off x="9970927" y="157993"/>
            <a:ext cx="1862796" cy="1770456"/>
          </a:xfrm>
          <a:prstGeom prst="rect">
            <a:avLst/>
          </a:prstGeom>
        </p:spPr>
      </p:pic>
      <p:sp>
        <p:nvSpPr>
          <p:cNvPr id="8" name="Rectangle 7">
            <a:extLst>
              <a:ext uri="{FF2B5EF4-FFF2-40B4-BE49-F238E27FC236}">
                <a16:creationId xmlns:a16="http://schemas.microsoft.com/office/drawing/2014/main" id="{C43585CA-0DF5-41EA-9D3A-789A791FAE5B}"/>
              </a:ext>
            </a:extLst>
          </p:cNvPr>
          <p:cNvSpPr/>
          <p:nvPr/>
        </p:nvSpPr>
        <p:spPr>
          <a:xfrm>
            <a:off x="2387588" y="6382255"/>
            <a:ext cx="741682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4"/>
              </a:rPr>
              <a:t>https://www.youtube.com/watch?v=rQR9a_jYWvQ</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2DDD4BDE-C914-48D4-A823-CA166C5E040B}"/>
              </a:ext>
            </a:extLst>
          </p:cNvPr>
          <p:cNvPicPr>
            <a:picLocks noChangeAspect="1"/>
          </p:cNvPicPr>
          <p:nvPr/>
        </p:nvPicPr>
        <p:blipFill rotWithShape="1">
          <a:blip r:embed="rId5"/>
          <a:srcRect l="21164" t="19995" r="24401" b="21601"/>
          <a:stretch/>
        </p:blipFill>
        <p:spPr>
          <a:xfrm>
            <a:off x="6125730" y="2244030"/>
            <a:ext cx="6100589" cy="3681763"/>
          </a:xfrm>
          <a:prstGeom prst="rect">
            <a:avLst/>
          </a:prstGeom>
        </p:spPr>
      </p:pic>
    </p:spTree>
    <p:extLst>
      <p:ext uri="{BB962C8B-B14F-4D97-AF65-F5344CB8AC3E}">
        <p14:creationId xmlns:p14="http://schemas.microsoft.com/office/powerpoint/2010/main" val="4188552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60CF0D-5E7A-44FD-90BB-C27DD229003B}"/>
              </a:ext>
            </a:extLst>
          </p:cNvPr>
          <p:cNvSpPr>
            <a:spLocks noGrp="1"/>
          </p:cNvSpPr>
          <p:nvPr>
            <p:ph idx="1"/>
          </p:nvPr>
        </p:nvSpPr>
        <p:spPr/>
        <p:txBody>
          <a:bodyPr/>
          <a:lstStyle/>
          <a:p>
            <a:endParaRPr lang="en-GB" dirty="0"/>
          </a:p>
        </p:txBody>
      </p:sp>
      <p:sp>
        <p:nvSpPr>
          <p:cNvPr id="6" name="Título 2">
            <a:extLst>
              <a:ext uri="{FF2B5EF4-FFF2-40B4-BE49-F238E27FC236}">
                <a16:creationId xmlns:a16="http://schemas.microsoft.com/office/drawing/2014/main" id="{601CB839-9769-44EA-9CE3-1C9470406A94}"/>
              </a:ext>
            </a:extLst>
          </p:cNvPr>
          <p:cNvSpPr txBox="1">
            <a:spLocks/>
          </p:cNvSpPr>
          <p:nvPr/>
        </p:nvSpPr>
        <p:spPr>
          <a:xfrm>
            <a:off x="1919537" y="122557"/>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ES" sz="4000" b="1" i="0" u="none" strike="noStrike" kern="1200" cap="none" spc="0" normalizeH="0" baseline="0" noProof="0" dirty="0">
                <a:ln>
                  <a:solidFill>
                    <a:prstClr val="black"/>
                  </a:solidFill>
                </a:ln>
                <a:solidFill>
                  <a:srgbClr val="FFC000"/>
                </a:solidFill>
                <a:effectLst>
                  <a:outerShdw blurRad="38100" dist="38100" dir="2700000" algn="tl">
                    <a:srgbClr val="000000">
                      <a:alpha val="43137"/>
                    </a:srgbClr>
                  </a:outerShdw>
                </a:effectLst>
                <a:uLnTx/>
                <a:uFillTx/>
                <a:latin typeface="Trebuchet MS" panose="020B0603020202020204"/>
                <a:ea typeface="+mj-ea"/>
                <a:cs typeface="+mj-cs"/>
              </a:rPr>
              <a:t>Rentabilidad de los autoguiados</a:t>
            </a:r>
            <a:endParaRPr kumimoji="0" lang="en-US" sz="4000" b="1" i="0" u="none" strike="noStrike" kern="1200" cap="none" spc="0" normalizeH="0" baseline="0" noProof="0" dirty="0">
              <a:ln>
                <a:solidFill>
                  <a:prstClr val="black"/>
                </a:solidFill>
              </a:ln>
              <a:solidFill>
                <a:srgbClr val="FFC000"/>
              </a:solidFill>
              <a:effectLst>
                <a:outerShdw blurRad="38100" dist="38100" dir="2700000" algn="tl">
                  <a:srgbClr val="000000">
                    <a:alpha val="43137"/>
                  </a:srgbClr>
                </a:outerShdw>
              </a:effectLst>
              <a:uLnTx/>
              <a:uFillTx/>
              <a:latin typeface="Trebuchet MS" panose="020B0603020202020204"/>
              <a:ea typeface="+mj-ea"/>
              <a:cs typeface="+mj-cs"/>
            </a:endParaRPr>
          </a:p>
        </p:txBody>
      </p:sp>
      <p:pic>
        <p:nvPicPr>
          <p:cNvPr id="5" name="Picture 4">
            <a:extLst>
              <a:ext uri="{FF2B5EF4-FFF2-40B4-BE49-F238E27FC236}">
                <a16:creationId xmlns:a16="http://schemas.microsoft.com/office/drawing/2014/main" id="{FFB76C9C-6D44-4E11-BB7A-C5CBBABD2970}"/>
              </a:ext>
            </a:extLst>
          </p:cNvPr>
          <p:cNvPicPr>
            <a:picLocks noChangeAspect="1"/>
          </p:cNvPicPr>
          <p:nvPr/>
        </p:nvPicPr>
        <p:blipFill rotWithShape="1">
          <a:blip r:embed="rId2"/>
          <a:srcRect l="13776" t="15001" r="12988" b="20864"/>
          <a:stretch/>
        </p:blipFill>
        <p:spPr>
          <a:xfrm>
            <a:off x="1714694" y="2419001"/>
            <a:ext cx="8762613" cy="4316443"/>
          </a:xfrm>
          <a:prstGeom prst="rect">
            <a:avLst/>
          </a:prstGeom>
        </p:spPr>
      </p:pic>
      <p:sp>
        <p:nvSpPr>
          <p:cNvPr id="4" name="Speech Bubble: Rectangle 3">
            <a:extLst>
              <a:ext uri="{FF2B5EF4-FFF2-40B4-BE49-F238E27FC236}">
                <a16:creationId xmlns:a16="http://schemas.microsoft.com/office/drawing/2014/main" id="{DB9787E4-7651-43F9-AE76-2F8FBD7C8005}"/>
              </a:ext>
            </a:extLst>
          </p:cNvPr>
          <p:cNvSpPr/>
          <p:nvPr/>
        </p:nvSpPr>
        <p:spPr>
          <a:xfrm>
            <a:off x="4676386" y="1402171"/>
            <a:ext cx="1615387" cy="917830"/>
          </a:xfrm>
          <a:prstGeom prst="wedgeRectCallout">
            <a:avLst>
              <a:gd name="adj1" fmla="val 50507"/>
              <a:gd name="adj2" fmla="val 882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Explotación</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rotación</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colza/cereal</a:t>
            </a:r>
          </a:p>
        </p:txBody>
      </p:sp>
      <p:sp>
        <p:nvSpPr>
          <p:cNvPr id="8" name="Speech Bubble: Rectangle 7">
            <a:extLst>
              <a:ext uri="{FF2B5EF4-FFF2-40B4-BE49-F238E27FC236}">
                <a16:creationId xmlns:a16="http://schemas.microsoft.com/office/drawing/2014/main" id="{134C20C9-4DCF-4F7B-B3B1-80481D35E45D}"/>
              </a:ext>
            </a:extLst>
          </p:cNvPr>
          <p:cNvSpPr/>
          <p:nvPr/>
        </p:nvSpPr>
        <p:spPr>
          <a:xfrm>
            <a:off x="6588857" y="548681"/>
            <a:ext cx="1595375" cy="1712209"/>
          </a:xfrm>
          <a:prstGeom prst="wedgeRectCallout">
            <a:avLst>
              <a:gd name="adj1" fmla="val 36983"/>
              <a:gd name="adj2" fmla="val 750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Explotación</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de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cultivos</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de alto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valor</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Remolacha</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 y </a:t>
            </a:r>
            <a:r>
              <a:rPr kumimoji="0" lang="en-GB" sz="1800" b="0" i="0" u="none" strike="noStrike" kern="1200" cap="none" spc="0" normalizeH="0" baseline="0" noProof="0" dirty="0" err="1">
                <a:ln>
                  <a:noFill/>
                </a:ln>
                <a:solidFill>
                  <a:prstClr val="white"/>
                </a:solidFill>
                <a:effectLst/>
                <a:uLnTx/>
                <a:uFillTx/>
                <a:latin typeface="Trebuchet MS" panose="020B0603020202020204"/>
                <a:ea typeface="+mn-ea"/>
                <a:cs typeface="+mn-cs"/>
              </a:rPr>
              <a:t>Patata</a:t>
            </a: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0" name="Rectangle 9">
            <a:extLst>
              <a:ext uri="{FF2B5EF4-FFF2-40B4-BE49-F238E27FC236}">
                <a16:creationId xmlns:a16="http://schemas.microsoft.com/office/drawing/2014/main" id="{2108B702-F9FE-4092-B31D-C88C6EFD791E}"/>
              </a:ext>
            </a:extLst>
          </p:cNvPr>
          <p:cNvSpPr/>
          <p:nvPr/>
        </p:nvSpPr>
        <p:spPr>
          <a:xfrm>
            <a:off x="4950169" y="4006503"/>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Rectangle 10">
            <a:extLst>
              <a:ext uri="{FF2B5EF4-FFF2-40B4-BE49-F238E27FC236}">
                <a16:creationId xmlns:a16="http://schemas.microsoft.com/office/drawing/2014/main" id="{F2261ADC-01C3-417C-80C4-5F0F8EAB20CC}"/>
              </a:ext>
            </a:extLst>
          </p:cNvPr>
          <p:cNvSpPr/>
          <p:nvPr/>
        </p:nvSpPr>
        <p:spPr>
          <a:xfrm>
            <a:off x="4943873" y="4221089"/>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11">
            <a:extLst>
              <a:ext uri="{FF2B5EF4-FFF2-40B4-BE49-F238E27FC236}">
                <a16:creationId xmlns:a16="http://schemas.microsoft.com/office/drawing/2014/main" id="{CC2F0E7F-78BD-4045-B59A-6D27ECBA3CBD}"/>
              </a:ext>
            </a:extLst>
          </p:cNvPr>
          <p:cNvSpPr/>
          <p:nvPr/>
        </p:nvSpPr>
        <p:spPr>
          <a:xfrm>
            <a:off x="5022178" y="4725145"/>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12">
            <a:extLst>
              <a:ext uri="{FF2B5EF4-FFF2-40B4-BE49-F238E27FC236}">
                <a16:creationId xmlns:a16="http://schemas.microsoft.com/office/drawing/2014/main" id="{099DBB52-0200-49A2-8C7D-3E3441AFF387}"/>
              </a:ext>
            </a:extLst>
          </p:cNvPr>
          <p:cNvSpPr/>
          <p:nvPr/>
        </p:nvSpPr>
        <p:spPr>
          <a:xfrm>
            <a:off x="5015881" y="4942608"/>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13">
            <a:extLst>
              <a:ext uri="{FF2B5EF4-FFF2-40B4-BE49-F238E27FC236}">
                <a16:creationId xmlns:a16="http://schemas.microsoft.com/office/drawing/2014/main" id="{4614EC15-FC12-4279-BDBC-0DB0624AF7F3}"/>
              </a:ext>
            </a:extLst>
          </p:cNvPr>
          <p:cNvSpPr/>
          <p:nvPr/>
        </p:nvSpPr>
        <p:spPr>
          <a:xfrm>
            <a:off x="5015881" y="5373217"/>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14">
            <a:extLst>
              <a:ext uri="{FF2B5EF4-FFF2-40B4-BE49-F238E27FC236}">
                <a16:creationId xmlns:a16="http://schemas.microsoft.com/office/drawing/2014/main" id="{02163AE3-41FC-4E7F-BAB7-66C1037E0BDC}"/>
              </a:ext>
            </a:extLst>
          </p:cNvPr>
          <p:cNvSpPr/>
          <p:nvPr/>
        </p:nvSpPr>
        <p:spPr>
          <a:xfrm>
            <a:off x="5015881" y="5662688"/>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15">
            <a:extLst>
              <a:ext uri="{FF2B5EF4-FFF2-40B4-BE49-F238E27FC236}">
                <a16:creationId xmlns:a16="http://schemas.microsoft.com/office/drawing/2014/main" id="{89714F85-3C62-4BB4-A027-3E16D8EE01F1}"/>
              </a:ext>
            </a:extLst>
          </p:cNvPr>
          <p:cNvSpPr/>
          <p:nvPr/>
        </p:nvSpPr>
        <p:spPr>
          <a:xfrm>
            <a:off x="4878162" y="6021289"/>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16">
            <a:extLst>
              <a:ext uri="{FF2B5EF4-FFF2-40B4-BE49-F238E27FC236}">
                <a16:creationId xmlns:a16="http://schemas.microsoft.com/office/drawing/2014/main" id="{10C0F488-15FF-4C90-9323-6E1A3B61850C}"/>
              </a:ext>
            </a:extLst>
          </p:cNvPr>
          <p:cNvSpPr/>
          <p:nvPr/>
        </p:nvSpPr>
        <p:spPr>
          <a:xfrm>
            <a:off x="4871865" y="6382768"/>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17">
            <a:extLst>
              <a:ext uri="{FF2B5EF4-FFF2-40B4-BE49-F238E27FC236}">
                <a16:creationId xmlns:a16="http://schemas.microsoft.com/office/drawing/2014/main" id="{95D669F7-BF79-4B86-84FA-A9886626CB52}"/>
              </a:ext>
            </a:extLst>
          </p:cNvPr>
          <p:cNvSpPr/>
          <p:nvPr/>
        </p:nvSpPr>
        <p:spPr>
          <a:xfrm>
            <a:off x="3647729" y="6021289"/>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Rectangle 18">
            <a:extLst>
              <a:ext uri="{FF2B5EF4-FFF2-40B4-BE49-F238E27FC236}">
                <a16:creationId xmlns:a16="http://schemas.microsoft.com/office/drawing/2014/main" id="{31761EF0-7DF6-472F-8ED7-C3B776CB8F08}"/>
              </a:ext>
            </a:extLst>
          </p:cNvPr>
          <p:cNvSpPr/>
          <p:nvPr/>
        </p:nvSpPr>
        <p:spPr>
          <a:xfrm>
            <a:off x="3647729" y="6382768"/>
            <a:ext cx="785791" cy="214585"/>
          </a:xfrm>
          <a:prstGeom prst="rect">
            <a:avLst/>
          </a:prstGeom>
          <a:solidFill>
            <a:schemeClr val="accent5">
              <a:alpha val="3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Speech Bubble: Rectangle 19">
            <a:extLst>
              <a:ext uri="{FF2B5EF4-FFF2-40B4-BE49-F238E27FC236}">
                <a16:creationId xmlns:a16="http://schemas.microsoft.com/office/drawing/2014/main" id="{0BBC45DD-B754-480F-B12F-D8407C919479}"/>
              </a:ext>
            </a:extLst>
          </p:cNvPr>
          <p:cNvSpPr/>
          <p:nvPr/>
        </p:nvSpPr>
        <p:spPr>
          <a:xfrm>
            <a:off x="2763915" y="2320001"/>
            <a:ext cx="1615387" cy="917830"/>
          </a:xfrm>
          <a:prstGeom prst="wedgeRectCallout">
            <a:avLst>
              <a:gd name="adj1" fmla="val 96936"/>
              <a:gd name="adj2" fmla="val 13749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Gratis con Red GNSS</a:t>
            </a:r>
          </a:p>
        </p:txBody>
      </p:sp>
    </p:spTree>
    <p:extLst>
      <p:ext uri="{BB962C8B-B14F-4D97-AF65-F5344CB8AC3E}">
        <p14:creationId xmlns:p14="http://schemas.microsoft.com/office/powerpoint/2010/main" val="894684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FF4F34-3F3D-4160-9DC9-91016E4108AE}"/>
              </a:ext>
            </a:extLst>
          </p:cNvPr>
          <p:cNvSpPr>
            <a:spLocks noGrp="1"/>
          </p:cNvSpPr>
          <p:nvPr>
            <p:ph type="title"/>
          </p:nvPr>
        </p:nvSpPr>
        <p:spPr/>
        <p:txBody>
          <a:bodyPr>
            <a:normAutofit/>
          </a:bodyPr>
          <a:lstStyle/>
          <a:p>
            <a:r>
              <a:rPr lang="es-ES" dirty="0"/>
              <a:t>Estudio amortización en </a:t>
            </a:r>
            <a:r>
              <a:rPr lang="es-ES" dirty="0" err="1"/>
              <a:t>CyL</a:t>
            </a:r>
            <a:r>
              <a:rPr lang="es-ES" dirty="0"/>
              <a:t> en cultivos de secano con RTK</a:t>
            </a:r>
          </a:p>
        </p:txBody>
      </p:sp>
      <p:sp>
        <p:nvSpPr>
          <p:cNvPr id="4" name="Rectángulo 3">
            <a:extLst>
              <a:ext uri="{FF2B5EF4-FFF2-40B4-BE49-F238E27FC236}">
                <a16:creationId xmlns:a16="http://schemas.microsoft.com/office/drawing/2014/main" id="{D02037FD-2075-4366-AD0A-8DC25B131D2C}"/>
              </a:ext>
            </a:extLst>
          </p:cNvPr>
          <p:cNvSpPr/>
          <p:nvPr/>
        </p:nvSpPr>
        <p:spPr>
          <a:xfrm>
            <a:off x="695400" y="6093296"/>
            <a:ext cx="7716922" cy="646331"/>
          </a:xfrm>
          <a:prstGeom prst="rect">
            <a:avLst/>
          </a:prstGeom>
        </p:spPr>
        <p:txBody>
          <a:bodyPr wrap="square">
            <a:spAutoFit/>
          </a:bodyPr>
          <a:lstStyle/>
          <a:p>
            <a:r>
              <a:rPr lang="es-ES" sz="1200" dirty="0"/>
              <a:t>FUENTE: Trabajo práctico Asignatura “Nuevas Tecnologías” en  Grado de Ingeniería Agrícola y Agroambiental (INEA) Plan de adaptación de una explotación de secano de 325ha en Villanueva del campo (Zamora) a agricultura de precisión (Alejandro Alonso Villafáfila, Borja Díaz Herrero, Sergio Sobrino Arévalo)</a:t>
            </a:r>
          </a:p>
        </p:txBody>
      </p:sp>
      <p:pic>
        <p:nvPicPr>
          <p:cNvPr id="1026" name="Picture 2" descr="https://www.inea.org/templates/inea/images/logo-comillas.png">
            <a:extLst>
              <a:ext uri="{FF2B5EF4-FFF2-40B4-BE49-F238E27FC236}">
                <a16:creationId xmlns:a16="http://schemas.microsoft.com/office/drawing/2014/main" id="{EAD54782-8866-4CFA-A485-59536977E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4512" y="5525190"/>
            <a:ext cx="1214437" cy="1214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inea.org/templates/inea/images/logo-INEA-color-RGB.png">
            <a:extLst>
              <a:ext uri="{FF2B5EF4-FFF2-40B4-BE49-F238E27FC236}">
                <a16:creationId xmlns:a16="http://schemas.microsoft.com/office/drawing/2014/main" id="{28096885-9E6F-4C79-B8E6-E04076AD36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0434" y="5504880"/>
            <a:ext cx="1197301" cy="11973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Gráfico 6">
            <a:extLst>
              <a:ext uri="{FF2B5EF4-FFF2-40B4-BE49-F238E27FC236}">
                <a16:creationId xmlns:a16="http://schemas.microsoft.com/office/drawing/2014/main" id="{ADF31AAB-4383-419A-A1F9-7738B7B4E926}"/>
              </a:ext>
            </a:extLst>
          </p:cNvPr>
          <p:cNvGraphicFramePr>
            <a:graphicFrameLocks/>
          </p:cNvGraphicFramePr>
          <p:nvPr/>
        </p:nvGraphicFramePr>
        <p:xfrm>
          <a:off x="983432" y="2204864"/>
          <a:ext cx="7992888" cy="3672408"/>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4E0AEE74-A207-4352-828E-58F5AF73AE5D}"/>
              </a:ext>
            </a:extLst>
          </p:cNvPr>
          <p:cNvSpPr txBox="1"/>
          <p:nvPr/>
        </p:nvSpPr>
        <p:spPr>
          <a:xfrm>
            <a:off x="9420433" y="2420888"/>
            <a:ext cx="2652231" cy="147732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170 ha de trigo/cebada amortizan un autoguiado de bajo coste (3.000 €) en 2 años</a:t>
            </a:r>
          </a:p>
        </p:txBody>
      </p:sp>
    </p:spTree>
    <p:extLst>
      <p:ext uri="{BB962C8B-B14F-4D97-AF65-F5344CB8AC3E}">
        <p14:creationId xmlns:p14="http://schemas.microsoft.com/office/powerpoint/2010/main" val="4047644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2AD2010-F617-44A0-B240-4483117878DB}"/>
              </a:ext>
            </a:extLst>
          </p:cNvPr>
          <p:cNvPicPr>
            <a:picLocks noChangeAspect="1"/>
          </p:cNvPicPr>
          <p:nvPr/>
        </p:nvPicPr>
        <p:blipFill>
          <a:blip r:embed="rId2"/>
          <a:stretch>
            <a:fillRect/>
          </a:stretch>
        </p:blipFill>
        <p:spPr>
          <a:xfrm>
            <a:off x="3215680" y="4591042"/>
            <a:ext cx="4175116" cy="2266958"/>
          </a:xfrm>
          <a:prstGeom prst="rect">
            <a:avLst/>
          </a:prstGeom>
        </p:spPr>
      </p:pic>
      <p:sp>
        <p:nvSpPr>
          <p:cNvPr id="4" name="Título 2"/>
          <p:cNvSpPr>
            <a:spLocks noGrp="1"/>
          </p:cNvSpPr>
          <p:nvPr>
            <p:ph type="title"/>
          </p:nvPr>
        </p:nvSpPr>
        <p:spPr>
          <a:xfrm>
            <a:off x="228600" y="135667"/>
            <a:ext cx="8750807" cy="810532"/>
          </a:xfrm>
        </p:spPr>
        <p:txBody>
          <a:bodyPr vert="horz" lIns="91440" tIns="45720" rIns="91440" bIns="45720" rtlCol="0" anchor="t">
            <a:normAutofit fontScale="90000"/>
          </a:bodyPr>
          <a:lstStyle/>
          <a:p>
            <a:r>
              <a:rPr lang="es-ES" dirty="0"/>
              <a:t>Ejemplos de ahorros por la implantación de técnicas de Agricultura de Precisión</a:t>
            </a:r>
            <a:endPara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endParaRPr>
          </a:p>
        </p:txBody>
      </p:sp>
      <p:sp>
        <p:nvSpPr>
          <p:cNvPr id="3" name="Marcador de contenido 2"/>
          <p:cNvSpPr>
            <a:spLocks noGrp="1"/>
          </p:cNvSpPr>
          <p:nvPr>
            <p:ph idx="1"/>
          </p:nvPr>
        </p:nvSpPr>
        <p:spPr>
          <a:xfrm>
            <a:off x="623392" y="2393092"/>
            <a:ext cx="8596668" cy="3880773"/>
          </a:xfrm>
        </p:spPr>
        <p:txBody>
          <a:bodyPr>
            <a:normAutofit/>
          </a:bodyPr>
          <a:lstStyle/>
          <a:p>
            <a:pPr>
              <a:buClr>
                <a:schemeClr val="accent3">
                  <a:lumMod val="50000"/>
                </a:schemeClr>
              </a:buClr>
              <a:buSzPct val="116000"/>
              <a:buFont typeface="+mj-lt"/>
              <a:buAutoNum type="arabicPeriod"/>
            </a:pPr>
            <a:r>
              <a:rPr lang="es-ES" sz="2800" dirty="0"/>
              <a:t>Guiados y </a:t>
            </a:r>
            <a:r>
              <a:rPr lang="es-ES" sz="2800" dirty="0" err="1"/>
              <a:t>autoguiados</a:t>
            </a:r>
            <a:r>
              <a:rPr lang="es-ES" sz="2800" dirty="0"/>
              <a:t> de máquinas</a:t>
            </a:r>
          </a:p>
          <a:p>
            <a:pPr>
              <a:buClr>
                <a:schemeClr val="accent3">
                  <a:lumMod val="50000"/>
                </a:schemeClr>
              </a:buClr>
              <a:buSzPct val="116000"/>
              <a:buFont typeface="+mj-lt"/>
              <a:buAutoNum type="arabicPeriod"/>
            </a:pPr>
            <a:r>
              <a:rPr lang="es-ES" sz="2800" dirty="0"/>
              <a:t>Control de secciones en máquinas</a:t>
            </a:r>
          </a:p>
          <a:p>
            <a:pPr>
              <a:buClr>
                <a:schemeClr val="accent3">
                  <a:lumMod val="50000"/>
                </a:schemeClr>
              </a:buClr>
              <a:buSzPct val="116000"/>
              <a:buFont typeface="+mj-lt"/>
              <a:buAutoNum type="arabicPeriod"/>
            </a:pPr>
            <a:r>
              <a:rPr lang="es-ES" sz="2800" dirty="0"/>
              <a:t>Sistemas de tráfico controlado</a:t>
            </a:r>
          </a:p>
          <a:p>
            <a:pPr>
              <a:buClr>
                <a:schemeClr val="accent3">
                  <a:lumMod val="50000"/>
                </a:schemeClr>
              </a:buClr>
              <a:buSzPct val="116000"/>
              <a:buFont typeface="+mj-lt"/>
              <a:buAutoNum type="arabicPeriod"/>
            </a:pPr>
            <a:r>
              <a:rPr lang="es-ES" sz="2800" dirty="0"/>
              <a:t>Dosificación variable de inputs y monitorización</a:t>
            </a:r>
          </a:p>
        </p:txBody>
      </p:sp>
      <p:sp>
        <p:nvSpPr>
          <p:cNvPr id="2" name="CuadroTexto 1">
            <a:extLst>
              <a:ext uri="{FF2B5EF4-FFF2-40B4-BE49-F238E27FC236}">
                <a16:creationId xmlns:a16="http://schemas.microsoft.com/office/drawing/2014/main" id="{1BDA9B04-9676-4CA3-97F4-7EB2BD1CB934}"/>
              </a:ext>
            </a:extLst>
          </p:cNvPr>
          <p:cNvSpPr txBox="1"/>
          <p:nvPr/>
        </p:nvSpPr>
        <p:spPr>
          <a:xfrm>
            <a:off x="6906154" y="2322060"/>
            <a:ext cx="4176464"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5% de ahorro en insumos, MO y reparaciones</a:t>
            </a:r>
          </a:p>
        </p:txBody>
      </p:sp>
      <p:sp>
        <p:nvSpPr>
          <p:cNvPr id="5" name="CuadroTexto 4">
            <a:extLst>
              <a:ext uri="{FF2B5EF4-FFF2-40B4-BE49-F238E27FC236}">
                <a16:creationId xmlns:a16="http://schemas.microsoft.com/office/drawing/2014/main" id="{C9A932B4-CF5F-4A92-A4B5-CB443DD58818}"/>
              </a:ext>
            </a:extLst>
          </p:cNvPr>
          <p:cNvSpPr txBox="1"/>
          <p:nvPr/>
        </p:nvSpPr>
        <p:spPr>
          <a:xfrm>
            <a:off x="6744136" y="3105394"/>
            <a:ext cx="277230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8% de ahorro en insumos</a:t>
            </a:r>
          </a:p>
        </p:txBody>
      </p:sp>
      <p:sp>
        <p:nvSpPr>
          <p:cNvPr id="6" name="CuadroTexto 5">
            <a:extLst>
              <a:ext uri="{FF2B5EF4-FFF2-40B4-BE49-F238E27FC236}">
                <a16:creationId xmlns:a16="http://schemas.microsoft.com/office/drawing/2014/main" id="{0577B144-8B28-48E1-BD2A-E600A082AD78}"/>
              </a:ext>
            </a:extLst>
          </p:cNvPr>
          <p:cNvSpPr txBox="1"/>
          <p:nvPr/>
        </p:nvSpPr>
        <p:spPr>
          <a:xfrm>
            <a:off x="6135010" y="3535720"/>
            <a:ext cx="2088232"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10% de mejora de rendimientos</a:t>
            </a:r>
          </a:p>
        </p:txBody>
      </p:sp>
      <p:sp>
        <p:nvSpPr>
          <p:cNvPr id="8" name="CuadroTexto 7">
            <a:extLst>
              <a:ext uri="{FF2B5EF4-FFF2-40B4-BE49-F238E27FC236}">
                <a16:creationId xmlns:a16="http://schemas.microsoft.com/office/drawing/2014/main" id="{1C727B21-66D7-45E3-9EB6-682091E762C3}"/>
              </a:ext>
            </a:extLst>
          </p:cNvPr>
          <p:cNvSpPr txBox="1"/>
          <p:nvPr/>
        </p:nvSpPr>
        <p:spPr>
          <a:xfrm>
            <a:off x="8746361" y="4069375"/>
            <a:ext cx="1944216" cy="120032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15% de ahorro en insumos o incremento de rendimiento</a:t>
            </a:r>
          </a:p>
        </p:txBody>
      </p:sp>
    </p:spTree>
    <p:extLst>
      <p:ext uri="{BB962C8B-B14F-4D97-AF65-F5344CB8AC3E}">
        <p14:creationId xmlns:p14="http://schemas.microsoft.com/office/powerpoint/2010/main" val="3047740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9093002-42F6-4C52-A858-83B2E9B38E32}"/>
              </a:ext>
            </a:extLst>
          </p:cNvPr>
          <p:cNvSpPr>
            <a:spLocks noGrp="1"/>
          </p:cNvSpPr>
          <p:nvPr>
            <p:ph idx="1"/>
          </p:nvPr>
        </p:nvSpPr>
        <p:spPr>
          <a:xfrm>
            <a:off x="2133600" y="1584526"/>
            <a:ext cx="6347714" cy="1484434"/>
          </a:xfrm>
        </p:spPr>
        <p:txBody>
          <a:bodyPr/>
          <a:lstStyle/>
          <a:p>
            <a:r>
              <a:rPr lang="es-ES" dirty="0"/>
              <a:t>La pantalla del tractor o del GPS controlan los aperos</a:t>
            </a:r>
          </a:p>
          <a:p>
            <a:r>
              <a:rPr lang="es-ES" dirty="0"/>
              <a:t>Los aperos controlan el tractor</a:t>
            </a:r>
          </a:p>
          <a:p>
            <a:r>
              <a:rPr lang="es-ES" dirty="0"/>
              <a:t>Ojo a la verdadera compatibilidad entre máquinas</a:t>
            </a:r>
            <a:endParaRPr lang="en-GB" dirty="0"/>
          </a:p>
        </p:txBody>
      </p:sp>
      <p:sp>
        <p:nvSpPr>
          <p:cNvPr id="4" name="Rectángulo 3">
            <a:extLst>
              <a:ext uri="{FF2B5EF4-FFF2-40B4-BE49-F238E27FC236}">
                <a16:creationId xmlns:a16="http://schemas.microsoft.com/office/drawing/2014/main" id="{788FC5B8-CB94-4153-A79B-7F6DCEEE83E9}"/>
              </a:ext>
            </a:extLst>
          </p:cNvPr>
          <p:cNvSpPr/>
          <p:nvPr/>
        </p:nvSpPr>
        <p:spPr>
          <a:xfrm>
            <a:off x="3935760" y="2843644"/>
            <a:ext cx="364555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2"/>
              </a:rPr>
              <a:t>https://aef-isobus-database.org/</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 name="Título 2">
            <a:extLst>
              <a:ext uri="{FF2B5EF4-FFF2-40B4-BE49-F238E27FC236}">
                <a16:creationId xmlns:a16="http://schemas.microsoft.com/office/drawing/2014/main" id="{C35AD7C0-1F30-4083-B015-1268958FD7BA}"/>
              </a:ext>
            </a:extLst>
          </p:cNvPr>
          <p:cNvSpPr>
            <a:spLocks noGrp="1"/>
          </p:cNvSpPr>
          <p:nvPr>
            <p:ph type="title"/>
          </p:nvPr>
        </p:nvSpPr>
        <p:spPr>
          <a:xfrm>
            <a:off x="2133601" y="609600"/>
            <a:ext cx="6347713" cy="1320800"/>
          </a:xfrm>
        </p:spPr>
        <p:txBody>
          <a:bodyPr vert="horz" lIns="91440" tIns="45720" rIns="91440" bIns="45720" rtlCol="0" anchor="t">
            <a:normAutofit/>
          </a:bodyPr>
          <a:lstStyle/>
          <a:p>
            <a:r>
              <a:rPr lang="es-ES" dirty="0"/>
              <a:t>Compatibilidad ISOBUS</a:t>
            </a:r>
            <a:endParaRPr lang="en-US" dirty="0"/>
          </a:p>
        </p:txBody>
      </p:sp>
      <p:pic>
        <p:nvPicPr>
          <p:cNvPr id="7" name="Imagen 6">
            <a:extLst>
              <a:ext uri="{FF2B5EF4-FFF2-40B4-BE49-F238E27FC236}">
                <a16:creationId xmlns:a16="http://schemas.microsoft.com/office/drawing/2014/main" id="{56C53F03-4CCE-4C3D-9702-C57929151E3E}"/>
              </a:ext>
            </a:extLst>
          </p:cNvPr>
          <p:cNvPicPr>
            <a:picLocks noChangeAspect="1"/>
          </p:cNvPicPr>
          <p:nvPr/>
        </p:nvPicPr>
        <p:blipFill>
          <a:blip r:embed="rId3"/>
          <a:stretch>
            <a:fillRect/>
          </a:stretch>
        </p:blipFill>
        <p:spPr>
          <a:xfrm>
            <a:off x="1919536" y="3395836"/>
            <a:ext cx="6192688" cy="3304963"/>
          </a:xfrm>
          <a:prstGeom prst="rect">
            <a:avLst/>
          </a:prstGeom>
        </p:spPr>
      </p:pic>
    </p:spTree>
    <p:extLst>
      <p:ext uri="{BB962C8B-B14F-4D97-AF65-F5344CB8AC3E}">
        <p14:creationId xmlns:p14="http://schemas.microsoft.com/office/powerpoint/2010/main" val="3187090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5A4E5AE-D088-45BD-AD40-45A3BB514DA0}"/>
              </a:ext>
            </a:extLst>
          </p:cNvPr>
          <p:cNvPicPr>
            <a:picLocks noChangeAspect="1"/>
          </p:cNvPicPr>
          <p:nvPr/>
        </p:nvPicPr>
        <p:blipFill>
          <a:blip r:embed="rId2"/>
          <a:stretch>
            <a:fillRect/>
          </a:stretch>
        </p:blipFill>
        <p:spPr>
          <a:xfrm>
            <a:off x="322421" y="236276"/>
            <a:ext cx="9070111" cy="5337210"/>
          </a:xfrm>
          <a:prstGeom prst="rect">
            <a:avLst/>
          </a:prstGeom>
        </p:spPr>
      </p:pic>
      <p:pic>
        <p:nvPicPr>
          <p:cNvPr id="5" name="Imagen 4">
            <a:extLst>
              <a:ext uri="{FF2B5EF4-FFF2-40B4-BE49-F238E27FC236}">
                <a16:creationId xmlns:a16="http://schemas.microsoft.com/office/drawing/2014/main" id="{CE77B162-21C5-4FB9-97F3-DCD6A901C17C}"/>
              </a:ext>
            </a:extLst>
          </p:cNvPr>
          <p:cNvPicPr>
            <a:picLocks noChangeAspect="1"/>
          </p:cNvPicPr>
          <p:nvPr/>
        </p:nvPicPr>
        <p:blipFill>
          <a:blip r:embed="rId3"/>
          <a:stretch>
            <a:fillRect/>
          </a:stretch>
        </p:blipFill>
        <p:spPr>
          <a:xfrm>
            <a:off x="864078" y="3717818"/>
            <a:ext cx="3870779" cy="2588222"/>
          </a:xfrm>
          <a:prstGeom prst="rect">
            <a:avLst/>
          </a:prstGeom>
        </p:spPr>
      </p:pic>
    </p:spTree>
    <p:extLst>
      <p:ext uri="{BB962C8B-B14F-4D97-AF65-F5344CB8AC3E}">
        <p14:creationId xmlns:p14="http://schemas.microsoft.com/office/powerpoint/2010/main" val="3568144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240AB52-8368-41D8-A679-7D9FDC2BE170}"/>
              </a:ext>
            </a:extLst>
          </p:cNvPr>
          <p:cNvPicPr>
            <a:picLocks noChangeAspect="1"/>
          </p:cNvPicPr>
          <p:nvPr/>
        </p:nvPicPr>
        <p:blipFill>
          <a:blip r:embed="rId2"/>
          <a:stretch>
            <a:fillRect/>
          </a:stretch>
        </p:blipFill>
        <p:spPr>
          <a:xfrm>
            <a:off x="1113744" y="426810"/>
            <a:ext cx="8048625" cy="4714875"/>
          </a:xfrm>
          <a:prstGeom prst="rect">
            <a:avLst/>
          </a:prstGeom>
        </p:spPr>
      </p:pic>
      <p:pic>
        <p:nvPicPr>
          <p:cNvPr id="3074" name="Picture 2" descr="TS Series Electronic control unit | AgriElektronik - Electronics ...">
            <a:extLst>
              <a:ext uri="{FF2B5EF4-FFF2-40B4-BE49-F238E27FC236}">
                <a16:creationId xmlns:a16="http://schemas.microsoft.com/office/drawing/2014/main" id="{F53B06C8-3A5C-4CDA-BACA-D184344C5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4325257"/>
            <a:ext cx="2951238" cy="221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7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ED8AAFF-1550-4469-A422-EF3B9C44544A}"/>
              </a:ext>
            </a:extLst>
          </p:cNvPr>
          <p:cNvPicPr>
            <a:picLocks noChangeAspect="1"/>
          </p:cNvPicPr>
          <p:nvPr/>
        </p:nvPicPr>
        <p:blipFill>
          <a:blip r:embed="rId2"/>
          <a:stretch>
            <a:fillRect/>
          </a:stretch>
        </p:blipFill>
        <p:spPr>
          <a:xfrm>
            <a:off x="823685" y="990600"/>
            <a:ext cx="8077200" cy="4876800"/>
          </a:xfrm>
          <a:prstGeom prst="rect">
            <a:avLst/>
          </a:prstGeom>
        </p:spPr>
      </p:pic>
      <p:pic>
        <p:nvPicPr>
          <p:cNvPr id="4098" name="Picture 2" descr="Operation &amp; Smart Farming | Fendt 500 Vario | Tractors - Fendt">
            <a:extLst>
              <a:ext uri="{FF2B5EF4-FFF2-40B4-BE49-F238E27FC236}">
                <a16:creationId xmlns:a16="http://schemas.microsoft.com/office/drawing/2014/main" id="{BE96A5CA-F4BA-492A-B60C-99D7B847E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972" y="178398"/>
            <a:ext cx="3614057" cy="211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201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CEF2325-60B2-41B9-976A-A38592B3D6C5}"/>
              </a:ext>
            </a:extLst>
          </p:cNvPr>
          <p:cNvPicPr>
            <a:picLocks noChangeAspect="1"/>
          </p:cNvPicPr>
          <p:nvPr/>
        </p:nvPicPr>
        <p:blipFill>
          <a:blip r:embed="rId2"/>
          <a:stretch>
            <a:fillRect/>
          </a:stretch>
        </p:blipFill>
        <p:spPr>
          <a:xfrm>
            <a:off x="505279" y="1221240"/>
            <a:ext cx="9046718" cy="5165045"/>
          </a:xfrm>
          <a:prstGeom prst="rect">
            <a:avLst/>
          </a:prstGeom>
        </p:spPr>
      </p:pic>
    </p:spTree>
    <p:extLst>
      <p:ext uri="{BB962C8B-B14F-4D97-AF65-F5344CB8AC3E}">
        <p14:creationId xmlns:p14="http://schemas.microsoft.com/office/powerpoint/2010/main" val="677254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FE40858-5E9D-4BBE-8A08-5D1D3AC2775A}"/>
              </a:ext>
            </a:extLst>
          </p:cNvPr>
          <p:cNvPicPr>
            <a:picLocks noChangeAspect="1"/>
          </p:cNvPicPr>
          <p:nvPr/>
        </p:nvPicPr>
        <p:blipFill>
          <a:blip r:embed="rId2"/>
          <a:stretch>
            <a:fillRect/>
          </a:stretch>
        </p:blipFill>
        <p:spPr>
          <a:xfrm>
            <a:off x="829582" y="457200"/>
            <a:ext cx="8210550" cy="4724400"/>
          </a:xfrm>
          <a:prstGeom prst="rect">
            <a:avLst/>
          </a:prstGeom>
        </p:spPr>
      </p:pic>
      <p:pic>
        <p:nvPicPr>
          <p:cNvPr id="3" name="Imagen 2">
            <a:extLst>
              <a:ext uri="{FF2B5EF4-FFF2-40B4-BE49-F238E27FC236}">
                <a16:creationId xmlns:a16="http://schemas.microsoft.com/office/drawing/2014/main" id="{55270B7F-0F9C-4C25-A6D5-9D262BB6A6AA}"/>
              </a:ext>
            </a:extLst>
          </p:cNvPr>
          <p:cNvPicPr>
            <a:picLocks noChangeAspect="1"/>
          </p:cNvPicPr>
          <p:nvPr/>
        </p:nvPicPr>
        <p:blipFill rotWithShape="1">
          <a:blip r:embed="rId3"/>
          <a:srcRect t="12912" b="23806"/>
          <a:stretch/>
        </p:blipFill>
        <p:spPr>
          <a:xfrm>
            <a:off x="829582" y="3780972"/>
            <a:ext cx="7291448" cy="2989942"/>
          </a:xfrm>
          <a:prstGeom prst="rect">
            <a:avLst/>
          </a:prstGeom>
        </p:spPr>
      </p:pic>
      <p:pic>
        <p:nvPicPr>
          <p:cNvPr id="4" name="Imagen 3">
            <a:extLst>
              <a:ext uri="{FF2B5EF4-FFF2-40B4-BE49-F238E27FC236}">
                <a16:creationId xmlns:a16="http://schemas.microsoft.com/office/drawing/2014/main" id="{B3CAA5D0-0331-41A8-ADB7-46B353A5225B}"/>
              </a:ext>
            </a:extLst>
          </p:cNvPr>
          <p:cNvPicPr>
            <a:picLocks noChangeAspect="1"/>
          </p:cNvPicPr>
          <p:nvPr/>
        </p:nvPicPr>
        <p:blipFill rotWithShape="1">
          <a:blip r:embed="rId2"/>
          <a:srcRect l="57751" t="30261"/>
          <a:stretch/>
        </p:blipFill>
        <p:spPr>
          <a:xfrm>
            <a:off x="5457372" y="1886856"/>
            <a:ext cx="3468914" cy="3294743"/>
          </a:xfrm>
          <a:prstGeom prst="rect">
            <a:avLst/>
          </a:prstGeom>
        </p:spPr>
      </p:pic>
    </p:spTree>
    <p:extLst>
      <p:ext uri="{BB962C8B-B14F-4D97-AF65-F5344CB8AC3E}">
        <p14:creationId xmlns:p14="http://schemas.microsoft.com/office/powerpoint/2010/main" val="2712496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9D8195-5013-43D9-AB06-6B7194934DF2}"/>
              </a:ext>
            </a:extLst>
          </p:cNvPr>
          <p:cNvPicPr>
            <a:picLocks noChangeAspect="1"/>
          </p:cNvPicPr>
          <p:nvPr/>
        </p:nvPicPr>
        <p:blipFill>
          <a:blip r:embed="rId2"/>
          <a:stretch>
            <a:fillRect/>
          </a:stretch>
        </p:blipFill>
        <p:spPr>
          <a:xfrm>
            <a:off x="432934" y="761886"/>
            <a:ext cx="9337604" cy="5334228"/>
          </a:xfrm>
          <a:prstGeom prst="rect">
            <a:avLst/>
          </a:prstGeom>
        </p:spPr>
      </p:pic>
    </p:spTree>
    <p:extLst>
      <p:ext uri="{BB962C8B-B14F-4D97-AF65-F5344CB8AC3E}">
        <p14:creationId xmlns:p14="http://schemas.microsoft.com/office/powerpoint/2010/main" val="491881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9093002-42F6-4C52-A858-83B2E9B38E32}"/>
              </a:ext>
            </a:extLst>
          </p:cNvPr>
          <p:cNvSpPr>
            <a:spLocks noGrp="1"/>
          </p:cNvSpPr>
          <p:nvPr>
            <p:ph idx="1"/>
          </p:nvPr>
        </p:nvSpPr>
        <p:spPr>
          <a:xfrm>
            <a:off x="2133600" y="1747964"/>
            <a:ext cx="6347714" cy="1484434"/>
          </a:xfrm>
        </p:spPr>
        <p:txBody>
          <a:bodyPr/>
          <a:lstStyle/>
          <a:p>
            <a:r>
              <a:rPr lang="es-ES" dirty="0"/>
              <a:t>Ojo a la verdadera compatibilidad entre máquinas</a:t>
            </a:r>
          </a:p>
          <a:p>
            <a:r>
              <a:rPr lang="es-ES" dirty="0"/>
              <a:t>Base de datos donde contrastar compatibilidades:</a:t>
            </a:r>
            <a:endParaRPr lang="en-GB" dirty="0"/>
          </a:p>
        </p:txBody>
      </p:sp>
      <p:sp>
        <p:nvSpPr>
          <p:cNvPr id="4" name="Rectángulo 3">
            <a:extLst>
              <a:ext uri="{FF2B5EF4-FFF2-40B4-BE49-F238E27FC236}">
                <a16:creationId xmlns:a16="http://schemas.microsoft.com/office/drawing/2014/main" id="{788FC5B8-CB94-4153-A79B-7F6DCEEE83E9}"/>
              </a:ext>
            </a:extLst>
          </p:cNvPr>
          <p:cNvSpPr/>
          <p:nvPr/>
        </p:nvSpPr>
        <p:spPr>
          <a:xfrm>
            <a:off x="1225217" y="2714821"/>
            <a:ext cx="787747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2"/>
              </a:rPr>
              <a:t>https://aef-isobus-database.org/</a:t>
            </a:r>
            <a:endParaRPr kumimoji="0" lang="en-GB" sz="4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 name="Título 2">
            <a:extLst>
              <a:ext uri="{FF2B5EF4-FFF2-40B4-BE49-F238E27FC236}">
                <a16:creationId xmlns:a16="http://schemas.microsoft.com/office/drawing/2014/main" id="{C35AD7C0-1F30-4083-B015-1268958FD7BA}"/>
              </a:ext>
            </a:extLst>
          </p:cNvPr>
          <p:cNvSpPr>
            <a:spLocks noGrp="1"/>
          </p:cNvSpPr>
          <p:nvPr>
            <p:ph type="title"/>
          </p:nvPr>
        </p:nvSpPr>
        <p:spPr>
          <a:xfrm>
            <a:off x="2133601" y="609600"/>
            <a:ext cx="6347713" cy="1320800"/>
          </a:xfrm>
        </p:spPr>
        <p:txBody>
          <a:bodyPr vert="horz" lIns="91440" tIns="45720" rIns="91440" bIns="45720" rtlCol="0" anchor="t">
            <a:normAutofit/>
          </a:bodyPr>
          <a:lstStyle/>
          <a:p>
            <a:r>
              <a:rPr lang="es-ES" dirty="0"/>
              <a:t>Compatibilidad ISOBUS</a:t>
            </a:r>
            <a:endParaRPr lang="en-US" dirty="0"/>
          </a:p>
        </p:txBody>
      </p:sp>
      <p:pic>
        <p:nvPicPr>
          <p:cNvPr id="6" name="Imagen 5">
            <a:extLst>
              <a:ext uri="{FF2B5EF4-FFF2-40B4-BE49-F238E27FC236}">
                <a16:creationId xmlns:a16="http://schemas.microsoft.com/office/drawing/2014/main" id="{E5302987-DC68-4B9D-9E15-24ACE0E99463}"/>
              </a:ext>
            </a:extLst>
          </p:cNvPr>
          <p:cNvPicPr>
            <a:picLocks noChangeAspect="1"/>
          </p:cNvPicPr>
          <p:nvPr/>
        </p:nvPicPr>
        <p:blipFill rotWithShape="1">
          <a:blip r:embed="rId3"/>
          <a:srcRect t="14805" r="4326" b="1605"/>
          <a:stretch/>
        </p:blipFill>
        <p:spPr>
          <a:xfrm>
            <a:off x="1522646" y="3435294"/>
            <a:ext cx="7109725" cy="3335621"/>
          </a:xfrm>
          <a:prstGeom prst="rect">
            <a:avLst/>
          </a:prstGeom>
        </p:spPr>
      </p:pic>
    </p:spTree>
    <p:extLst>
      <p:ext uri="{BB962C8B-B14F-4D97-AF65-F5344CB8AC3E}">
        <p14:creationId xmlns:p14="http://schemas.microsoft.com/office/powerpoint/2010/main" val="2021975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C5ABB-0D02-47A6-A819-B6380AF6A890}"/>
              </a:ext>
            </a:extLst>
          </p:cNvPr>
          <p:cNvSpPr>
            <a:spLocks noGrp="1"/>
          </p:cNvSpPr>
          <p:nvPr>
            <p:ph type="title"/>
          </p:nvPr>
        </p:nvSpPr>
        <p:spPr/>
        <p:txBody>
          <a:bodyPr>
            <a:normAutofit/>
          </a:bodyPr>
          <a:lstStyle/>
          <a:p>
            <a:r>
              <a:rPr lang="es-ES" dirty="0"/>
              <a:t>Cosas para llevarse a casa</a:t>
            </a:r>
          </a:p>
        </p:txBody>
      </p:sp>
      <p:sp>
        <p:nvSpPr>
          <p:cNvPr id="3" name="Marcador de contenido 2">
            <a:extLst>
              <a:ext uri="{FF2B5EF4-FFF2-40B4-BE49-F238E27FC236}">
                <a16:creationId xmlns:a16="http://schemas.microsoft.com/office/drawing/2014/main" id="{E1584CF8-E5AC-4ECA-8AFC-24041AD4B5B0}"/>
              </a:ext>
            </a:extLst>
          </p:cNvPr>
          <p:cNvSpPr>
            <a:spLocks noGrp="1"/>
          </p:cNvSpPr>
          <p:nvPr>
            <p:ph idx="1"/>
          </p:nvPr>
        </p:nvSpPr>
        <p:spPr/>
        <p:txBody>
          <a:bodyPr>
            <a:normAutofit/>
          </a:bodyPr>
          <a:lstStyle/>
          <a:p>
            <a:r>
              <a:rPr lang="es-ES" sz="2400" dirty="0"/>
              <a:t>Muchas diferencias de precios en el mercado (incluido </a:t>
            </a:r>
            <a:r>
              <a:rPr lang="es-ES" sz="2400" dirty="0" err="1"/>
              <a:t>sw</a:t>
            </a:r>
            <a:r>
              <a:rPr lang="es-ES" sz="2400" dirty="0"/>
              <a:t> libre). Analizar bien las prestaciones.</a:t>
            </a:r>
          </a:p>
          <a:p>
            <a:r>
              <a:rPr lang="es-ES" sz="2400" dirty="0"/>
              <a:t>RTK ya no es un problema de precio en el autoguiado</a:t>
            </a:r>
          </a:p>
          <a:p>
            <a:r>
              <a:rPr lang="es-ES" sz="2400" dirty="0"/>
              <a:t>Lo mejor es RTK al hidráulico</a:t>
            </a:r>
          </a:p>
          <a:p>
            <a:r>
              <a:rPr lang="es-ES" sz="2400" dirty="0"/>
              <a:t>La inversión se amortiza rápidamente</a:t>
            </a:r>
          </a:p>
        </p:txBody>
      </p:sp>
    </p:spTree>
    <p:extLst>
      <p:ext uri="{BB962C8B-B14F-4D97-AF65-F5344CB8AC3E}">
        <p14:creationId xmlns:p14="http://schemas.microsoft.com/office/powerpoint/2010/main" val="13106904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Control de secciones</a:t>
            </a:r>
          </a:p>
        </p:txBody>
      </p:sp>
      <p:sp>
        <p:nvSpPr>
          <p:cNvPr id="5" name="Marcador de texto 4"/>
          <p:cNvSpPr>
            <a:spLocks noGrp="1"/>
          </p:cNvSpPr>
          <p:nvPr>
            <p:ph type="body" idx="1"/>
          </p:nvPr>
        </p:nvSpPr>
        <p:spPr/>
        <p:txBody>
          <a:bodyPr/>
          <a:lstStyle/>
          <a:p>
            <a:endParaRPr lang="es-ES"/>
          </a:p>
        </p:txBody>
      </p:sp>
    </p:spTree>
    <p:extLst>
      <p:ext uri="{BB962C8B-B14F-4D97-AF65-F5344CB8AC3E}">
        <p14:creationId xmlns:p14="http://schemas.microsoft.com/office/powerpoint/2010/main" val="3194598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Posicionamiento</a:t>
            </a:r>
          </a:p>
        </p:txBody>
      </p:sp>
      <p:sp>
        <p:nvSpPr>
          <p:cNvPr id="5" name="Marcador de texto 4"/>
          <p:cNvSpPr>
            <a:spLocks noGrp="1"/>
          </p:cNvSpPr>
          <p:nvPr>
            <p:ph type="body" idx="1"/>
          </p:nvPr>
        </p:nvSpPr>
        <p:spPr/>
        <p:txBody>
          <a:bodyPr/>
          <a:lstStyle/>
          <a:p>
            <a:endParaRPr lang="es-ES"/>
          </a:p>
        </p:txBody>
      </p:sp>
    </p:spTree>
    <p:extLst>
      <p:ext uri="{BB962C8B-B14F-4D97-AF65-F5344CB8AC3E}">
        <p14:creationId xmlns:p14="http://schemas.microsoft.com/office/powerpoint/2010/main" val="10565980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78858" y="1772816"/>
            <a:ext cx="7503886" cy="2420538"/>
          </a:xfrm>
        </p:spPr>
        <p:txBody>
          <a:bodyPr>
            <a:normAutofit/>
          </a:bodyPr>
          <a:lstStyle/>
          <a:p>
            <a:r>
              <a:rPr lang="es-ES" sz="2000" dirty="0"/>
              <a:t>Elimina solapes en todo tipo de máquinas de aplicación de inputs (fitosanitarios, fertilizantes, semillas)</a:t>
            </a:r>
          </a:p>
          <a:p>
            <a:r>
              <a:rPr lang="es-ES" sz="2000" dirty="0"/>
              <a:t>De especial interés en máquinas muy anchas</a:t>
            </a:r>
          </a:p>
          <a:p>
            <a:r>
              <a:rPr lang="es-ES" sz="2000" dirty="0"/>
              <a:t>Paso siguiente a un </a:t>
            </a:r>
            <a:r>
              <a:rPr lang="es-ES" sz="2000" dirty="0" err="1"/>
              <a:t>autoguiado</a:t>
            </a:r>
            <a:r>
              <a:rPr lang="es-ES" sz="2000" dirty="0"/>
              <a:t> o asistente al guiado</a:t>
            </a:r>
          </a:p>
          <a:p>
            <a:r>
              <a:rPr lang="es-ES" sz="2000" dirty="0"/>
              <a:t>Ahorro de un 5% de insumos</a:t>
            </a:r>
          </a:p>
          <a:p>
            <a:endParaRPr lang="es-ES" sz="2000" dirty="0"/>
          </a:p>
          <a:p>
            <a:endParaRPr lang="en-US" sz="2000" dirty="0"/>
          </a:p>
        </p:txBody>
      </p:sp>
      <p:sp>
        <p:nvSpPr>
          <p:cNvPr id="4" name="Título 2"/>
          <p:cNvSpPr>
            <a:spLocks noGrp="1"/>
          </p:cNvSpPr>
          <p:nvPr>
            <p:ph type="title"/>
          </p:nvPr>
        </p:nvSpPr>
        <p:spPr/>
        <p:txBody>
          <a:bodyPr vert="horz" lIns="91440" tIns="45720" rIns="91440" bIns="45720" rtlCol="0" anchor="t">
            <a:normAutofit/>
          </a:bodyPr>
          <a:lstStyle/>
          <a:p>
            <a:r>
              <a:rPr lang="es-ES" dirty="0"/>
              <a:t>Control de secciones</a:t>
            </a:r>
            <a:endParaRPr lang="en-US"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1312" y="4925263"/>
            <a:ext cx="2158063" cy="2158063"/>
          </a:xfrm>
          <a:prstGeom prst="rect">
            <a:avLst/>
          </a:prstGeom>
        </p:spPr>
      </p:pic>
      <p:pic>
        <p:nvPicPr>
          <p:cNvPr id="8" name="Picture 2" descr="https://www.grimme.com/thumbs/img/ProductType/76/06/00/p/p_wide/section-control-6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7608" y="4193355"/>
            <a:ext cx="5112978" cy="2324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2261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2E4B78-2E66-479D-9E7B-62C7DDFE3A02}"/>
              </a:ext>
            </a:extLst>
          </p:cNvPr>
          <p:cNvSpPr>
            <a:spLocks noGrp="1"/>
          </p:cNvSpPr>
          <p:nvPr>
            <p:ph type="title"/>
          </p:nvPr>
        </p:nvSpPr>
        <p:spPr>
          <a:xfrm>
            <a:off x="812800" y="375774"/>
            <a:ext cx="8463617" cy="1320800"/>
          </a:xfrm>
        </p:spPr>
        <p:txBody>
          <a:bodyPr>
            <a:normAutofit/>
          </a:bodyPr>
          <a:lstStyle/>
          <a:p>
            <a:r>
              <a:rPr lang="es-ES" dirty="0"/>
              <a:t>Elimina aplicaciones en solapes y zonas prohibidas</a:t>
            </a:r>
          </a:p>
        </p:txBody>
      </p:sp>
      <p:sp>
        <p:nvSpPr>
          <p:cNvPr id="3" name="Marcador de contenido 2">
            <a:extLst>
              <a:ext uri="{FF2B5EF4-FFF2-40B4-BE49-F238E27FC236}">
                <a16:creationId xmlns:a16="http://schemas.microsoft.com/office/drawing/2014/main" id="{BF7BF018-8F67-49EE-90F0-00BC29401DD3}"/>
              </a:ext>
            </a:extLst>
          </p:cNvPr>
          <p:cNvSpPr>
            <a:spLocks noGrp="1"/>
          </p:cNvSpPr>
          <p:nvPr>
            <p:ph idx="1"/>
          </p:nvPr>
        </p:nvSpPr>
        <p:spPr/>
        <p:txBody>
          <a:bodyPr/>
          <a:lstStyle/>
          <a:p>
            <a:endParaRPr lang="es-ES"/>
          </a:p>
        </p:txBody>
      </p:sp>
      <p:pic>
        <p:nvPicPr>
          <p:cNvPr id="7170" name="Picture 2" descr="https://cdn.ravenprecision.com/general-uploads/_910x540_fit_center-center/accuboom-spray-zone-910x500.png?mtime=20170926120717">
            <a:extLst>
              <a:ext uri="{FF2B5EF4-FFF2-40B4-BE49-F238E27FC236}">
                <a16:creationId xmlns:a16="http://schemas.microsoft.com/office/drawing/2014/main" id="{3D17F7DF-EADB-47D5-A3B6-E5BC9C9B7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733" y="1574583"/>
            <a:ext cx="86677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9150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D71C4F-8271-4EFA-9C0F-0BB21CD9D38C}"/>
              </a:ext>
            </a:extLst>
          </p:cNvPr>
          <p:cNvSpPr>
            <a:spLocks noGrp="1"/>
          </p:cNvSpPr>
          <p:nvPr>
            <p:ph type="title"/>
          </p:nvPr>
        </p:nvSpPr>
        <p:spPr/>
        <p:txBody>
          <a:bodyPr>
            <a:normAutofit/>
          </a:bodyPr>
          <a:lstStyle/>
          <a:p>
            <a:r>
              <a:rPr lang="es-ES" dirty="0"/>
              <a:t>Grado de reducción de producto en pulverizadores</a:t>
            </a:r>
          </a:p>
        </p:txBody>
      </p:sp>
      <p:pic>
        <p:nvPicPr>
          <p:cNvPr id="4" name="Imagen 3">
            <a:extLst>
              <a:ext uri="{FF2B5EF4-FFF2-40B4-BE49-F238E27FC236}">
                <a16:creationId xmlns:a16="http://schemas.microsoft.com/office/drawing/2014/main" id="{DD978449-954C-4C66-8474-161B7F2DCB36}"/>
              </a:ext>
            </a:extLst>
          </p:cNvPr>
          <p:cNvPicPr>
            <a:picLocks noChangeAspect="1"/>
          </p:cNvPicPr>
          <p:nvPr/>
        </p:nvPicPr>
        <p:blipFill>
          <a:blip r:embed="rId2"/>
          <a:stretch>
            <a:fillRect/>
          </a:stretch>
        </p:blipFill>
        <p:spPr>
          <a:xfrm>
            <a:off x="577850" y="2148114"/>
            <a:ext cx="5143500" cy="4419600"/>
          </a:xfrm>
          <a:prstGeom prst="rect">
            <a:avLst/>
          </a:prstGeom>
        </p:spPr>
      </p:pic>
      <p:sp>
        <p:nvSpPr>
          <p:cNvPr id="5" name="Rectángulo 4">
            <a:extLst>
              <a:ext uri="{FF2B5EF4-FFF2-40B4-BE49-F238E27FC236}">
                <a16:creationId xmlns:a16="http://schemas.microsoft.com/office/drawing/2014/main" id="{9B372D6C-B099-43BA-9EF6-5BB38204307D}"/>
              </a:ext>
            </a:extLst>
          </p:cNvPr>
          <p:cNvSpPr/>
          <p:nvPr/>
        </p:nvSpPr>
        <p:spPr>
          <a:xfrm>
            <a:off x="7230836" y="5934670"/>
            <a:ext cx="496116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rebuchet MS" panose="020B0603020202020204"/>
                <a:ea typeface="+mn-ea"/>
                <a:cs typeface="+mn-cs"/>
              </a:rPr>
              <a:t>Fuente: http://www2.ca.uky.edu/agcomm/pubs/aen/aen102/aen102.pdf</a:t>
            </a:r>
          </a:p>
        </p:txBody>
      </p:sp>
      <p:sp>
        <p:nvSpPr>
          <p:cNvPr id="6" name="Flecha: arriba y abajo 5">
            <a:extLst>
              <a:ext uri="{FF2B5EF4-FFF2-40B4-BE49-F238E27FC236}">
                <a16:creationId xmlns:a16="http://schemas.microsoft.com/office/drawing/2014/main" id="{C4FC86F8-83A8-4608-86CA-B02068BB82DA}"/>
              </a:ext>
            </a:extLst>
          </p:cNvPr>
          <p:cNvSpPr/>
          <p:nvPr/>
        </p:nvSpPr>
        <p:spPr>
          <a:xfrm>
            <a:off x="5109030" y="3672114"/>
            <a:ext cx="246742" cy="1828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7" name="Imagen 6">
            <a:extLst>
              <a:ext uri="{FF2B5EF4-FFF2-40B4-BE49-F238E27FC236}">
                <a16:creationId xmlns:a16="http://schemas.microsoft.com/office/drawing/2014/main" id="{7AC59767-AE6C-414B-917E-CC83363DC270}"/>
              </a:ext>
            </a:extLst>
          </p:cNvPr>
          <p:cNvPicPr>
            <a:picLocks noChangeAspect="1"/>
          </p:cNvPicPr>
          <p:nvPr/>
        </p:nvPicPr>
        <p:blipFill>
          <a:blip r:embed="rId3"/>
          <a:stretch>
            <a:fillRect/>
          </a:stretch>
        </p:blipFill>
        <p:spPr>
          <a:xfrm>
            <a:off x="6245678" y="2141528"/>
            <a:ext cx="5368472" cy="3061171"/>
          </a:xfrm>
          <a:prstGeom prst="rect">
            <a:avLst/>
          </a:prstGeom>
        </p:spPr>
      </p:pic>
      <p:sp>
        <p:nvSpPr>
          <p:cNvPr id="3" name="CuadroTexto 2">
            <a:extLst>
              <a:ext uri="{FF2B5EF4-FFF2-40B4-BE49-F238E27FC236}">
                <a16:creationId xmlns:a16="http://schemas.microsoft.com/office/drawing/2014/main" id="{99579529-E0D3-4D2D-93C7-35BF15326418}"/>
              </a:ext>
            </a:extLst>
          </p:cNvPr>
          <p:cNvSpPr txBox="1"/>
          <p:nvPr/>
        </p:nvSpPr>
        <p:spPr>
          <a:xfrm>
            <a:off x="3215680" y="3940183"/>
            <a:ext cx="1026243"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dirty="0"/>
              <a:t>Anchura</a:t>
            </a:r>
          </a:p>
          <a:p>
            <a:pPr algn="ctr"/>
            <a:r>
              <a:rPr lang="es-ES" dirty="0"/>
              <a:t>25 m</a:t>
            </a:r>
          </a:p>
        </p:txBody>
      </p:sp>
      <p:sp>
        <p:nvSpPr>
          <p:cNvPr id="8" name="Cerrar llave 7">
            <a:extLst>
              <a:ext uri="{FF2B5EF4-FFF2-40B4-BE49-F238E27FC236}">
                <a16:creationId xmlns:a16="http://schemas.microsoft.com/office/drawing/2014/main" id="{CAEFF7EC-325E-407B-B02E-1DFC17F35AC4}"/>
              </a:ext>
            </a:extLst>
          </p:cNvPr>
          <p:cNvSpPr/>
          <p:nvPr/>
        </p:nvSpPr>
        <p:spPr>
          <a:xfrm>
            <a:off x="2999656" y="3573016"/>
            <a:ext cx="210096" cy="1440160"/>
          </a:xfrm>
          <a:prstGeom prst="righ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s-ES"/>
          </a:p>
        </p:txBody>
      </p:sp>
      <p:sp>
        <p:nvSpPr>
          <p:cNvPr id="9" name="CuadroTexto 8">
            <a:extLst>
              <a:ext uri="{FF2B5EF4-FFF2-40B4-BE49-F238E27FC236}">
                <a16:creationId xmlns:a16="http://schemas.microsoft.com/office/drawing/2014/main" id="{CC908261-B43B-4A52-A459-EED1A706FF3B}"/>
              </a:ext>
            </a:extLst>
          </p:cNvPr>
          <p:cNvSpPr txBox="1"/>
          <p:nvPr/>
        </p:nvSpPr>
        <p:spPr>
          <a:xfrm>
            <a:off x="3440490" y="5207782"/>
            <a:ext cx="68961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s-ES" dirty="0"/>
              <a:t>30 m</a:t>
            </a:r>
          </a:p>
        </p:txBody>
      </p:sp>
      <p:sp>
        <p:nvSpPr>
          <p:cNvPr id="10" name="Elipse 9">
            <a:extLst>
              <a:ext uri="{FF2B5EF4-FFF2-40B4-BE49-F238E27FC236}">
                <a16:creationId xmlns:a16="http://schemas.microsoft.com/office/drawing/2014/main" id="{BCA1C270-B744-4DB1-9F5D-7269360E1626}"/>
              </a:ext>
            </a:extLst>
          </p:cNvPr>
          <p:cNvSpPr/>
          <p:nvPr/>
        </p:nvSpPr>
        <p:spPr>
          <a:xfrm>
            <a:off x="4373972" y="3972623"/>
            <a:ext cx="648072" cy="5814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03076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3E671D-A381-4AD2-A5B8-16CF47E7D35A}"/>
              </a:ext>
            </a:extLst>
          </p:cNvPr>
          <p:cNvSpPr>
            <a:spLocks noGrp="1"/>
          </p:cNvSpPr>
          <p:nvPr>
            <p:ph type="title"/>
          </p:nvPr>
        </p:nvSpPr>
        <p:spPr>
          <a:xfrm>
            <a:off x="595086" y="189592"/>
            <a:ext cx="8463617" cy="1320800"/>
          </a:xfrm>
        </p:spPr>
        <p:txBody>
          <a:bodyPr>
            <a:normAutofit/>
          </a:bodyPr>
          <a:lstStyle/>
          <a:p>
            <a:r>
              <a:rPr lang="es-ES" dirty="0"/>
              <a:t>También es posible en sólidos con equipos centrífugos</a:t>
            </a:r>
          </a:p>
        </p:txBody>
      </p:sp>
      <p:pic>
        <p:nvPicPr>
          <p:cNvPr id="9218" name="Picture 2" descr="https://www.bogballe.com/fileadmin/user_upload/DDC-grafik_1.png">
            <a:extLst>
              <a:ext uri="{FF2B5EF4-FFF2-40B4-BE49-F238E27FC236}">
                <a16:creationId xmlns:a16="http://schemas.microsoft.com/office/drawing/2014/main" id="{5400046D-C800-4A89-AA18-54314AE74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86" y="1510392"/>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246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D059B3-CB51-4582-AE68-DA3535E2DCE4}"/>
              </a:ext>
            </a:extLst>
          </p:cNvPr>
          <p:cNvSpPr>
            <a:spLocks noGrp="1"/>
          </p:cNvSpPr>
          <p:nvPr>
            <p:ph type="title"/>
          </p:nvPr>
        </p:nvSpPr>
        <p:spPr/>
        <p:txBody>
          <a:bodyPr>
            <a:normAutofit/>
          </a:bodyPr>
          <a:lstStyle/>
          <a:p>
            <a:r>
              <a:rPr lang="es-ES" dirty="0"/>
              <a:t>Sistemas de tráfico controlado (CTF-</a:t>
            </a:r>
            <a:r>
              <a:rPr lang="es-ES" i="1" dirty="0" err="1"/>
              <a:t>Controlled</a:t>
            </a:r>
            <a:r>
              <a:rPr lang="es-ES" i="1" dirty="0"/>
              <a:t> </a:t>
            </a:r>
            <a:r>
              <a:rPr lang="es-ES" i="1" dirty="0" err="1"/>
              <a:t>Traffic</a:t>
            </a:r>
            <a:r>
              <a:rPr lang="es-ES" i="1" dirty="0"/>
              <a:t> </a:t>
            </a:r>
            <a:r>
              <a:rPr lang="es-ES" i="1" dirty="0" err="1"/>
              <a:t>Farming</a:t>
            </a:r>
            <a:r>
              <a:rPr lang="es-ES" dirty="0"/>
              <a:t>)</a:t>
            </a:r>
          </a:p>
        </p:txBody>
      </p:sp>
      <p:sp>
        <p:nvSpPr>
          <p:cNvPr id="3" name="Marcador de contenido 2">
            <a:extLst>
              <a:ext uri="{FF2B5EF4-FFF2-40B4-BE49-F238E27FC236}">
                <a16:creationId xmlns:a16="http://schemas.microsoft.com/office/drawing/2014/main" id="{E922ACA6-295B-4D54-916C-810D48CF7882}"/>
              </a:ext>
            </a:extLst>
          </p:cNvPr>
          <p:cNvSpPr>
            <a:spLocks noGrp="1"/>
          </p:cNvSpPr>
          <p:nvPr>
            <p:ph idx="1"/>
          </p:nvPr>
        </p:nvSpPr>
        <p:spPr>
          <a:xfrm>
            <a:off x="812799" y="2162628"/>
            <a:ext cx="8463619" cy="1498392"/>
          </a:xfrm>
        </p:spPr>
        <p:txBody>
          <a:bodyPr>
            <a:normAutofit/>
          </a:bodyPr>
          <a:lstStyle/>
          <a:p>
            <a:pPr marL="0" indent="0">
              <a:buNone/>
            </a:pPr>
            <a:r>
              <a:rPr lang="es-ES" sz="2000" dirty="0"/>
              <a:t>Práctica en la que las ruedas de los tractores, las cosechadoras y otros vehículos de labranza utilizan reiteradamente los mismos surcos en cada operación de labranza, plantación, fumigación y cosecha que en la producción de cultivos </a:t>
            </a:r>
            <a:r>
              <a:rPr lang="es-ES" sz="1200" i="1" dirty="0"/>
              <a:t>Tesauro 2013 de la Biblioteca Agrícola Nacional de los Estados Unidos</a:t>
            </a:r>
            <a:endParaRPr lang="es-ES" sz="2000" i="1" dirty="0"/>
          </a:p>
        </p:txBody>
      </p:sp>
      <p:pic>
        <p:nvPicPr>
          <p:cNvPr id="4" name="Imagen 3">
            <a:extLst>
              <a:ext uri="{FF2B5EF4-FFF2-40B4-BE49-F238E27FC236}">
                <a16:creationId xmlns:a16="http://schemas.microsoft.com/office/drawing/2014/main" id="{11F31D21-7C4D-4F44-B686-4541F38C66F8}"/>
              </a:ext>
            </a:extLst>
          </p:cNvPr>
          <p:cNvPicPr>
            <a:picLocks noChangeAspect="1"/>
          </p:cNvPicPr>
          <p:nvPr/>
        </p:nvPicPr>
        <p:blipFill rotWithShape="1">
          <a:blip r:embed="rId2"/>
          <a:srcRect t="25847" b="17949"/>
          <a:stretch/>
        </p:blipFill>
        <p:spPr>
          <a:xfrm>
            <a:off x="703918" y="3661020"/>
            <a:ext cx="8572500" cy="2714170"/>
          </a:xfrm>
          <a:prstGeom prst="rect">
            <a:avLst/>
          </a:prstGeom>
        </p:spPr>
      </p:pic>
      <p:sp>
        <p:nvSpPr>
          <p:cNvPr id="5" name="CuadroTexto 4">
            <a:extLst>
              <a:ext uri="{FF2B5EF4-FFF2-40B4-BE49-F238E27FC236}">
                <a16:creationId xmlns:a16="http://schemas.microsoft.com/office/drawing/2014/main" id="{D8A5FD4F-EBD9-4C37-B5A4-A9AB683E02D6}"/>
              </a:ext>
            </a:extLst>
          </p:cNvPr>
          <p:cNvSpPr txBox="1"/>
          <p:nvPr/>
        </p:nvSpPr>
        <p:spPr>
          <a:xfrm>
            <a:off x="9676045" y="1196752"/>
            <a:ext cx="2061029" cy="230832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Trebuchet MS" panose="020B0603020202020204"/>
                <a:ea typeface="+mn-ea"/>
                <a:cs typeface="+mn-cs"/>
              </a:rPr>
              <a:t>Un sistema de tráfico convencional (no controlado) compacta el 75% de la superficie en una sola campaña</a:t>
            </a:r>
          </a:p>
        </p:txBody>
      </p:sp>
      <p:sp>
        <p:nvSpPr>
          <p:cNvPr id="6" name="Rectángulo 5">
            <a:extLst>
              <a:ext uri="{FF2B5EF4-FFF2-40B4-BE49-F238E27FC236}">
                <a16:creationId xmlns:a16="http://schemas.microsoft.com/office/drawing/2014/main" id="{4E70A6C2-CFAD-44DA-A0C3-E80168B062AB}"/>
              </a:ext>
            </a:extLst>
          </p:cNvPr>
          <p:cNvSpPr/>
          <p:nvPr/>
        </p:nvSpPr>
        <p:spPr>
          <a:xfrm>
            <a:off x="9676045" y="3720453"/>
            <a:ext cx="2061029" cy="1477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Trebuchet MS" panose="020B0603020202020204"/>
                <a:ea typeface="+mn-ea"/>
                <a:cs typeface="+mn-cs"/>
              </a:rPr>
              <a:t>CTF reduce la compactación a solo el 15%, y se la misma zona todos los años</a:t>
            </a:r>
          </a:p>
        </p:txBody>
      </p:sp>
      <p:sp>
        <p:nvSpPr>
          <p:cNvPr id="7" name="CuadroTexto 6">
            <a:extLst>
              <a:ext uri="{FF2B5EF4-FFF2-40B4-BE49-F238E27FC236}">
                <a16:creationId xmlns:a16="http://schemas.microsoft.com/office/drawing/2014/main" id="{24EBCC29-220C-49C7-96D3-A60BF147D72E}"/>
              </a:ext>
            </a:extLst>
          </p:cNvPr>
          <p:cNvSpPr txBox="1"/>
          <p:nvPr/>
        </p:nvSpPr>
        <p:spPr>
          <a:xfrm>
            <a:off x="9692044" y="5448579"/>
            <a:ext cx="2045030"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Trebuchet MS" panose="020B0603020202020204"/>
                <a:ea typeface="+mn-ea"/>
                <a:cs typeface="+mn-cs"/>
              </a:rPr>
              <a:t>10% de incremento de rendimientos</a:t>
            </a:r>
          </a:p>
        </p:txBody>
      </p:sp>
    </p:spTree>
    <p:extLst>
      <p:ext uri="{BB962C8B-B14F-4D97-AF65-F5344CB8AC3E}">
        <p14:creationId xmlns:p14="http://schemas.microsoft.com/office/powerpoint/2010/main" val="21124769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0ABC0-0D0B-411F-9612-811279031626}"/>
              </a:ext>
            </a:extLst>
          </p:cNvPr>
          <p:cNvSpPr>
            <a:spLocks noGrp="1"/>
          </p:cNvSpPr>
          <p:nvPr>
            <p:ph type="title"/>
          </p:nvPr>
        </p:nvSpPr>
        <p:spPr/>
        <p:txBody>
          <a:bodyPr>
            <a:normAutofit/>
          </a:bodyPr>
          <a:lstStyle/>
          <a:p>
            <a:r>
              <a:rPr lang="es-ES" dirty="0"/>
              <a:t>Sistemas de tráfico controlado. Requisitos</a:t>
            </a:r>
          </a:p>
        </p:txBody>
      </p:sp>
      <p:sp>
        <p:nvSpPr>
          <p:cNvPr id="3" name="Marcador de contenido 2">
            <a:extLst>
              <a:ext uri="{FF2B5EF4-FFF2-40B4-BE49-F238E27FC236}">
                <a16:creationId xmlns:a16="http://schemas.microsoft.com/office/drawing/2014/main" id="{003CD4E4-9E20-4755-A828-EC8B7CC93B5F}"/>
              </a:ext>
            </a:extLst>
          </p:cNvPr>
          <p:cNvSpPr>
            <a:spLocks noGrp="1"/>
          </p:cNvSpPr>
          <p:nvPr>
            <p:ph idx="1"/>
          </p:nvPr>
        </p:nvSpPr>
        <p:spPr>
          <a:xfrm>
            <a:off x="812799" y="2016780"/>
            <a:ext cx="8463619" cy="4064706"/>
          </a:xfrm>
        </p:spPr>
        <p:txBody>
          <a:bodyPr>
            <a:normAutofit/>
          </a:bodyPr>
          <a:lstStyle/>
          <a:p>
            <a:pPr>
              <a:buFont typeface="+mj-lt"/>
              <a:buAutoNum type="arabicPeriod"/>
            </a:pPr>
            <a:r>
              <a:rPr lang="es-ES" sz="2800" dirty="0"/>
              <a:t>Tractores, remolques y cosechadoras con una misma anchura de eje.</a:t>
            </a:r>
          </a:p>
          <a:p>
            <a:pPr>
              <a:buFont typeface="+mj-lt"/>
              <a:buAutoNum type="arabicPeriod"/>
            </a:pPr>
            <a:r>
              <a:rPr lang="es-ES" sz="2800" dirty="0"/>
              <a:t>Aperos con anchuras de trabajo en múltiplos respecto a la máquina más estrecha (6,12,18,24…).</a:t>
            </a:r>
          </a:p>
          <a:p>
            <a:pPr>
              <a:buFont typeface="+mj-lt"/>
              <a:buAutoNum type="arabicPeriod"/>
            </a:pPr>
            <a:r>
              <a:rPr lang="es-ES" sz="2800" dirty="0"/>
              <a:t>Sistema de </a:t>
            </a:r>
            <a:r>
              <a:rPr lang="es-ES" sz="2800" dirty="0" err="1"/>
              <a:t>autoguiado</a:t>
            </a:r>
            <a:r>
              <a:rPr lang="es-ES" sz="2800" dirty="0"/>
              <a:t> RTK con exactitud absoluta (no relativa) para asegurar la repetición de la pasada.</a:t>
            </a:r>
          </a:p>
          <a:p>
            <a:endParaRPr lang="es-ES" sz="2800" dirty="0"/>
          </a:p>
        </p:txBody>
      </p:sp>
      <p:sp>
        <p:nvSpPr>
          <p:cNvPr id="4" name="Rectángulo 3">
            <a:hlinkClick r:id="rId2"/>
            <a:extLst>
              <a:ext uri="{FF2B5EF4-FFF2-40B4-BE49-F238E27FC236}">
                <a16:creationId xmlns:a16="http://schemas.microsoft.com/office/drawing/2014/main" id="{05762403-3E9B-4DEB-9B97-4E0253F950BF}"/>
              </a:ext>
            </a:extLst>
          </p:cNvPr>
          <p:cNvSpPr/>
          <p:nvPr/>
        </p:nvSpPr>
        <p:spPr>
          <a:xfrm>
            <a:off x="493486" y="6334780"/>
            <a:ext cx="9855200" cy="523220"/>
          </a:xfrm>
          <a:prstGeom prst="rect">
            <a:avLst/>
          </a:prstGeom>
        </p:spPr>
        <p:txBody>
          <a:bodyPr wrap="square">
            <a:spAutoFit/>
          </a:bodyPr>
          <a:lstStyle/>
          <a:p>
            <a:r>
              <a:rPr lang="es-ES" sz="1400" dirty="0"/>
              <a:t>https://grdc.com.au/resources-and-publications/grdc-update-papers/tab-content/grdc-update-papers/2016/02/controlled-traffic-farming-the-costs-and-benefits</a:t>
            </a:r>
          </a:p>
        </p:txBody>
      </p:sp>
    </p:spTree>
    <p:extLst>
      <p:ext uri="{BB962C8B-B14F-4D97-AF65-F5344CB8AC3E}">
        <p14:creationId xmlns:p14="http://schemas.microsoft.com/office/powerpoint/2010/main" val="8160047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02158B-BA96-4B38-8D6C-7D84519329B6}"/>
              </a:ext>
            </a:extLst>
          </p:cNvPr>
          <p:cNvSpPr>
            <a:spLocks noGrp="1"/>
          </p:cNvSpPr>
          <p:nvPr>
            <p:ph type="title"/>
          </p:nvPr>
        </p:nvSpPr>
        <p:spPr>
          <a:xfrm>
            <a:off x="812799" y="156237"/>
            <a:ext cx="8463617" cy="1320800"/>
          </a:xfrm>
        </p:spPr>
        <p:txBody>
          <a:bodyPr>
            <a:normAutofit/>
          </a:bodyPr>
          <a:lstStyle/>
          <a:p>
            <a:r>
              <a:rPr lang="es-ES" dirty="0"/>
              <a:t>Sistemas de tráfico controlado. Beneficios económicos</a:t>
            </a:r>
          </a:p>
        </p:txBody>
      </p:sp>
      <p:sp>
        <p:nvSpPr>
          <p:cNvPr id="3" name="Marcador de contenido 2">
            <a:extLst>
              <a:ext uri="{FF2B5EF4-FFF2-40B4-BE49-F238E27FC236}">
                <a16:creationId xmlns:a16="http://schemas.microsoft.com/office/drawing/2014/main" id="{ABBDDAFF-13E4-4070-A291-0057E7922DEE}"/>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AFD155E3-C7EC-4129-A981-CE72AAAB9442}"/>
              </a:ext>
            </a:extLst>
          </p:cNvPr>
          <p:cNvPicPr>
            <a:picLocks noChangeAspect="1"/>
          </p:cNvPicPr>
          <p:nvPr/>
        </p:nvPicPr>
        <p:blipFill>
          <a:blip r:embed="rId2"/>
          <a:stretch>
            <a:fillRect/>
          </a:stretch>
        </p:blipFill>
        <p:spPr>
          <a:xfrm>
            <a:off x="568098" y="1672820"/>
            <a:ext cx="8953021" cy="4368543"/>
          </a:xfrm>
          <a:prstGeom prst="rect">
            <a:avLst/>
          </a:prstGeom>
        </p:spPr>
      </p:pic>
      <p:sp>
        <p:nvSpPr>
          <p:cNvPr id="6" name="Rectángulo 5">
            <a:extLst>
              <a:ext uri="{FF2B5EF4-FFF2-40B4-BE49-F238E27FC236}">
                <a16:creationId xmlns:a16="http://schemas.microsoft.com/office/drawing/2014/main" id="{70C12C2A-15A4-430C-A3EC-6C606AE3160B}"/>
              </a:ext>
            </a:extLst>
          </p:cNvPr>
          <p:cNvSpPr/>
          <p:nvPr/>
        </p:nvSpPr>
        <p:spPr>
          <a:xfrm>
            <a:off x="812799" y="6171546"/>
            <a:ext cx="9884229" cy="646331"/>
          </a:xfrm>
          <a:prstGeom prst="rect">
            <a:avLst/>
          </a:prstGeom>
        </p:spPr>
        <p:txBody>
          <a:bodyPr wrap="square">
            <a:spAutoFit/>
          </a:bodyPr>
          <a:lstStyle/>
          <a:p>
            <a:r>
              <a:rPr lang="es-ES" dirty="0"/>
              <a:t>Fuente: https://www.nacc.com.au/wp-content/uploads/2015/05/NACC_Controlled_Traffic_Farming_Technical_Manual.pdf</a:t>
            </a:r>
          </a:p>
        </p:txBody>
      </p:sp>
    </p:spTree>
    <p:extLst>
      <p:ext uri="{BB962C8B-B14F-4D97-AF65-F5344CB8AC3E}">
        <p14:creationId xmlns:p14="http://schemas.microsoft.com/office/powerpoint/2010/main" val="30582430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Dosificación variable de insumos</a:t>
            </a:r>
          </a:p>
        </p:txBody>
      </p:sp>
      <p:sp>
        <p:nvSpPr>
          <p:cNvPr id="5" name="Marcador de texto 4"/>
          <p:cNvSpPr>
            <a:spLocks noGrp="1"/>
          </p:cNvSpPr>
          <p:nvPr>
            <p:ph type="body" idx="1"/>
          </p:nvPr>
        </p:nvSpPr>
        <p:spPr/>
        <p:txBody>
          <a:bodyPr/>
          <a:lstStyle/>
          <a:p>
            <a:endParaRPr lang="es-ES"/>
          </a:p>
        </p:txBody>
      </p:sp>
    </p:spTree>
    <p:extLst>
      <p:ext uri="{BB962C8B-B14F-4D97-AF65-F5344CB8AC3E}">
        <p14:creationId xmlns:p14="http://schemas.microsoft.com/office/powerpoint/2010/main" val="34472700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73D6597-0A4F-4AD8-93BD-674FD57FC3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7888" y="1270000"/>
            <a:ext cx="4934380" cy="3489382"/>
          </a:xfrm>
          <a:prstGeom prst="rect">
            <a:avLst/>
          </a:prstGeom>
        </p:spPr>
      </p:pic>
      <p:sp>
        <p:nvSpPr>
          <p:cNvPr id="16" name="Título 2"/>
          <p:cNvSpPr>
            <a:spLocks noGrp="1"/>
          </p:cNvSpPr>
          <p:nvPr>
            <p:ph type="title"/>
          </p:nvPr>
        </p:nvSpPr>
        <p:spPr>
          <a:xfrm>
            <a:off x="1069848" y="609600"/>
            <a:ext cx="8625695" cy="1320800"/>
          </a:xfrm>
        </p:spPr>
        <p:txBody>
          <a:bodyPr vert="horz" lIns="91440" tIns="45720" rIns="91440" bIns="45720" rtlCol="0" anchor="t">
            <a:normAutofit/>
          </a:bodyPr>
          <a:lstStyle/>
          <a:p>
            <a:r>
              <a:rPr lang="es-ES" dirty="0"/>
              <a:t>Dosificación variable de inputs. </a:t>
            </a:r>
            <a:r>
              <a:rPr lang="es-ES" sz="2700" i="1" dirty="0"/>
              <a:t>Variable </a:t>
            </a:r>
            <a:r>
              <a:rPr lang="es-ES" sz="2700" i="1" dirty="0" err="1"/>
              <a:t>Rate</a:t>
            </a:r>
            <a:r>
              <a:rPr lang="es-ES" sz="2700" i="1" dirty="0"/>
              <a:t> </a:t>
            </a:r>
            <a:r>
              <a:rPr lang="es-ES" sz="2700" i="1" dirty="0" err="1"/>
              <a:t>Application</a:t>
            </a:r>
            <a:endParaRPr lang="en-US" i="1" dirty="0"/>
          </a:p>
        </p:txBody>
      </p:sp>
      <p:sp>
        <p:nvSpPr>
          <p:cNvPr id="18" name="Marcador de contenido 2"/>
          <p:cNvSpPr>
            <a:spLocks noGrp="1"/>
          </p:cNvSpPr>
          <p:nvPr>
            <p:ph idx="1"/>
          </p:nvPr>
        </p:nvSpPr>
        <p:spPr>
          <a:xfrm>
            <a:off x="819658" y="2129294"/>
            <a:ext cx="4882137" cy="4110722"/>
          </a:xfrm>
        </p:spPr>
        <p:txBody>
          <a:bodyPr>
            <a:noAutofit/>
          </a:bodyPr>
          <a:lstStyle/>
          <a:p>
            <a:r>
              <a:rPr lang="es-ES" sz="2400" dirty="0"/>
              <a:t>Reducción de costes mediante optimización del potencial productivo de diferentes partes de la parcela (unidades de manejo).</a:t>
            </a:r>
          </a:p>
          <a:p>
            <a:r>
              <a:rPr lang="es-ES" sz="2400" dirty="0"/>
              <a:t>De gran interés para inputs de coste elevado.</a:t>
            </a:r>
          </a:p>
          <a:p>
            <a:r>
              <a:rPr lang="es-ES" sz="2400" dirty="0"/>
              <a:t>Opciones:</a:t>
            </a:r>
          </a:p>
          <a:p>
            <a:pPr lvl="1"/>
            <a:r>
              <a:rPr lang="es-ES" sz="2000" dirty="0"/>
              <a:t>Basada en mapas de prescripción</a:t>
            </a:r>
          </a:p>
          <a:p>
            <a:pPr lvl="1"/>
            <a:r>
              <a:rPr lang="es-ES" sz="2000" dirty="0"/>
              <a:t>Basada en sensores en tiempo real</a:t>
            </a:r>
          </a:p>
          <a:p>
            <a:endParaRPr lang="en-US" sz="2400" dirty="0"/>
          </a:p>
        </p:txBody>
      </p:sp>
      <p:pic>
        <p:nvPicPr>
          <p:cNvPr id="19" name="Imagen 1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07937" y="4517344"/>
            <a:ext cx="2629591" cy="2141309"/>
          </a:xfrm>
          <a:prstGeom prst="rect">
            <a:avLst/>
          </a:prstGeom>
        </p:spPr>
      </p:pic>
      <p:pic>
        <p:nvPicPr>
          <p:cNvPr id="2" name="Imagen 1">
            <a:extLst>
              <a:ext uri="{FF2B5EF4-FFF2-40B4-BE49-F238E27FC236}">
                <a16:creationId xmlns:a16="http://schemas.microsoft.com/office/drawing/2014/main" id="{AABE0136-0303-4FE6-9D68-875AEA4792D0}"/>
              </a:ext>
            </a:extLst>
          </p:cNvPr>
          <p:cNvPicPr>
            <a:picLocks noChangeAspect="1"/>
          </p:cNvPicPr>
          <p:nvPr/>
        </p:nvPicPr>
        <p:blipFill rotWithShape="1">
          <a:blip r:embed="rId4"/>
          <a:srcRect l="56838" t="29254"/>
          <a:stretch/>
        </p:blipFill>
        <p:spPr>
          <a:xfrm>
            <a:off x="9840416" y="112072"/>
            <a:ext cx="2186700" cy="2047097"/>
          </a:xfrm>
          <a:prstGeom prst="rect">
            <a:avLst/>
          </a:prstGeom>
        </p:spPr>
      </p:pic>
      <p:sp>
        <p:nvSpPr>
          <p:cNvPr id="3" name="TextBox 2">
            <a:extLst>
              <a:ext uri="{FF2B5EF4-FFF2-40B4-BE49-F238E27FC236}">
                <a16:creationId xmlns:a16="http://schemas.microsoft.com/office/drawing/2014/main" id="{4E6FD657-EEA4-02AD-FEED-10B8971E7A1D}"/>
              </a:ext>
            </a:extLst>
          </p:cNvPr>
          <p:cNvSpPr txBox="1"/>
          <p:nvPr/>
        </p:nvSpPr>
        <p:spPr>
          <a:xfrm>
            <a:off x="8392607" y="5316686"/>
            <a:ext cx="3799393" cy="92333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n-GB" i="1" dirty="0"/>
              <a:t>Con </a:t>
            </a:r>
            <a:r>
              <a:rPr lang="en-GB" i="1" dirty="0" err="1"/>
              <a:t>dosificación</a:t>
            </a:r>
            <a:r>
              <a:rPr lang="en-GB" i="1" dirty="0"/>
              <a:t> variable </a:t>
            </a:r>
            <a:r>
              <a:rPr lang="en-GB" i="1" dirty="0" err="1"/>
              <a:t>sacamos</a:t>
            </a:r>
            <a:r>
              <a:rPr lang="en-GB" i="1" dirty="0"/>
              <a:t> 200-250 kg/ha de </a:t>
            </a:r>
            <a:r>
              <a:rPr lang="en-GB" i="1" dirty="0" err="1"/>
              <a:t>maíz</a:t>
            </a:r>
            <a:endParaRPr lang="en-GB" i="1" dirty="0"/>
          </a:p>
          <a:p>
            <a:r>
              <a:rPr lang="en-GB" i="1" dirty="0"/>
              <a:t>Héctor </a:t>
            </a:r>
            <a:r>
              <a:rPr lang="en-GB" i="1" dirty="0" err="1"/>
              <a:t>Llorente</a:t>
            </a:r>
            <a:r>
              <a:rPr lang="en-GB" i="1" dirty="0"/>
              <a:t> UCOGAL (León)</a:t>
            </a:r>
            <a:endParaRPr lang="es-ES" i="1" dirty="0"/>
          </a:p>
        </p:txBody>
      </p:sp>
    </p:spTree>
    <p:extLst>
      <p:ext uri="{BB962C8B-B14F-4D97-AF65-F5344CB8AC3E}">
        <p14:creationId xmlns:p14="http://schemas.microsoft.com/office/powerpoint/2010/main" val="5155060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1020DF-5460-4047-BBB4-F69729F1D38B}"/>
              </a:ext>
            </a:extLst>
          </p:cNvPr>
          <p:cNvSpPr>
            <a:spLocks noGrp="1"/>
          </p:cNvSpPr>
          <p:nvPr>
            <p:ph type="title"/>
          </p:nvPr>
        </p:nvSpPr>
        <p:spPr/>
        <p:txBody>
          <a:bodyPr>
            <a:normAutofit/>
          </a:bodyPr>
          <a:lstStyle/>
          <a:p>
            <a:r>
              <a:rPr lang="es-ES" dirty="0"/>
              <a:t>¿Qué dosis se pueden variar?</a:t>
            </a:r>
          </a:p>
        </p:txBody>
      </p:sp>
      <p:sp>
        <p:nvSpPr>
          <p:cNvPr id="3" name="Marcador de contenido 2">
            <a:extLst>
              <a:ext uri="{FF2B5EF4-FFF2-40B4-BE49-F238E27FC236}">
                <a16:creationId xmlns:a16="http://schemas.microsoft.com/office/drawing/2014/main" id="{DFCC1BAE-B812-4541-973D-2963078220C5}"/>
              </a:ext>
            </a:extLst>
          </p:cNvPr>
          <p:cNvSpPr>
            <a:spLocks noGrp="1"/>
          </p:cNvSpPr>
          <p:nvPr>
            <p:ph idx="1"/>
          </p:nvPr>
        </p:nvSpPr>
        <p:spPr/>
        <p:txBody>
          <a:bodyPr>
            <a:normAutofit/>
          </a:bodyPr>
          <a:lstStyle/>
          <a:p>
            <a:r>
              <a:rPr lang="es-ES" sz="3600" dirty="0"/>
              <a:t>Semilla</a:t>
            </a:r>
          </a:p>
          <a:p>
            <a:r>
              <a:rPr lang="es-ES" sz="3600" dirty="0"/>
              <a:t>Fertilizante</a:t>
            </a:r>
          </a:p>
          <a:p>
            <a:r>
              <a:rPr lang="es-ES" sz="3600" dirty="0"/>
              <a:t>Fitosanitarios</a:t>
            </a:r>
          </a:p>
          <a:p>
            <a:r>
              <a:rPr lang="es-ES" sz="3600" dirty="0"/>
              <a:t>Agua</a:t>
            </a:r>
          </a:p>
        </p:txBody>
      </p:sp>
      <p:pic>
        <p:nvPicPr>
          <p:cNvPr id="5" name="Imagen 4">
            <a:extLst>
              <a:ext uri="{FF2B5EF4-FFF2-40B4-BE49-F238E27FC236}">
                <a16:creationId xmlns:a16="http://schemas.microsoft.com/office/drawing/2014/main" id="{F5CBE787-FD09-40D7-B9DF-5DC98E3B307B}"/>
              </a:ext>
            </a:extLst>
          </p:cNvPr>
          <p:cNvPicPr>
            <a:picLocks noChangeAspect="1"/>
          </p:cNvPicPr>
          <p:nvPr/>
        </p:nvPicPr>
        <p:blipFill>
          <a:blip r:embed="rId2"/>
          <a:stretch>
            <a:fillRect/>
          </a:stretch>
        </p:blipFill>
        <p:spPr>
          <a:xfrm>
            <a:off x="1487488" y="4941168"/>
            <a:ext cx="3897474" cy="1600100"/>
          </a:xfrm>
          <a:prstGeom prst="rect">
            <a:avLst/>
          </a:prstGeom>
        </p:spPr>
      </p:pic>
      <p:pic>
        <p:nvPicPr>
          <p:cNvPr id="6" name="Imagen 5">
            <a:extLst>
              <a:ext uri="{FF2B5EF4-FFF2-40B4-BE49-F238E27FC236}">
                <a16:creationId xmlns:a16="http://schemas.microsoft.com/office/drawing/2014/main" id="{ABE2381B-2F2B-43D3-BCFD-08A5B3AF1B31}"/>
              </a:ext>
            </a:extLst>
          </p:cNvPr>
          <p:cNvPicPr>
            <a:picLocks noChangeAspect="1"/>
          </p:cNvPicPr>
          <p:nvPr/>
        </p:nvPicPr>
        <p:blipFill>
          <a:blip r:embed="rId3"/>
          <a:stretch>
            <a:fillRect/>
          </a:stretch>
        </p:blipFill>
        <p:spPr>
          <a:xfrm>
            <a:off x="6096000" y="1916944"/>
            <a:ext cx="2952328" cy="2184032"/>
          </a:xfrm>
          <a:prstGeom prst="rect">
            <a:avLst/>
          </a:prstGeom>
        </p:spPr>
      </p:pic>
      <p:pic>
        <p:nvPicPr>
          <p:cNvPr id="7" name="Picture 4" descr="Riego con caudal variable (VRI) de Valley">
            <a:extLst>
              <a:ext uri="{FF2B5EF4-FFF2-40B4-BE49-F238E27FC236}">
                <a16:creationId xmlns:a16="http://schemas.microsoft.com/office/drawing/2014/main" id="{D7826C09-EF9C-465A-A2E5-8800B460B3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87"/>
          <a:stretch/>
        </p:blipFill>
        <p:spPr bwMode="auto">
          <a:xfrm>
            <a:off x="6065698" y="4790415"/>
            <a:ext cx="4320480" cy="1819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610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p:cNvSpPr/>
          <p:nvPr/>
        </p:nvSpPr>
        <p:spPr>
          <a:xfrm>
            <a:off x="2260422" y="4768212"/>
            <a:ext cx="2184754" cy="205658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050" name="Picture 2" descr="https://sites.aces.edu/group/crops/precisionag/precisionag_blog/Lists/Posts/Attachments/55/clip_image003_2_7F2C3BF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88552" y="2708920"/>
            <a:ext cx="3324225" cy="1552576"/>
          </a:xfrm>
          <a:prstGeom prst="rect">
            <a:avLst/>
          </a:prstGeom>
          <a:noFill/>
          <a:extLst>
            <a:ext uri="{909E8E84-426E-40DD-AFC4-6F175D3DCCD1}">
              <a14:hiddenFill xmlns:a14="http://schemas.microsoft.com/office/drawing/2010/main">
                <a:solidFill>
                  <a:srgbClr val="FFFFFF"/>
                </a:solidFill>
              </a14:hiddenFill>
            </a:ext>
          </a:extLst>
        </p:spPr>
      </p:pic>
      <p:sp>
        <p:nvSpPr>
          <p:cNvPr id="4" name="1 CuadroTexto"/>
          <p:cNvSpPr txBox="1"/>
          <p:nvPr/>
        </p:nvSpPr>
        <p:spPr>
          <a:xfrm>
            <a:off x="1919536" y="332659"/>
            <a:ext cx="759633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a:t>Sistemas de mejora de la exactitud y precisión</a:t>
            </a:r>
          </a:p>
          <a:p>
            <a:endParaRPr lang="es-ES" dirty="0"/>
          </a:p>
        </p:txBody>
      </p:sp>
      <p:pic>
        <p:nvPicPr>
          <p:cNvPr id="6146" name="Picture 2" descr="PA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552" y="2124485"/>
            <a:ext cx="1905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6" name="10 CuadroTexto"/>
          <p:cNvSpPr txBox="1"/>
          <p:nvPr/>
        </p:nvSpPr>
        <p:spPr>
          <a:xfrm>
            <a:off x="4224708" y="2420891"/>
            <a:ext cx="5300295" cy="2246769"/>
          </a:xfrm>
          <a:prstGeom prst="rect">
            <a:avLst/>
          </a:prstGeom>
          <a:solidFill>
            <a:srgbClr val="FFFFC9">
              <a:alpha val="33000"/>
            </a:srgbClr>
          </a:solidFill>
        </p:spPr>
        <p:txBody>
          <a:bodyPr wrap="square" rtlCol="0">
            <a:spAutoFit/>
          </a:bodyPr>
          <a:lstStyle/>
          <a:p>
            <a:r>
              <a:rPr lang="es-ES" sz="2800" i="1" dirty="0">
                <a:effectLst>
                  <a:outerShdw blurRad="38100" dist="38100" dir="2700000" algn="tl">
                    <a:srgbClr val="000000">
                      <a:alpha val="43137"/>
                    </a:srgbClr>
                  </a:outerShdw>
                </a:effectLst>
              </a:rPr>
              <a:t>Agencias independientes monitorizan la señal y proporcionan información al usuario para mejorar su precisión</a:t>
            </a:r>
            <a:endParaRPr lang="es-ES" sz="2400" dirty="0"/>
          </a:p>
        </p:txBody>
      </p:sp>
      <p:sp>
        <p:nvSpPr>
          <p:cNvPr id="3" name="Rectángulo 2"/>
          <p:cNvSpPr/>
          <p:nvPr/>
        </p:nvSpPr>
        <p:spPr>
          <a:xfrm>
            <a:off x="2783612" y="5289970"/>
            <a:ext cx="1184940" cy="923330"/>
          </a:xfrm>
          <a:prstGeom prst="rect">
            <a:avLst/>
          </a:prstGeom>
          <a:noFill/>
        </p:spPr>
        <p:txBody>
          <a:bodyPr wrap="none" lIns="91440" tIns="45720" rIns="91440" bIns="45720">
            <a:spAutoFit/>
          </a:bodyPr>
          <a:lstStyle/>
          <a:p>
            <a:pPr algn="ctr"/>
            <a:r>
              <a:rPr lang="es-E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2m</a:t>
            </a:r>
          </a:p>
        </p:txBody>
      </p:sp>
      <p:sp>
        <p:nvSpPr>
          <p:cNvPr id="9" name="Rectángulo 8"/>
          <p:cNvSpPr/>
          <p:nvPr/>
        </p:nvSpPr>
        <p:spPr>
          <a:xfrm>
            <a:off x="6456040" y="5334840"/>
            <a:ext cx="1747594" cy="923330"/>
          </a:xfrm>
          <a:prstGeom prst="rect">
            <a:avLst/>
          </a:prstGeom>
          <a:noFill/>
        </p:spPr>
        <p:txBody>
          <a:bodyPr wrap="none" lIns="91440" tIns="45720" rIns="91440" bIns="45720">
            <a:spAutoFit/>
          </a:bodyPr>
          <a:lstStyle/>
          <a:p>
            <a:pPr algn="ctr"/>
            <a:r>
              <a:rPr lang="es-ES" sz="5400" b="1" dirty="0">
                <a:ln w="22225">
                  <a:solidFill>
                    <a:schemeClr val="accent2"/>
                  </a:solidFill>
                  <a:prstDash val="solid"/>
                </a:ln>
                <a:solidFill>
                  <a:schemeClr val="accent2">
                    <a:lumMod val="40000"/>
                    <a:lumOff val="60000"/>
                  </a:schemeClr>
                </a:solidFill>
              </a:rPr>
              <a:t>2 cm</a:t>
            </a:r>
          </a:p>
        </p:txBody>
      </p:sp>
      <p:sp>
        <p:nvSpPr>
          <p:cNvPr id="5" name="Flecha derecha 4"/>
          <p:cNvSpPr/>
          <p:nvPr/>
        </p:nvSpPr>
        <p:spPr>
          <a:xfrm>
            <a:off x="4943333" y="5395646"/>
            <a:ext cx="576064" cy="80172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Elipse 7"/>
          <p:cNvSpPr/>
          <p:nvPr/>
        </p:nvSpPr>
        <p:spPr>
          <a:xfrm>
            <a:off x="6023992" y="5751635"/>
            <a:ext cx="216024" cy="2072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5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olagrupo.com/data/eshop/solagrupo/uploads/images/Apartats%20web/Elektra/Element%20elektra.jpg">
            <a:extLst>
              <a:ext uri="{FF2B5EF4-FFF2-40B4-BE49-F238E27FC236}">
                <a16:creationId xmlns:a16="http://schemas.microsoft.com/office/drawing/2014/main" id="{EC2F37FC-10A8-43A6-ABF9-08911CE0EB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2265" y="816637"/>
            <a:ext cx="6293282" cy="473888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76A727F6-994D-44D5-86E9-CC8C71590852}"/>
              </a:ext>
            </a:extLst>
          </p:cNvPr>
          <p:cNvSpPr/>
          <p:nvPr/>
        </p:nvSpPr>
        <p:spPr>
          <a:xfrm>
            <a:off x="2366062" y="3854468"/>
            <a:ext cx="2275483" cy="271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E9EA0242-FA2A-42E5-8B9B-F7672C7FD849}"/>
              </a:ext>
            </a:extLst>
          </p:cNvPr>
          <p:cNvSpPr>
            <a:spLocks noGrp="1"/>
          </p:cNvSpPr>
          <p:nvPr>
            <p:ph type="title"/>
          </p:nvPr>
        </p:nvSpPr>
        <p:spPr/>
        <p:txBody>
          <a:bodyPr>
            <a:normAutofit/>
          </a:bodyPr>
          <a:lstStyle/>
          <a:p>
            <a:r>
              <a:rPr lang="es-ES" dirty="0"/>
              <a:t>Dosificación variable en sembradoras</a:t>
            </a:r>
          </a:p>
        </p:txBody>
      </p:sp>
      <p:sp>
        <p:nvSpPr>
          <p:cNvPr id="3" name="Marcador de contenido 2">
            <a:extLst>
              <a:ext uri="{FF2B5EF4-FFF2-40B4-BE49-F238E27FC236}">
                <a16:creationId xmlns:a16="http://schemas.microsoft.com/office/drawing/2014/main" id="{1907423F-54E7-43DE-8FA7-8A6CB23B5776}"/>
              </a:ext>
            </a:extLst>
          </p:cNvPr>
          <p:cNvSpPr>
            <a:spLocks noGrp="1"/>
          </p:cNvSpPr>
          <p:nvPr>
            <p:ph idx="1"/>
          </p:nvPr>
        </p:nvSpPr>
        <p:spPr>
          <a:xfrm>
            <a:off x="812801" y="2160590"/>
            <a:ext cx="4829464" cy="3880773"/>
          </a:xfrm>
        </p:spPr>
        <p:txBody>
          <a:bodyPr>
            <a:normAutofit fontScale="92500"/>
          </a:bodyPr>
          <a:lstStyle/>
          <a:p>
            <a:r>
              <a:rPr lang="es-ES" dirty="0"/>
              <a:t>El mecanismo de dosificación de la sembradora (tren cinemático) está desconectado de las ruedas de mando y por tanto independizado del avance de la máquina.</a:t>
            </a:r>
          </a:p>
          <a:p>
            <a:r>
              <a:rPr lang="es-ES" dirty="0"/>
              <a:t>El mecanismo está controlado por un motor hidráulico o eléctrico paso a paso.</a:t>
            </a:r>
          </a:p>
          <a:p>
            <a:r>
              <a:rPr lang="es-ES" dirty="0"/>
              <a:t>Es importante conocer la velocidad sobre el suelo. Opciones: Velocidad receptor GNSS, radar, velocidad vehículo vía CANBUS.</a:t>
            </a:r>
          </a:p>
          <a:p>
            <a:r>
              <a:rPr lang="es-ES" dirty="0"/>
              <a:t>La regulación puede ser única para todo el ancho de trabajo o individual bota a bota en sembradoras </a:t>
            </a:r>
            <a:r>
              <a:rPr lang="es-ES" dirty="0" err="1"/>
              <a:t>monograno</a:t>
            </a:r>
            <a:r>
              <a:rPr lang="es-ES" dirty="0"/>
              <a:t>.</a:t>
            </a:r>
          </a:p>
        </p:txBody>
      </p:sp>
      <p:sp>
        <p:nvSpPr>
          <p:cNvPr id="5" name="Flecha: a la derecha 4">
            <a:extLst>
              <a:ext uri="{FF2B5EF4-FFF2-40B4-BE49-F238E27FC236}">
                <a16:creationId xmlns:a16="http://schemas.microsoft.com/office/drawing/2014/main" id="{B3F1E5FB-E078-4CD8-B85A-5193C8A65BC4}"/>
              </a:ext>
            </a:extLst>
          </p:cNvPr>
          <p:cNvSpPr/>
          <p:nvPr/>
        </p:nvSpPr>
        <p:spPr>
          <a:xfrm rot="20714104" flipV="1">
            <a:off x="4878900" y="3532954"/>
            <a:ext cx="3327174" cy="281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622D129A-C15B-4323-A9D9-F75F19D4CBE6}"/>
              </a:ext>
            </a:extLst>
          </p:cNvPr>
          <p:cNvSpPr/>
          <p:nvPr/>
        </p:nvSpPr>
        <p:spPr>
          <a:xfrm>
            <a:off x="1156855" y="6088767"/>
            <a:ext cx="6096000" cy="646331"/>
          </a:xfrm>
          <a:prstGeom prst="rect">
            <a:avLst/>
          </a:prstGeom>
        </p:spPr>
        <p:txBody>
          <a:bodyPr>
            <a:spAutoFit/>
          </a:bodyPr>
          <a:lstStyle/>
          <a:p>
            <a:r>
              <a:rPr lang="es-ES" dirty="0">
                <a:hlinkClick r:id="rId3"/>
              </a:rPr>
              <a:t>https://www.youtube.com/watch?time_continue=220&amp;v=IJeSw2JV5b8&amp;feature=emb_logo</a:t>
            </a:r>
            <a:endParaRPr lang="es-ES" dirty="0"/>
          </a:p>
        </p:txBody>
      </p:sp>
      <p:sp>
        <p:nvSpPr>
          <p:cNvPr id="8" name="CuadroTexto 7">
            <a:extLst>
              <a:ext uri="{FF2B5EF4-FFF2-40B4-BE49-F238E27FC236}">
                <a16:creationId xmlns:a16="http://schemas.microsoft.com/office/drawing/2014/main" id="{2F70E5CB-B34F-4C36-9394-14CAD9D6D993}"/>
              </a:ext>
            </a:extLst>
          </p:cNvPr>
          <p:cNvSpPr txBox="1"/>
          <p:nvPr/>
        </p:nvSpPr>
        <p:spPr>
          <a:xfrm>
            <a:off x="7252855" y="6323890"/>
            <a:ext cx="514885"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S" dirty="0"/>
              <a:t>ver</a:t>
            </a:r>
          </a:p>
        </p:txBody>
      </p:sp>
    </p:spTree>
    <p:extLst>
      <p:ext uri="{BB962C8B-B14F-4D97-AF65-F5344CB8AC3E}">
        <p14:creationId xmlns:p14="http://schemas.microsoft.com/office/powerpoint/2010/main" val="20889288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EA0242-FA2A-42E5-8B9B-F7672C7FD849}"/>
              </a:ext>
            </a:extLst>
          </p:cNvPr>
          <p:cNvSpPr>
            <a:spLocks noGrp="1"/>
          </p:cNvSpPr>
          <p:nvPr>
            <p:ph type="title"/>
          </p:nvPr>
        </p:nvSpPr>
        <p:spPr/>
        <p:txBody>
          <a:bodyPr>
            <a:normAutofit/>
          </a:bodyPr>
          <a:lstStyle/>
          <a:p>
            <a:r>
              <a:rPr lang="es-ES" dirty="0"/>
              <a:t>Dosificación variable en abonadoras de proyección</a:t>
            </a:r>
          </a:p>
        </p:txBody>
      </p:sp>
      <p:sp>
        <p:nvSpPr>
          <p:cNvPr id="3" name="Marcador de contenido 2">
            <a:extLst>
              <a:ext uri="{FF2B5EF4-FFF2-40B4-BE49-F238E27FC236}">
                <a16:creationId xmlns:a16="http://schemas.microsoft.com/office/drawing/2014/main" id="{1907423F-54E7-43DE-8FA7-8A6CB23B5776}"/>
              </a:ext>
            </a:extLst>
          </p:cNvPr>
          <p:cNvSpPr>
            <a:spLocks noGrp="1"/>
          </p:cNvSpPr>
          <p:nvPr>
            <p:ph idx="1"/>
          </p:nvPr>
        </p:nvSpPr>
        <p:spPr>
          <a:xfrm>
            <a:off x="812801" y="2160590"/>
            <a:ext cx="4829464" cy="3880773"/>
          </a:xfrm>
        </p:spPr>
        <p:txBody>
          <a:bodyPr>
            <a:normAutofit/>
          </a:bodyPr>
          <a:lstStyle/>
          <a:p>
            <a:r>
              <a:rPr lang="es-ES" dirty="0"/>
              <a:t>Máquinas muy complejas de adaptar a la dosificación variable real.</a:t>
            </a:r>
          </a:p>
          <a:p>
            <a:r>
              <a:rPr lang="es-ES" dirty="0"/>
              <a:t>Actuadores electrohidráulicos que regulan el caudal y el punto de descarga de fertilizante de la tolva en el disco.</a:t>
            </a:r>
          </a:p>
          <a:p>
            <a:r>
              <a:rPr lang="es-ES" dirty="0"/>
              <a:t>Equipan células de carga para verificar la dosificación</a:t>
            </a:r>
          </a:p>
          <a:p>
            <a:r>
              <a:rPr lang="es-ES" dirty="0"/>
              <a:t>La regulación puede ser única para todo el ancho de trabajo por mitades si tiene dos discos o por segmentos de hasta 1-2 m.</a:t>
            </a:r>
          </a:p>
        </p:txBody>
      </p:sp>
      <p:sp>
        <p:nvSpPr>
          <p:cNvPr id="7" name="Rectángulo 6">
            <a:extLst>
              <a:ext uri="{FF2B5EF4-FFF2-40B4-BE49-F238E27FC236}">
                <a16:creationId xmlns:a16="http://schemas.microsoft.com/office/drawing/2014/main" id="{6669B327-8BC2-498B-8196-32A92D6D9D1D}"/>
              </a:ext>
            </a:extLst>
          </p:cNvPr>
          <p:cNvSpPr/>
          <p:nvPr/>
        </p:nvSpPr>
        <p:spPr>
          <a:xfrm>
            <a:off x="608857" y="6248400"/>
            <a:ext cx="5211298" cy="369332"/>
          </a:xfrm>
          <a:prstGeom prst="rect">
            <a:avLst/>
          </a:prstGeom>
        </p:spPr>
        <p:txBody>
          <a:bodyPr wrap="none">
            <a:spAutoFit/>
          </a:bodyPr>
          <a:lstStyle/>
          <a:p>
            <a:r>
              <a:rPr lang="es-ES" dirty="0">
                <a:hlinkClick r:id="rId2"/>
              </a:rPr>
              <a:t>https://www.youtube.com/watch?v=OsSusnnsIlk</a:t>
            </a:r>
            <a:endParaRPr lang="es-ES" dirty="0"/>
          </a:p>
        </p:txBody>
      </p:sp>
      <p:sp>
        <p:nvSpPr>
          <p:cNvPr id="9" name="Rectángulo 8">
            <a:extLst>
              <a:ext uri="{FF2B5EF4-FFF2-40B4-BE49-F238E27FC236}">
                <a16:creationId xmlns:a16="http://schemas.microsoft.com/office/drawing/2014/main" id="{705C9848-2C15-49C5-AC61-4505D5A67AF0}"/>
              </a:ext>
            </a:extLst>
          </p:cNvPr>
          <p:cNvSpPr/>
          <p:nvPr/>
        </p:nvSpPr>
        <p:spPr>
          <a:xfrm>
            <a:off x="5950857" y="6248400"/>
            <a:ext cx="5487143" cy="369332"/>
          </a:xfrm>
          <a:prstGeom prst="rect">
            <a:avLst/>
          </a:prstGeom>
        </p:spPr>
        <p:txBody>
          <a:bodyPr wrap="none">
            <a:spAutoFit/>
          </a:bodyPr>
          <a:lstStyle/>
          <a:p>
            <a:r>
              <a:rPr lang="es-ES" dirty="0">
                <a:hlinkClick r:id="rId3"/>
              </a:rPr>
              <a:t>https://www.youtube.com/watch?v=5Tc82omA3hM</a:t>
            </a:r>
            <a:endParaRPr lang="es-ES" dirty="0"/>
          </a:p>
        </p:txBody>
      </p:sp>
      <p:pic>
        <p:nvPicPr>
          <p:cNvPr id="5122" name="Picture 2" descr="https://res-5.cloudinary.com/kvernelandgroup/image/upload/c_scale,w_500/q_auto:eco/KV-Exacta-TL-GEOSPREAD-003-jpg-g1avv0gmub">
            <a:extLst>
              <a:ext uri="{FF2B5EF4-FFF2-40B4-BE49-F238E27FC236}">
                <a16:creationId xmlns:a16="http://schemas.microsoft.com/office/drawing/2014/main" id="{E73AD7D1-C829-425B-92CA-EB7ED091A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398487"/>
            <a:ext cx="5894220" cy="241663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645C61DD-95BB-4A88-9819-FDC56D4EB3A8}"/>
              </a:ext>
            </a:extLst>
          </p:cNvPr>
          <p:cNvSpPr txBox="1"/>
          <p:nvPr/>
        </p:nvSpPr>
        <p:spPr>
          <a:xfrm>
            <a:off x="4935289" y="5881003"/>
            <a:ext cx="514885"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S" dirty="0"/>
              <a:t>ver</a:t>
            </a:r>
          </a:p>
        </p:txBody>
      </p:sp>
      <p:sp>
        <p:nvSpPr>
          <p:cNvPr id="10" name="CuadroTexto 9">
            <a:extLst>
              <a:ext uri="{FF2B5EF4-FFF2-40B4-BE49-F238E27FC236}">
                <a16:creationId xmlns:a16="http://schemas.microsoft.com/office/drawing/2014/main" id="{88AAC367-ECC3-49BC-99A2-34EDC237F4EE}"/>
              </a:ext>
            </a:extLst>
          </p:cNvPr>
          <p:cNvSpPr txBox="1"/>
          <p:nvPr/>
        </p:nvSpPr>
        <p:spPr>
          <a:xfrm>
            <a:off x="6096000" y="5879068"/>
            <a:ext cx="514885"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S" dirty="0"/>
              <a:t>ver</a:t>
            </a:r>
          </a:p>
        </p:txBody>
      </p:sp>
    </p:spTree>
    <p:extLst>
      <p:ext uri="{BB962C8B-B14F-4D97-AF65-F5344CB8AC3E}">
        <p14:creationId xmlns:p14="http://schemas.microsoft.com/office/powerpoint/2010/main" val="37607887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EA0242-FA2A-42E5-8B9B-F7672C7FD849}"/>
              </a:ext>
            </a:extLst>
          </p:cNvPr>
          <p:cNvSpPr>
            <a:spLocks noGrp="1"/>
          </p:cNvSpPr>
          <p:nvPr>
            <p:ph type="title"/>
          </p:nvPr>
        </p:nvSpPr>
        <p:spPr/>
        <p:txBody>
          <a:bodyPr>
            <a:normAutofit/>
          </a:bodyPr>
          <a:lstStyle/>
          <a:p>
            <a:r>
              <a:rPr lang="es-ES" dirty="0"/>
              <a:t>Dosificación variable en productos líquidos</a:t>
            </a:r>
          </a:p>
        </p:txBody>
      </p:sp>
      <p:sp>
        <p:nvSpPr>
          <p:cNvPr id="3" name="Marcador de contenido 2">
            <a:extLst>
              <a:ext uri="{FF2B5EF4-FFF2-40B4-BE49-F238E27FC236}">
                <a16:creationId xmlns:a16="http://schemas.microsoft.com/office/drawing/2014/main" id="{1907423F-54E7-43DE-8FA7-8A6CB23B5776}"/>
              </a:ext>
            </a:extLst>
          </p:cNvPr>
          <p:cNvSpPr>
            <a:spLocks noGrp="1"/>
          </p:cNvSpPr>
          <p:nvPr>
            <p:ph idx="1"/>
          </p:nvPr>
        </p:nvSpPr>
        <p:spPr>
          <a:xfrm>
            <a:off x="812801" y="2160590"/>
            <a:ext cx="4513942" cy="3880773"/>
          </a:xfrm>
        </p:spPr>
        <p:txBody>
          <a:bodyPr>
            <a:normAutofit/>
          </a:bodyPr>
          <a:lstStyle/>
          <a:p>
            <a:r>
              <a:rPr lang="es-ES" dirty="0"/>
              <a:t>Máquinas más sencillas desde el punto de vista de la regulación.</a:t>
            </a:r>
          </a:p>
          <a:p>
            <a:r>
              <a:rPr lang="es-ES" dirty="0"/>
              <a:t>La presión del fluido es el elemento regulador.</a:t>
            </a:r>
          </a:p>
          <a:p>
            <a:r>
              <a:rPr lang="es-ES" dirty="0"/>
              <a:t>Dependiendo del número de secciones puede ser más o menos efectiva</a:t>
            </a:r>
          </a:p>
        </p:txBody>
      </p:sp>
      <p:pic>
        <p:nvPicPr>
          <p:cNvPr id="4" name="Imagen 3">
            <a:extLst>
              <a:ext uri="{FF2B5EF4-FFF2-40B4-BE49-F238E27FC236}">
                <a16:creationId xmlns:a16="http://schemas.microsoft.com/office/drawing/2014/main" id="{3ADB802D-904A-48FA-8EC3-E87CCBB054FA}"/>
              </a:ext>
            </a:extLst>
          </p:cNvPr>
          <p:cNvPicPr>
            <a:picLocks noChangeAspect="1"/>
          </p:cNvPicPr>
          <p:nvPr/>
        </p:nvPicPr>
        <p:blipFill>
          <a:blip r:embed="rId2"/>
          <a:stretch>
            <a:fillRect/>
          </a:stretch>
        </p:blipFill>
        <p:spPr>
          <a:xfrm>
            <a:off x="5642265" y="1618759"/>
            <a:ext cx="6259464" cy="4629641"/>
          </a:xfrm>
          <a:prstGeom prst="rect">
            <a:avLst/>
          </a:prstGeom>
        </p:spPr>
      </p:pic>
      <p:sp>
        <p:nvSpPr>
          <p:cNvPr id="5" name="Rectángulo 4">
            <a:extLst>
              <a:ext uri="{FF2B5EF4-FFF2-40B4-BE49-F238E27FC236}">
                <a16:creationId xmlns:a16="http://schemas.microsoft.com/office/drawing/2014/main" id="{76409CAF-EB85-4834-B90E-E54B0ADC26DC}"/>
              </a:ext>
            </a:extLst>
          </p:cNvPr>
          <p:cNvSpPr/>
          <p:nvPr/>
        </p:nvSpPr>
        <p:spPr>
          <a:xfrm>
            <a:off x="667657" y="6211669"/>
            <a:ext cx="6096000" cy="646331"/>
          </a:xfrm>
          <a:prstGeom prst="rect">
            <a:avLst/>
          </a:prstGeom>
        </p:spPr>
        <p:txBody>
          <a:bodyPr>
            <a:spAutoFit/>
          </a:bodyPr>
          <a:lstStyle/>
          <a:p>
            <a:r>
              <a:rPr lang="es-ES" dirty="0">
                <a:hlinkClick r:id="rId3"/>
              </a:rPr>
              <a:t>https://www.youtube.com/watch?time_continue=5&amp;v=gby3Rh7nRs8&amp;feature=emb_logo</a:t>
            </a:r>
            <a:endParaRPr lang="es-ES" dirty="0"/>
          </a:p>
        </p:txBody>
      </p:sp>
      <p:sp>
        <p:nvSpPr>
          <p:cNvPr id="6" name="CuadroTexto 5">
            <a:extLst>
              <a:ext uri="{FF2B5EF4-FFF2-40B4-BE49-F238E27FC236}">
                <a16:creationId xmlns:a16="http://schemas.microsoft.com/office/drawing/2014/main" id="{C90D80DE-75E9-4922-AED2-D09897E013C9}"/>
              </a:ext>
            </a:extLst>
          </p:cNvPr>
          <p:cNvSpPr txBox="1"/>
          <p:nvPr/>
        </p:nvSpPr>
        <p:spPr>
          <a:xfrm>
            <a:off x="741145" y="5941850"/>
            <a:ext cx="514885"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S" dirty="0"/>
              <a:t>ver</a:t>
            </a:r>
          </a:p>
        </p:txBody>
      </p:sp>
    </p:spTree>
    <p:extLst>
      <p:ext uri="{BB962C8B-B14F-4D97-AF65-F5344CB8AC3E}">
        <p14:creationId xmlns:p14="http://schemas.microsoft.com/office/powerpoint/2010/main" val="4077368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EA0242-FA2A-42E5-8B9B-F7672C7FD849}"/>
              </a:ext>
            </a:extLst>
          </p:cNvPr>
          <p:cNvSpPr>
            <a:spLocks noGrp="1"/>
          </p:cNvSpPr>
          <p:nvPr>
            <p:ph type="title"/>
          </p:nvPr>
        </p:nvSpPr>
        <p:spPr/>
        <p:txBody>
          <a:bodyPr>
            <a:normAutofit/>
          </a:bodyPr>
          <a:lstStyle/>
          <a:p>
            <a:r>
              <a:rPr lang="es-ES" dirty="0"/>
              <a:t>Dosificación variable en agua de riego</a:t>
            </a:r>
          </a:p>
        </p:txBody>
      </p:sp>
      <p:sp>
        <p:nvSpPr>
          <p:cNvPr id="3" name="Marcador de contenido 2">
            <a:extLst>
              <a:ext uri="{FF2B5EF4-FFF2-40B4-BE49-F238E27FC236}">
                <a16:creationId xmlns:a16="http://schemas.microsoft.com/office/drawing/2014/main" id="{1907423F-54E7-43DE-8FA7-8A6CB23B5776}"/>
              </a:ext>
            </a:extLst>
          </p:cNvPr>
          <p:cNvSpPr>
            <a:spLocks noGrp="1"/>
          </p:cNvSpPr>
          <p:nvPr>
            <p:ph idx="1"/>
          </p:nvPr>
        </p:nvSpPr>
        <p:spPr>
          <a:xfrm>
            <a:off x="812800" y="2160591"/>
            <a:ext cx="6744607" cy="1888896"/>
          </a:xfrm>
        </p:spPr>
        <p:txBody>
          <a:bodyPr>
            <a:normAutofit fontScale="92500"/>
          </a:bodyPr>
          <a:lstStyle/>
          <a:p>
            <a:r>
              <a:rPr lang="es-ES" dirty="0"/>
              <a:t>Poco interés por el bajo coste del insumo.</a:t>
            </a:r>
          </a:p>
          <a:p>
            <a:r>
              <a:rPr lang="es-ES" dirty="0"/>
              <a:t>Posible en </a:t>
            </a:r>
            <a:r>
              <a:rPr lang="es-ES" dirty="0" err="1"/>
              <a:t>pivots</a:t>
            </a:r>
            <a:r>
              <a:rPr lang="es-ES" dirty="0"/>
              <a:t>.</a:t>
            </a:r>
          </a:p>
          <a:p>
            <a:r>
              <a:rPr lang="es-ES" dirty="0"/>
              <a:t>Fácil regulación en sectores a través de la velocidad de avance.</a:t>
            </a:r>
          </a:p>
          <a:p>
            <a:r>
              <a:rPr lang="es-ES" dirty="0"/>
              <a:t> Regulación dentro del sector más costosa al requerir electroválvulas por tramos o individuales</a:t>
            </a:r>
          </a:p>
        </p:txBody>
      </p:sp>
      <p:pic>
        <p:nvPicPr>
          <p:cNvPr id="7" name="Picture 4" descr="Riego con caudal variable (VRI) de Valley">
            <a:extLst>
              <a:ext uri="{FF2B5EF4-FFF2-40B4-BE49-F238E27FC236}">
                <a16:creationId xmlns:a16="http://schemas.microsoft.com/office/drawing/2014/main" id="{D48A5D71-44ED-4B16-88E0-9BC75C54AD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87"/>
          <a:stretch/>
        </p:blipFill>
        <p:spPr bwMode="auto">
          <a:xfrm>
            <a:off x="889908" y="4049486"/>
            <a:ext cx="6667500" cy="280851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ontrol de velocidad del VRI de Valley">
            <a:extLst>
              <a:ext uri="{FF2B5EF4-FFF2-40B4-BE49-F238E27FC236}">
                <a16:creationId xmlns:a16="http://schemas.microsoft.com/office/drawing/2014/main" id="{C697A607-2280-462A-8824-3F5B6E2239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860"/>
          <a:stretch/>
        </p:blipFill>
        <p:spPr bwMode="auto">
          <a:xfrm>
            <a:off x="7557407" y="1382611"/>
            <a:ext cx="4634593" cy="255177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alley Irrigation - The Leader in Precision Irrigation">
            <a:extLst>
              <a:ext uri="{FF2B5EF4-FFF2-40B4-BE49-F238E27FC236}">
                <a16:creationId xmlns:a16="http://schemas.microsoft.com/office/drawing/2014/main" id="{181AD217-0755-459B-8F0F-ADD86F3C7B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0415" y="2957512"/>
            <a:ext cx="3124200" cy="94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018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1673F9E-29E9-472B-93A9-274942415BC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4379074" y="5283200"/>
            <a:ext cx="1331070" cy="1930399"/>
          </a:xfrm>
          <a:prstGeom prst="rect">
            <a:avLst/>
          </a:prstGeom>
        </p:spPr>
      </p:pic>
      <p:sp>
        <p:nvSpPr>
          <p:cNvPr id="4" name="Título 3"/>
          <p:cNvSpPr>
            <a:spLocks noGrp="1"/>
          </p:cNvSpPr>
          <p:nvPr>
            <p:ph type="title"/>
          </p:nvPr>
        </p:nvSpPr>
        <p:spPr/>
        <p:txBody>
          <a:bodyPr vert="horz" lIns="91440" tIns="45720" rIns="91440" bIns="45720" rtlCol="0" anchor="t">
            <a:normAutofit/>
          </a:bodyPr>
          <a:lstStyle/>
          <a:p>
            <a:r>
              <a:rPr lang="es-E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Tipos de dosificación variable</a:t>
            </a:r>
          </a:p>
        </p:txBody>
      </p:sp>
      <p:sp>
        <p:nvSpPr>
          <p:cNvPr id="15" name="Marcador de texto 14">
            <a:extLst>
              <a:ext uri="{FF2B5EF4-FFF2-40B4-BE49-F238E27FC236}">
                <a16:creationId xmlns:a16="http://schemas.microsoft.com/office/drawing/2014/main" id="{DA59D398-682F-45B9-B706-08D894FF9FB9}"/>
              </a:ext>
            </a:extLst>
          </p:cNvPr>
          <p:cNvSpPr>
            <a:spLocks noGrp="1"/>
          </p:cNvSpPr>
          <p:nvPr>
            <p:ph type="body" idx="1"/>
          </p:nvPr>
        </p:nvSpPr>
        <p:spPr>
          <a:xfrm>
            <a:off x="812799" y="1642269"/>
            <a:ext cx="4120896" cy="576262"/>
          </a:xfrm>
        </p:spPr>
        <p:txBody>
          <a:bodyPr/>
          <a:lstStyle/>
          <a:p>
            <a:pPr algn="ctr"/>
            <a:r>
              <a:rPr lang="es-ES" dirty="0"/>
              <a:t>Basada en mapas</a:t>
            </a:r>
          </a:p>
        </p:txBody>
      </p:sp>
      <p:sp>
        <p:nvSpPr>
          <p:cNvPr id="16" name="Marcador de contenido 15">
            <a:extLst>
              <a:ext uri="{FF2B5EF4-FFF2-40B4-BE49-F238E27FC236}">
                <a16:creationId xmlns:a16="http://schemas.microsoft.com/office/drawing/2014/main" id="{0B122075-5386-41F0-A057-3CA3814A17F3}"/>
              </a:ext>
            </a:extLst>
          </p:cNvPr>
          <p:cNvSpPr>
            <a:spLocks noGrp="1"/>
          </p:cNvSpPr>
          <p:nvPr>
            <p:ph sz="half" idx="2"/>
          </p:nvPr>
        </p:nvSpPr>
        <p:spPr/>
        <p:txBody>
          <a:bodyPr>
            <a:normAutofit fontScale="92500" lnSpcReduction="10000"/>
          </a:bodyPr>
          <a:lstStyle/>
          <a:p>
            <a:pPr>
              <a:buFont typeface="+mj-lt"/>
              <a:buAutoNum type="arabicPeriod"/>
            </a:pPr>
            <a:r>
              <a:rPr lang="es-ES" dirty="0"/>
              <a:t>Un mapa con las diferentes zonas </a:t>
            </a:r>
            <a:r>
              <a:rPr lang="es-ES" b="1" dirty="0"/>
              <a:t>elaborado previamente</a:t>
            </a:r>
            <a:r>
              <a:rPr lang="es-ES" dirty="0"/>
              <a:t> en un Sistema de Información Geográfica se carga en la máquina. La información también procede de sensores, pero hay un procesado intermedio</a:t>
            </a:r>
          </a:p>
          <a:p>
            <a:pPr>
              <a:buFont typeface="+mj-lt"/>
              <a:buAutoNum type="arabicPeriod"/>
            </a:pPr>
            <a:r>
              <a:rPr lang="es-ES" dirty="0"/>
              <a:t>La pantalla de la máquina según circula sobre el mapa lo consulta en función de la ubicación GNSS.</a:t>
            </a:r>
          </a:p>
          <a:p>
            <a:pPr>
              <a:buFont typeface="+mj-lt"/>
              <a:buAutoNum type="arabicPeriod"/>
            </a:pPr>
            <a:r>
              <a:rPr lang="es-ES" dirty="0"/>
              <a:t>La pantalla comanda la máquina que realiza la aplicación (ISOBUS).</a:t>
            </a:r>
          </a:p>
        </p:txBody>
      </p:sp>
      <p:sp>
        <p:nvSpPr>
          <p:cNvPr id="17" name="Marcador de texto 16">
            <a:extLst>
              <a:ext uri="{FF2B5EF4-FFF2-40B4-BE49-F238E27FC236}">
                <a16:creationId xmlns:a16="http://schemas.microsoft.com/office/drawing/2014/main" id="{BD387C6B-460D-4028-8EFC-664129485DE0}"/>
              </a:ext>
            </a:extLst>
          </p:cNvPr>
          <p:cNvSpPr>
            <a:spLocks noGrp="1"/>
          </p:cNvSpPr>
          <p:nvPr>
            <p:ph type="body" sz="quarter" idx="3"/>
          </p:nvPr>
        </p:nvSpPr>
        <p:spPr>
          <a:xfrm>
            <a:off x="5155520" y="1642269"/>
            <a:ext cx="4120896" cy="576262"/>
          </a:xfrm>
        </p:spPr>
        <p:txBody>
          <a:bodyPr/>
          <a:lstStyle/>
          <a:p>
            <a:pPr algn="ctr"/>
            <a:r>
              <a:rPr lang="es-ES" dirty="0"/>
              <a:t>Basada en sensores</a:t>
            </a:r>
          </a:p>
        </p:txBody>
      </p:sp>
      <p:sp>
        <p:nvSpPr>
          <p:cNvPr id="18" name="Marcador de contenido 17">
            <a:extLst>
              <a:ext uri="{FF2B5EF4-FFF2-40B4-BE49-F238E27FC236}">
                <a16:creationId xmlns:a16="http://schemas.microsoft.com/office/drawing/2014/main" id="{54F35948-83A5-4186-B63A-C70EF1B06F85}"/>
              </a:ext>
            </a:extLst>
          </p:cNvPr>
          <p:cNvSpPr>
            <a:spLocks noGrp="1"/>
          </p:cNvSpPr>
          <p:nvPr>
            <p:ph sz="quarter" idx="4"/>
          </p:nvPr>
        </p:nvSpPr>
        <p:spPr/>
        <p:txBody>
          <a:bodyPr>
            <a:normAutofit fontScale="92500" lnSpcReduction="10000"/>
          </a:bodyPr>
          <a:lstStyle/>
          <a:p>
            <a:pPr>
              <a:buFont typeface="+mj-lt"/>
              <a:buAutoNum type="arabicPeriod"/>
            </a:pPr>
            <a:r>
              <a:rPr lang="es-ES" dirty="0"/>
              <a:t>No requiere ni de mapa previo ni posicionamiento GNSS.</a:t>
            </a:r>
          </a:p>
          <a:p>
            <a:pPr>
              <a:buFont typeface="+mj-lt"/>
              <a:buAutoNum type="arabicPeriod"/>
            </a:pPr>
            <a:r>
              <a:rPr lang="es-ES" dirty="0"/>
              <a:t>Un sensor mide las propiedades del cultivo o el suelo sobre la marcha.</a:t>
            </a:r>
          </a:p>
          <a:p>
            <a:pPr>
              <a:buFont typeface="+mj-lt"/>
              <a:buAutoNum type="arabicPeriod"/>
            </a:pPr>
            <a:r>
              <a:rPr lang="es-ES" dirty="0"/>
              <a:t>Dependiendo del sensor es posible que haya que dar pasadas de calibración previas.</a:t>
            </a:r>
          </a:p>
          <a:p>
            <a:pPr>
              <a:buFont typeface="+mj-lt"/>
              <a:buAutoNum type="arabicPeriod"/>
            </a:pPr>
            <a:r>
              <a:rPr lang="es-ES" dirty="0"/>
              <a:t>El sensor directamente, o través de una pantalla, comanda la máquina que realiza la aplicación.</a:t>
            </a:r>
          </a:p>
        </p:txBody>
      </p:sp>
      <p:pic>
        <p:nvPicPr>
          <p:cNvPr id="7" name="Imagen 6">
            <a:extLst>
              <a:ext uri="{FF2B5EF4-FFF2-40B4-BE49-F238E27FC236}">
                <a16:creationId xmlns:a16="http://schemas.microsoft.com/office/drawing/2014/main" id="{DB05125D-247A-4F55-BE08-C2F63AA8B7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276416" y="4927601"/>
            <a:ext cx="2304256" cy="1876385"/>
          </a:xfrm>
          <a:prstGeom prst="rect">
            <a:avLst/>
          </a:prstGeom>
        </p:spPr>
      </p:pic>
    </p:spTree>
    <p:extLst>
      <p:ext uri="{BB962C8B-B14F-4D97-AF65-F5344CB8AC3E}">
        <p14:creationId xmlns:p14="http://schemas.microsoft.com/office/powerpoint/2010/main" val="2230656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p:cNvSpPr/>
          <p:nvPr/>
        </p:nvSpPr>
        <p:spPr>
          <a:xfrm>
            <a:off x="573758" y="2158941"/>
            <a:ext cx="2909111" cy="384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Título 2"/>
          <p:cNvSpPr>
            <a:spLocks noGrp="1"/>
          </p:cNvSpPr>
          <p:nvPr>
            <p:ph type="title"/>
          </p:nvPr>
        </p:nvSpPr>
        <p:spPr>
          <a:xfrm>
            <a:off x="729686" y="243560"/>
            <a:ext cx="7676356" cy="1320800"/>
          </a:xfrm>
        </p:spPr>
        <p:txBody>
          <a:bodyPr vert="horz" lIns="91440" tIns="45720" rIns="91440" bIns="45720" rtlCol="0" anchor="t">
            <a:noAutofit/>
          </a:bodyPr>
          <a:lstStyle/>
          <a:p>
            <a:r>
              <a:rPr lang="es-ES" sz="3600" dirty="0"/>
              <a:t>Dosificación variable basada en mapas: Fuentes de datos</a:t>
            </a:r>
            <a:endParaRPr lang="en-US" sz="3600" dirty="0"/>
          </a:p>
        </p:txBody>
      </p:sp>
      <p:sp>
        <p:nvSpPr>
          <p:cNvPr id="2" name="Rectángulo 1"/>
          <p:cNvSpPr/>
          <p:nvPr/>
        </p:nvSpPr>
        <p:spPr>
          <a:xfrm>
            <a:off x="573757" y="2158940"/>
            <a:ext cx="2909111" cy="9632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nchorCtr="0">
            <a:noAutofit/>
          </a:bodyP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s-ES" altLang="es-ES" sz="2400" b="0" i="0" u="none" strike="noStrike" kern="1200" cap="none" spc="0" normalizeH="0" baseline="0" noProof="0" dirty="0">
                <a:ln>
                  <a:noFill/>
                </a:ln>
                <a:solidFill>
                  <a:prstClr val="black"/>
                </a:solidFill>
                <a:effectLst/>
                <a:uLnTx/>
                <a:uFillTx/>
                <a:latin typeface="Trebuchet MS" panose="020B0603020202020204"/>
                <a:ea typeface="+mn-ea"/>
                <a:cs typeface="+mn-cs"/>
              </a:rPr>
              <a:t>Mapeado  suelos</a:t>
            </a:r>
          </a:p>
        </p:txBody>
      </p:sp>
      <p:pic>
        <p:nvPicPr>
          <p:cNvPr id="3074" name="Picture 2" descr="Msp3"/>
          <p:cNvPicPr>
            <a:picLocks noChangeAspect="1" noChangeArrowheads="1"/>
          </p:cNvPicPr>
          <p:nvPr/>
        </p:nvPicPr>
        <p:blipFill rotWithShape="1">
          <a:blip r:embed="rId2">
            <a:extLst>
              <a:ext uri="{28A0092B-C50C-407E-A947-70E740481C1C}">
                <a14:useLocalDpi xmlns:a14="http://schemas.microsoft.com/office/drawing/2010/main"/>
              </a:ext>
            </a:extLst>
          </a:blip>
          <a:srcRect t="8133" b="10598"/>
          <a:stretch/>
        </p:blipFill>
        <p:spPr bwMode="auto">
          <a:xfrm>
            <a:off x="573757" y="3417132"/>
            <a:ext cx="2893889" cy="21721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66867E39-3374-49AC-B75D-9BE46D9749EA}"/>
              </a:ext>
            </a:extLst>
          </p:cNvPr>
          <p:cNvSpPr/>
          <p:nvPr/>
        </p:nvSpPr>
        <p:spPr>
          <a:xfrm>
            <a:off x="3852567" y="2158941"/>
            <a:ext cx="2909111" cy="384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ángulo 16">
            <a:extLst>
              <a:ext uri="{FF2B5EF4-FFF2-40B4-BE49-F238E27FC236}">
                <a16:creationId xmlns:a16="http://schemas.microsoft.com/office/drawing/2014/main" id="{7BC147EB-DEFE-466C-BC15-48E79BADB175}"/>
              </a:ext>
            </a:extLst>
          </p:cNvPr>
          <p:cNvSpPr/>
          <p:nvPr/>
        </p:nvSpPr>
        <p:spPr>
          <a:xfrm>
            <a:off x="3852566" y="2158940"/>
            <a:ext cx="2909111" cy="9632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nchorCtr="0">
            <a:noAutofit/>
          </a:bodyP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s-ES" altLang="es-ES" sz="2300" b="0" i="0" u="none" strike="noStrike" kern="1200" cap="none" spc="0" normalizeH="0" baseline="0" noProof="0" dirty="0">
                <a:ln>
                  <a:noFill/>
                </a:ln>
                <a:solidFill>
                  <a:prstClr val="black"/>
                </a:solidFill>
                <a:effectLst/>
                <a:uLnTx/>
                <a:uFillTx/>
                <a:latin typeface="Trebuchet MS" panose="020B0603020202020204"/>
                <a:ea typeface="+mn-ea"/>
                <a:cs typeface="+mn-cs"/>
              </a:rPr>
              <a:t>Monitor de rendimiento en cosechadora</a:t>
            </a:r>
          </a:p>
        </p:txBody>
      </p:sp>
      <p:sp>
        <p:nvSpPr>
          <p:cNvPr id="20" name="Rectángulo 19">
            <a:extLst>
              <a:ext uri="{FF2B5EF4-FFF2-40B4-BE49-F238E27FC236}">
                <a16:creationId xmlns:a16="http://schemas.microsoft.com/office/drawing/2014/main" id="{9D42D805-9564-4AB0-A90F-83B0B5BBF55E}"/>
              </a:ext>
            </a:extLst>
          </p:cNvPr>
          <p:cNvSpPr/>
          <p:nvPr/>
        </p:nvSpPr>
        <p:spPr>
          <a:xfrm>
            <a:off x="7201755" y="2158941"/>
            <a:ext cx="2909111" cy="384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Rectángulo 21">
            <a:extLst>
              <a:ext uri="{FF2B5EF4-FFF2-40B4-BE49-F238E27FC236}">
                <a16:creationId xmlns:a16="http://schemas.microsoft.com/office/drawing/2014/main" id="{C1788C0B-67F0-4468-82EC-129B6F772459}"/>
              </a:ext>
            </a:extLst>
          </p:cNvPr>
          <p:cNvSpPr/>
          <p:nvPr/>
        </p:nvSpPr>
        <p:spPr>
          <a:xfrm>
            <a:off x="7201754" y="2158940"/>
            <a:ext cx="2909111" cy="9632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nchorCtr="0">
            <a:noAutofit/>
          </a:bodyP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s-ES" altLang="es-ES" sz="2300" b="0" i="0" u="none" strike="noStrike" kern="1200" cap="none" spc="0" normalizeH="0" baseline="0" noProof="0" dirty="0">
                <a:ln>
                  <a:noFill/>
                </a:ln>
                <a:solidFill>
                  <a:prstClr val="black"/>
                </a:solidFill>
                <a:effectLst/>
                <a:uLnTx/>
                <a:uFillTx/>
                <a:latin typeface="Trebuchet MS" panose="020B0603020202020204"/>
                <a:ea typeface="+mn-ea"/>
                <a:cs typeface="+mn-cs"/>
              </a:rPr>
              <a:t>Imágenes de satélite</a:t>
            </a:r>
          </a:p>
        </p:txBody>
      </p:sp>
      <p:pic>
        <p:nvPicPr>
          <p:cNvPr id="24" name="Imagen 23">
            <a:extLst>
              <a:ext uri="{FF2B5EF4-FFF2-40B4-BE49-F238E27FC236}">
                <a16:creationId xmlns:a16="http://schemas.microsoft.com/office/drawing/2014/main" id="{48B4CB23-5317-4C61-A8CC-F317F23C89D0}"/>
              </a:ext>
            </a:extLst>
          </p:cNvPr>
          <p:cNvPicPr>
            <a:picLocks noChangeAspect="1"/>
          </p:cNvPicPr>
          <p:nvPr/>
        </p:nvPicPr>
        <p:blipFill rotWithShape="1">
          <a:blip r:embed="rId3">
            <a:extLst>
              <a:ext uri="{28A0092B-C50C-407E-A947-70E740481C1C}">
                <a14:useLocalDpi xmlns:a14="http://schemas.microsoft.com/office/drawing/2010/main" val="0"/>
              </a:ext>
            </a:extLst>
          </a:blip>
          <a:srcRect l="1" r="20598"/>
          <a:stretch/>
        </p:blipFill>
        <p:spPr>
          <a:xfrm>
            <a:off x="7207141" y="3427495"/>
            <a:ext cx="2862373" cy="2027330"/>
          </a:xfrm>
          <a:prstGeom prst="rect">
            <a:avLst/>
          </a:prstGeom>
        </p:spPr>
      </p:pic>
      <p:sp>
        <p:nvSpPr>
          <p:cNvPr id="25" name="CuadroTexto 24">
            <a:extLst>
              <a:ext uri="{FF2B5EF4-FFF2-40B4-BE49-F238E27FC236}">
                <a16:creationId xmlns:a16="http://schemas.microsoft.com/office/drawing/2014/main" id="{C428B346-75FA-451D-B042-628C1A1B4349}"/>
              </a:ext>
            </a:extLst>
          </p:cNvPr>
          <p:cNvSpPr txBox="1"/>
          <p:nvPr/>
        </p:nvSpPr>
        <p:spPr>
          <a:xfrm rot="19513184">
            <a:off x="9321884" y="2860624"/>
            <a:ext cx="116249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uLnTx/>
                <a:uFillTx/>
                <a:latin typeface="Trebuchet MS" panose="020B0603020202020204"/>
                <a:ea typeface="+mn-ea"/>
                <a:cs typeface="+mn-cs"/>
              </a:rPr>
              <a:t>Gratis</a:t>
            </a:r>
          </a:p>
        </p:txBody>
      </p:sp>
      <p:sp>
        <p:nvSpPr>
          <p:cNvPr id="14" name="CuadroTexto 13"/>
          <p:cNvSpPr txBox="1"/>
          <p:nvPr/>
        </p:nvSpPr>
        <p:spPr>
          <a:xfrm rot="19513184">
            <a:off x="2505681" y="2860626"/>
            <a:ext cx="14654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uLnTx/>
                <a:uFillTx/>
                <a:latin typeface="Trebuchet MS" panose="020B0603020202020204"/>
                <a:ea typeface="+mn-ea"/>
                <a:cs typeface="+mn-cs"/>
              </a:rPr>
              <a:t>40 €/ha</a:t>
            </a:r>
          </a:p>
        </p:txBody>
      </p:sp>
      <p:sp>
        <p:nvSpPr>
          <p:cNvPr id="3" name="Rectángulo 2">
            <a:extLst>
              <a:ext uri="{FF2B5EF4-FFF2-40B4-BE49-F238E27FC236}">
                <a16:creationId xmlns:a16="http://schemas.microsoft.com/office/drawing/2014/main" id="{591690C7-5F5D-4B50-9BDA-9771820253B8}"/>
              </a:ext>
            </a:extLst>
          </p:cNvPr>
          <p:cNvSpPr/>
          <p:nvPr/>
        </p:nvSpPr>
        <p:spPr>
          <a:xfrm>
            <a:off x="3989472" y="6006656"/>
            <a:ext cx="2558490" cy="923330"/>
          </a:xfrm>
          <a:prstGeom prst="rect">
            <a:avLst/>
          </a:prstGeom>
        </p:spPr>
        <p:txBody>
          <a:bodyPr wrap="square">
            <a:spAutoFit/>
          </a:bodyPr>
          <a:lstStyle/>
          <a:p>
            <a:r>
              <a:rPr lang="es-ES" dirty="0"/>
              <a:t>https://www.youtube.com/watch?v=vZmS9Y2_X8A</a:t>
            </a:r>
          </a:p>
        </p:txBody>
      </p:sp>
      <p:pic>
        <p:nvPicPr>
          <p:cNvPr id="6" name="Imagen 5">
            <a:extLst>
              <a:ext uri="{FF2B5EF4-FFF2-40B4-BE49-F238E27FC236}">
                <a16:creationId xmlns:a16="http://schemas.microsoft.com/office/drawing/2014/main" id="{A17CE49E-535C-4497-BC74-A241F145C7F4}"/>
              </a:ext>
            </a:extLst>
          </p:cNvPr>
          <p:cNvPicPr>
            <a:picLocks noChangeAspect="1"/>
          </p:cNvPicPr>
          <p:nvPr/>
        </p:nvPicPr>
        <p:blipFill rotWithShape="1">
          <a:blip r:embed="rId4"/>
          <a:srcRect l="11575"/>
          <a:stretch/>
        </p:blipFill>
        <p:spPr>
          <a:xfrm>
            <a:off x="3837344" y="3417132"/>
            <a:ext cx="2900841" cy="2229189"/>
          </a:xfrm>
          <a:prstGeom prst="rect">
            <a:avLst/>
          </a:prstGeom>
        </p:spPr>
      </p:pic>
      <p:sp>
        <p:nvSpPr>
          <p:cNvPr id="13" name="CuadroTexto 12"/>
          <p:cNvSpPr txBox="1"/>
          <p:nvPr/>
        </p:nvSpPr>
        <p:spPr>
          <a:xfrm rot="19513184">
            <a:off x="5515298" y="2737515"/>
            <a:ext cx="173637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uLnTx/>
                <a:uFillTx/>
                <a:latin typeface="Trebuchet MS" panose="020B0603020202020204"/>
                <a:ea typeface="+mn-ea"/>
                <a:cs typeface="+mn-cs"/>
              </a:rPr>
              <a:t>Gratis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uLnTx/>
                <a:uFillTx/>
                <a:latin typeface="Trebuchet MS" panose="020B0603020202020204"/>
                <a:ea typeface="+mn-ea"/>
                <a:cs typeface="+mn-cs"/>
              </a:rPr>
              <a:t>(coste marginal)</a:t>
            </a:r>
          </a:p>
        </p:txBody>
      </p:sp>
    </p:spTree>
    <p:extLst>
      <p:ext uri="{BB962C8B-B14F-4D97-AF65-F5344CB8AC3E}">
        <p14:creationId xmlns:p14="http://schemas.microsoft.com/office/powerpoint/2010/main" val="20420846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Dosificación variable basada en mapa de suelo</a:t>
            </a:r>
          </a:p>
        </p:txBody>
      </p:sp>
      <p:sp>
        <p:nvSpPr>
          <p:cNvPr id="5" name="Marcador de texto 4"/>
          <p:cNvSpPr>
            <a:spLocks noGrp="1"/>
          </p:cNvSpPr>
          <p:nvPr>
            <p:ph type="body" idx="1"/>
          </p:nvPr>
        </p:nvSpPr>
        <p:spPr/>
        <p:txBody>
          <a:bodyPr/>
          <a:lstStyle/>
          <a:p>
            <a:r>
              <a:rPr lang="es-ES" dirty="0"/>
              <a:t>Analíticas en rejilla o sensores de conductividad eléctrica aparente</a:t>
            </a:r>
          </a:p>
        </p:txBody>
      </p:sp>
    </p:spTree>
    <p:extLst>
      <p:ext uri="{BB962C8B-B14F-4D97-AF65-F5344CB8AC3E}">
        <p14:creationId xmlns:p14="http://schemas.microsoft.com/office/powerpoint/2010/main" val="27527114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3F6519F-E6D8-4DAC-9132-977FC1173ADB}"/>
              </a:ext>
            </a:extLst>
          </p:cNvPr>
          <p:cNvSpPr>
            <a:spLocks noGrp="1"/>
          </p:cNvSpPr>
          <p:nvPr>
            <p:ph type="title"/>
          </p:nvPr>
        </p:nvSpPr>
        <p:spPr/>
        <p:txBody>
          <a:bodyPr>
            <a:normAutofit/>
          </a:bodyPr>
          <a:lstStyle/>
          <a:p>
            <a:r>
              <a:rPr lang="es-ES" dirty="0"/>
              <a:t>Interpolación de datos</a:t>
            </a:r>
          </a:p>
        </p:txBody>
      </p:sp>
      <p:sp>
        <p:nvSpPr>
          <p:cNvPr id="5" name="Marcador de contenido 4">
            <a:extLst>
              <a:ext uri="{FF2B5EF4-FFF2-40B4-BE49-F238E27FC236}">
                <a16:creationId xmlns:a16="http://schemas.microsoft.com/office/drawing/2014/main" id="{E2ECA612-3A29-41C5-918A-BC90F708A9B3}"/>
              </a:ext>
            </a:extLst>
          </p:cNvPr>
          <p:cNvSpPr>
            <a:spLocks noGrp="1"/>
          </p:cNvSpPr>
          <p:nvPr>
            <p:ph idx="1"/>
          </p:nvPr>
        </p:nvSpPr>
        <p:spPr>
          <a:xfrm>
            <a:off x="682169" y="1584849"/>
            <a:ext cx="8463619" cy="3880773"/>
          </a:xfrm>
        </p:spPr>
        <p:txBody>
          <a:bodyPr/>
          <a:lstStyle/>
          <a:p>
            <a:r>
              <a:rPr lang="es-ES" dirty="0"/>
              <a:t>Todos los métodos de captura de datos son puntuales y requieren de un </a:t>
            </a:r>
            <a:r>
              <a:rPr lang="es-ES" dirty="0" err="1"/>
              <a:t>postprocesado</a:t>
            </a:r>
            <a:r>
              <a:rPr lang="es-ES" dirty="0"/>
              <a:t> geoestadístico para la creación de mapas continuos interpolados.</a:t>
            </a:r>
          </a:p>
          <a:p>
            <a:r>
              <a:rPr lang="es-ES" dirty="0"/>
              <a:t>El método más simple es el Inverso de la Distancia que asigna el valor de un píxel en función de la media ponderada de los puntos más cercanos. La ponderación es en función inversa de la distancia. Los puntos más cercanos pesan más que los más lejanos</a:t>
            </a:r>
          </a:p>
          <a:p>
            <a:r>
              <a:rPr lang="es-ES" dirty="0"/>
              <a:t>Cuanta mayor sea la densidad de puntos, mejor será la calidad del mapa</a:t>
            </a:r>
          </a:p>
        </p:txBody>
      </p:sp>
      <p:pic>
        <p:nvPicPr>
          <p:cNvPr id="13314" name="Picture 2" descr="https://lh6.googleusercontent.com/proxy/Dot0VKumpwD94eIOapUoXgn9VlhIpQnITO1gxcz8kENrkAs-uryfs68eHeQes3h7hiIf30qLOKdZt3QkejxTC4lJOcHLScmeO70nghN7QS5nvhb0tHudRQvRHrnxwyFudLJ0Kkj1pNfU-eilpCOQDqJ4QZpGnIYoZuM6Zcpx7GiforQ">
            <a:extLst>
              <a:ext uri="{FF2B5EF4-FFF2-40B4-BE49-F238E27FC236}">
                <a16:creationId xmlns:a16="http://schemas.microsoft.com/office/drawing/2014/main" id="{E83879C8-5162-45EE-BB86-38F105ECEE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168"/>
          <a:stretch/>
        </p:blipFill>
        <p:spPr bwMode="auto">
          <a:xfrm>
            <a:off x="1469838" y="4191812"/>
            <a:ext cx="6888283" cy="263470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esri logo">
            <a:extLst>
              <a:ext uri="{FF2B5EF4-FFF2-40B4-BE49-F238E27FC236}">
                <a16:creationId xmlns:a16="http://schemas.microsoft.com/office/drawing/2014/main" id="{01478430-8A6C-4D6C-9374-933851E93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6811" y="4148270"/>
            <a:ext cx="1133476" cy="75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2417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mail.google.com/mail/u/0/?ui=2&amp;ik=31ac186690&amp;view=fimg&amp;th=15b0f8e31a07f605&amp;attid=0.1&amp;disp=emb&amp;attbid=ANGjdJ_LeBF7ls01X9mfbPc--jRaX-k8hzPcDnXXviLMm9D6EYnpAhgDUx3R_1F_ig937vn7EeddCLISO9fDqtERaHBEgGtu1Q83TvbEapNZvEmg2agNR73pDjcG9Qw&amp;sz=w1920-h1438&amp;ats=1490614703165&amp;rm=15b0f8e31a07f605&amp;zw&amp;atsh=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image001.jp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10" y="1492250"/>
            <a:ext cx="7068889" cy="5294303"/>
          </a:xfrm>
          <a:prstGeom prst="rect">
            <a:avLst/>
          </a:prstGeom>
        </p:spPr>
      </p:pic>
      <p:sp>
        <p:nvSpPr>
          <p:cNvPr id="5" name="Rectangle 3"/>
          <p:cNvSpPr txBox="1">
            <a:spLocks noChangeArrowheads="1"/>
          </p:cNvSpPr>
          <p:nvPr/>
        </p:nvSpPr>
        <p:spPr>
          <a:xfrm>
            <a:off x="2699658" y="5979886"/>
            <a:ext cx="4922542" cy="806667"/>
          </a:xfrm>
          <a:prstGeom prst="rect">
            <a:avLst/>
          </a:prstGeom>
          <a:solidFill>
            <a:schemeClr val="tx2"/>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0975" lvl="1" indent="0" algn="ctr">
              <a:lnSpc>
                <a:spcPct val="90000"/>
              </a:lnSpc>
              <a:buNone/>
            </a:pPr>
            <a:r>
              <a:rPr lang="es-ES" altLang="es-ES" sz="2400" b="1" dirty="0">
                <a:solidFill>
                  <a:schemeClr val="bg1"/>
                </a:solidFill>
              </a:rPr>
              <a:t>Rejilla de 100x100 en parcela de </a:t>
            </a:r>
            <a:r>
              <a:rPr lang="es-ES" altLang="es-ES" sz="2400" b="1" dirty="0" err="1">
                <a:solidFill>
                  <a:schemeClr val="bg1"/>
                </a:solidFill>
              </a:rPr>
              <a:t>Guaza</a:t>
            </a:r>
            <a:r>
              <a:rPr lang="es-ES" altLang="es-ES" sz="2400" b="1" dirty="0">
                <a:solidFill>
                  <a:schemeClr val="bg1"/>
                </a:solidFill>
              </a:rPr>
              <a:t> de Campos (Palencia)</a:t>
            </a:r>
            <a:endParaRPr lang="es-ES" altLang="es-ES" sz="2000" b="1" dirty="0">
              <a:solidFill>
                <a:schemeClr val="bg1"/>
              </a:solidFill>
            </a:endParaRPr>
          </a:p>
          <a:p>
            <a:pPr lvl="2" algn="ctr">
              <a:lnSpc>
                <a:spcPct val="90000"/>
              </a:lnSpc>
              <a:buFont typeface="Wingdings" panose="05000000000000000000" pitchFamily="2" charset="2"/>
              <a:buChar char="§"/>
            </a:pPr>
            <a:endParaRPr lang="es-ES" altLang="es-ES" sz="2000" b="1" dirty="0">
              <a:solidFill>
                <a:schemeClr val="bg1"/>
              </a:solidFill>
            </a:endParaRPr>
          </a:p>
          <a:p>
            <a:pPr lvl="2" algn="ctr">
              <a:lnSpc>
                <a:spcPct val="90000"/>
              </a:lnSpc>
              <a:buFont typeface="Wingdings" panose="05000000000000000000" pitchFamily="2" charset="2"/>
              <a:buChar char="§"/>
            </a:pPr>
            <a:endParaRPr lang="es-ES" altLang="es-ES" sz="2000" b="1" dirty="0">
              <a:solidFill>
                <a:schemeClr val="bg1"/>
              </a:solidFill>
            </a:endParaRPr>
          </a:p>
          <a:p>
            <a:pPr lvl="2" algn="ctr">
              <a:lnSpc>
                <a:spcPct val="90000"/>
              </a:lnSpc>
              <a:buFont typeface="Wingdings" panose="05000000000000000000" pitchFamily="2" charset="2"/>
              <a:buChar char="§"/>
            </a:pPr>
            <a:endParaRPr lang="es-ES" altLang="es-ES" sz="2000" b="1" dirty="0">
              <a:solidFill>
                <a:schemeClr val="bg1"/>
              </a:solidFill>
            </a:endParaRPr>
          </a:p>
        </p:txBody>
      </p:sp>
      <p:sp>
        <p:nvSpPr>
          <p:cNvPr id="7" name="Título 6">
            <a:extLst>
              <a:ext uri="{FF2B5EF4-FFF2-40B4-BE49-F238E27FC236}">
                <a16:creationId xmlns:a16="http://schemas.microsoft.com/office/drawing/2014/main" id="{2B570ECA-C1F5-4F93-9D6D-2096D89E5D7F}"/>
              </a:ext>
            </a:extLst>
          </p:cNvPr>
          <p:cNvSpPr>
            <a:spLocks noGrp="1"/>
          </p:cNvSpPr>
          <p:nvPr>
            <p:ph type="title"/>
          </p:nvPr>
        </p:nvSpPr>
        <p:spPr/>
        <p:txBody>
          <a:bodyPr/>
          <a:lstStyle/>
          <a:p>
            <a:r>
              <a:rPr lang="es-ES" dirty="0"/>
              <a:t>Recogida de muestras en rejilla y análisis en laboratorio</a:t>
            </a:r>
          </a:p>
        </p:txBody>
      </p:sp>
      <p:pic>
        <p:nvPicPr>
          <p:cNvPr id="9218" name="Picture 2" descr="alt">
            <a:extLst>
              <a:ext uri="{FF2B5EF4-FFF2-40B4-BE49-F238E27FC236}">
                <a16:creationId xmlns:a16="http://schemas.microsoft.com/office/drawing/2014/main" id="{2EFD0851-6C89-4B58-97E8-A002CF0E1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4227" y="914400"/>
            <a:ext cx="3856218" cy="557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1833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45F51-8E5D-403B-AE50-3D4C0036B395}"/>
              </a:ext>
            </a:extLst>
          </p:cNvPr>
          <p:cNvSpPr>
            <a:spLocks noGrp="1"/>
          </p:cNvSpPr>
          <p:nvPr>
            <p:ph type="title"/>
          </p:nvPr>
        </p:nvSpPr>
        <p:spPr/>
        <p:txBody>
          <a:bodyPr>
            <a:normAutofit/>
          </a:bodyPr>
          <a:lstStyle/>
          <a:p>
            <a:r>
              <a:rPr lang="es-ES" dirty="0"/>
              <a:t>Conclusiones sobre rejilla de puntos</a:t>
            </a:r>
          </a:p>
        </p:txBody>
      </p:sp>
      <p:sp>
        <p:nvSpPr>
          <p:cNvPr id="4" name="Marcador de texto 3">
            <a:extLst>
              <a:ext uri="{FF2B5EF4-FFF2-40B4-BE49-F238E27FC236}">
                <a16:creationId xmlns:a16="http://schemas.microsoft.com/office/drawing/2014/main" id="{0BEA39A4-41D1-40E5-84C3-E1D51E9F9908}"/>
              </a:ext>
            </a:extLst>
          </p:cNvPr>
          <p:cNvSpPr>
            <a:spLocks noGrp="1"/>
          </p:cNvSpPr>
          <p:nvPr>
            <p:ph type="body" idx="1"/>
          </p:nvPr>
        </p:nvSpPr>
        <p:spPr>
          <a:xfrm>
            <a:off x="812799" y="1837704"/>
            <a:ext cx="4120896" cy="576262"/>
          </a:xfrm>
        </p:spPr>
        <p:txBody>
          <a:bodyPr/>
          <a:lstStyle/>
          <a:p>
            <a:r>
              <a:rPr lang="es-ES" dirty="0"/>
              <a:t>Desventajas</a:t>
            </a:r>
          </a:p>
        </p:txBody>
      </p:sp>
      <p:sp>
        <p:nvSpPr>
          <p:cNvPr id="3" name="Marcador de contenido 2">
            <a:extLst>
              <a:ext uri="{FF2B5EF4-FFF2-40B4-BE49-F238E27FC236}">
                <a16:creationId xmlns:a16="http://schemas.microsoft.com/office/drawing/2014/main" id="{A8E357B9-F03D-463D-BCE8-5A53F2A8AEFE}"/>
              </a:ext>
            </a:extLst>
          </p:cNvPr>
          <p:cNvSpPr>
            <a:spLocks noGrp="1"/>
          </p:cNvSpPr>
          <p:nvPr>
            <p:ph sz="half" idx="2"/>
          </p:nvPr>
        </p:nvSpPr>
        <p:spPr/>
        <p:txBody>
          <a:bodyPr>
            <a:normAutofit fontScale="92500" lnSpcReduction="10000"/>
          </a:bodyPr>
          <a:lstStyle/>
          <a:p>
            <a:r>
              <a:rPr lang="es-ES" dirty="0"/>
              <a:t>Muy costoso: Unos 50 € por punto muestreado (Textura, pH, conductividad eléctrica (1/5), materia orgánica oxidable, fósforo, potasio).</a:t>
            </a:r>
          </a:p>
          <a:p>
            <a:r>
              <a:rPr lang="es-ES" dirty="0"/>
              <a:t>Poca capacidad de muestreo: una malla de 100x100m es solo 1 punto/ha</a:t>
            </a:r>
          </a:p>
          <a:p>
            <a:r>
              <a:rPr lang="es-ES" dirty="0"/>
              <a:t>No obtienes una métrica directa del potencial (rendimiento) del suelo.</a:t>
            </a:r>
          </a:p>
          <a:p>
            <a:r>
              <a:rPr lang="es-ES" dirty="0"/>
              <a:t>No puedes actualizarlo todos los años</a:t>
            </a:r>
          </a:p>
        </p:txBody>
      </p:sp>
      <p:sp>
        <p:nvSpPr>
          <p:cNvPr id="5" name="Marcador de texto 4">
            <a:extLst>
              <a:ext uri="{FF2B5EF4-FFF2-40B4-BE49-F238E27FC236}">
                <a16:creationId xmlns:a16="http://schemas.microsoft.com/office/drawing/2014/main" id="{70F87090-7535-416F-A816-C366DD15B44E}"/>
              </a:ext>
            </a:extLst>
          </p:cNvPr>
          <p:cNvSpPr>
            <a:spLocks noGrp="1"/>
          </p:cNvSpPr>
          <p:nvPr>
            <p:ph type="body" sz="quarter" idx="3"/>
          </p:nvPr>
        </p:nvSpPr>
        <p:spPr>
          <a:xfrm>
            <a:off x="5155520" y="1837704"/>
            <a:ext cx="4120896" cy="576262"/>
          </a:xfrm>
        </p:spPr>
        <p:txBody>
          <a:bodyPr/>
          <a:lstStyle/>
          <a:p>
            <a:r>
              <a:rPr lang="es-ES" dirty="0"/>
              <a:t>Ventajas</a:t>
            </a:r>
          </a:p>
        </p:txBody>
      </p:sp>
      <p:sp>
        <p:nvSpPr>
          <p:cNvPr id="6" name="Marcador de contenido 5">
            <a:extLst>
              <a:ext uri="{FF2B5EF4-FFF2-40B4-BE49-F238E27FC236}">
                <a16:creationId xmlns:a16="http://schemas.microsoft.com/office/drawing/2014/main" id="{5B6A86D0-2529-4A0D-83A3-59F69FA03D80}"/>
              </a:ext>
            </a:extLst>
          </p:cNvPr>
          <p:cNvSpPr>
            <a:spLocks noGrp="1"/>
          </p:cNvSpPr>
          <p:nvPr>
            <p:ph sz="quarter" idx="4"/>
          </p:nvPr>
        </p:nvSpPr>
        <p:spPr/>
        <p:txBody>
          <a:bodyPr>
            <a:normAutofit fontScale="92500" lnSpcReduction="10000"/>
          </a:bodyPr>
          <a:lstStyle/>
          <a:p>
            <a:r>
              <a:rPr lang="es-ES" dirty="0"/>
              <a:t>Información agronómica con grandes posibilidades de interpretación y análisis.</a:t>
            </a:r>
          </a:p>
          <a:p>
            <a:r>
              <a:rPr lang="es-ES" dirty="0"/>
              <a:t>La información perdura en el tiempo.</a:t>
            </a:r>
          </a:p>
        </p:txBody>
      </p:sp>
    </p:spTree>
    <p:extLst>
      <p:ext uri="{BB962C8B-B14F-4D97-AF65-F5344CB8AC3E}">
        <p14:creationId xmlns:p14="http://schemas.microsoft.com/office/powerpoint/2010/main" val="2124837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ites.aces.edu/group/crops/precisionag/precisionag_blog/Lists/Posts/Attachments/55/clip_image003_2_7F2C3BF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88552" y="2708920"/>
            <a:ext cx="3324225" cy="1552576"/>
          </a:xfrm>
          <a:prstGeom prst="rect">
            <a:avLst/>
          </a:prstGeom>
          <a:noFill/>
          <a:extLst>
            <a:ext uri="{909E8E84-426E-40DD-AFC4-6F175D3DCCD1}">
              <a14:hiddenFill xmlns:a14="http://schemas.microsoft.com/office/drawing/2010/main">
                <a:solidFill>
                  <a:srgbClr val="FFFFFF"/>
                </a:solidFill>
              </a14:hiddenFill>
            </a:ext>
          </a:extLst>
        </p:spPr>
      </p:pic>
      <p:sp>
        <p:nvSpPr>
          <p:cNvPr id="4" name="1 CuadroTexto"/>
          <p:cNvSpPr txBox="1"/>
          <p:nvPr/>
        </p:nvSpPr>
        <p:spPr>
          <a:xfrm>
            <a:off x="1919536" y="332659"/>
            <a:ext cx="7596336" cy="1323439"/>
          </a:xfrm>
          <a:prstGeom prst="rect">
            <a:avLst/>
          </a:prstGeom>
        </p:spPr>
        <p:txBody>
          <a:bodyPr vert="horz" lIns="91440" tIns="45720" rIns="91440" bIns="45720" rtlCol="0" anchor="t">
            <a:normAutofit/>
          </a:bodyPr>
          <a:lstStyle>
            <a:defPPr>
              <a:defRPr lang="es-ES"/>
            </a:defPPr>
            <a:lvl1pPr defTabSz="457200">
              <a:spcBef>
                <a:spcPct val="0"/>
              </a:spcBef>
              <a:buNone/>
              <a:defRPr sz="4000" b="1">
                <a:ln>
                  <a:solidFill>
                    <a:prstClr val="black"/>
                  </a:solidFill>
                </a:ln>
                <a:solidFill>
                  <a:srgbClr val="FFC000"/>
                </a:solidFill>
                <a:effectLst>
                  <a:outerShdw blurRad="38100" dist="38100" dir="2700000" algn="tl">
                    <a:srgbClr val="000000">
                      <a:alpha val="43137"/>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 dirty="0"/>
              <a:t>¿Cómo nos llega la información de correcciones?</a:t>
            </a:r>
          </a:p>
          <a:p>
            <a:endParaRPr lang="es-ES" dirty="0"/>
          </a:p>
        </p:txBody>
      </p:sp>
      <p:grpSp>
        <p:nvGrpSpPr>
          <p:cNvPr id="10" name="Grupo 9"/>
          <p:cNvGrpSpPr/>
          <p:nvPr/>
        </p:nvGrpSpPr>
        <p:grpSpPr>
          <a:xfrm>
            <a:off x="2723388" y="3429003"/>
            <a:ext cx="2076468" cy="2571751"/>
            <a:chOff x="1151966" y="1876639"/>
            <a:chExt cx="2076468" cy="2571751"/>
          </a:xfrm>
        </p:grpSpPr>
        <p:pic>
          <p:nvPicPr>
            <p:cNvPr id="13" name="Picture 2" descr="Image result for 4g vs satellit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51966" y="1876639"/>
              <a:ext cx="1656184"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5132" y="3633080"/>
              <a:ext cx="1153302" cy="815310"/>
            </a:xfrm>
            <a:prstGeom prst="rect">
              <a:avLst/>
            </a:prstGeom>
          </p:spPr>
        </p:pic>
      </p:grpSp>
      <p:grpSp>
        <p:nvGrpSpPr>
          <p:cNvPr id="2" name="Grupo 1"/>
          <p:cNvGrpSpPr/>
          <p:nvPr/>
        </p:nvGrpSpPr>
        <p:grpSpPr>
          <a:xfrm>
            <a:off x="6456040" y="3356995"/>
            <a:ext cx="2048480" cy="2680311"/>
            <a:chOff x="4336013" y="1988840"/>
            <a:chExt cx="2048480" cy="2680311"/>
          </a:xfrm>
        </p:grpSpPr>
        <p:pic>
          <p:nvPicPr>
            <p:cNvPr id="1026" name="Picture 2" descr="Image result for 4g vs satellit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150385" y="1988840"/>
              <a:ext cx="1234108"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6013" y="3853841"/>
              <a:ext cx="1153302" cy="815310"/>
            </a:xfrm>
            <a:prstGeom prst="rect">
              <a:avLst/>
            </a:prstGeom>
          </p:spPr>
        </p:pic>
      </p:grpSp>
      <p:cxnSp>
        <p:nvCxnSpPr>
          <p:cNvPr id="15" name="Conector recto 14"/>
          <p:cNvCxnSpPr/>
          <p:nvPr/>
        </p:nvCxnSpPr>
        <p:spPr>
          <a:xfrm>
            <a:off x="5591944" y="3429000"/>
            <a:ext cx="0" cy="3096344"/>
          </a:xfrm>
          <a:prstGeom prst="line">
            <a:avLst/>
          </a:prstGeom>
        </p:spPr>
        <p:style>
          <a:lnRef idx="3">
            <a:schemeClr val="accent2"/>
          </a:lnRef>
          <a:fillRef idx="0">
            <a:schemeClr val="accent2"/>
          </a:fillRef>
          <a:effectRef idx="2">
            <a:schemeClr val="accent2"/>
          </a:effectRef>
          <a:fontRef idx="minor">
            <a:schemeClr val="tx1"/>
          </a:fontRef>
        </p:style>
      </p:cxnSp>
      <p:sp>
        <p:nvSpPr>
          <p:cNvPr id="19" name="10 CuadroTexto"/>
          <p:cNvSpPr txBox="1"/>
          <p:nvPr/>
        </p:nvSpPr>
        <p:spPr>
          <a:xfrm>
            <a:off x="2026833" y="2670230"/>
            <a:ext cx="3239447" cy="523220"/>
          </a:xfrm>
          <a:prstGeom prst="rect">
            <a:avLst/>
          </a:prstGeom>
          <a:solidFill>
            <a:srgbClr val="FFFFC9">
              <a:alpha val="33000"/>
            </a:srgbClr>
          </a:solidFill>
        </p:spPr>
        <p:txBody>
          <a:bodyPr wrap="square" rtlCol="0">
            <a:spAutoFit/>
          </a:bodyPr>
          <a:lstStyle/>
          <a:p>
            <a:r>
              <a:rPr lang="es-ES" sz="2800" i="1" dirty="0">
                <a:effectLst>
                  <a:outerShdw blurRad="38100" dist="38100" dir="2700000" algn="tl">
                    <a:srgbClr val="000000">
                      <a:alpha val="43137"/>
                    </a:srgbClr>
                  </a:outerShdw>
                </a:effectLst>
              </a:rPr>
              <a:t>Redes de telefonía</a:t>
            </a:r>
            <a:endParaRPr lang="es-ES" sz="2400" dirty="0"/>
          </a:p>
        </p:txBody>
      </p:sp>
      <p:sp>
        <p:nvSpPr>
          <p:cNvPr id="20" name="10 CuadroTexto"/>
          <p:cNvSpPr txBox="1"/>
          <p:nvPr/>
        </p:nvSpPr>
        <p:spPr>
          <a:xfrm>
            <a:off x="6566169" y="2670230"/>
            <a:ext cx="2520280" cy="523220"/>
          </a:xfrm>
          <a:prstGeom prst="rect">
            <a:avLst/>
          </a:prstGeom>
          <a:solidFill>
            <a:srgbClr val="FFFFC9">
              <a:alpha val="33000"/>
            </a:srgbClr>
          </a:solidFill>
        </p:spPr>
        <p:txBody>
          <a:bodyPr wrap="square" rtlCol="0">
            <a:spAutoFit/>
          </a:bodyPr>
          <a:lstStyle/>
          <a:p>
            <a:r>
              <a:rPr lang="es-ES" sz="2800" i="1" dirty="0">
                <a:effectLst>
                  <a:outerShdw blurRad="38100" dist="38100" dir="2700000" algn="tl">
                    <a:srgbClr val="000000">
                      <a:alpha val="43137"/>
                    </a:srgbClr>
                  </a:outerShdw>
                </a:effectLst>
              </a:rPr>
              <a:t>Vía satélite</a:t>
            </a:r>
            <a:endParaRPr lang="es-ES" sz="2400" dirty="0"/>
          </a:p>
        </p:txBody>
      </p:sp>
    </p:spTree>
    <p:extLst>
      <p:ext uri="{BB962C8B-B14F-4D97-AF65-F5344CB8AC3E}">
        <p14:creationId xmlns:p14="http://schemas.microsoft.com/office/powerpoint/2010/main" val="403210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EABB5FD-7BD5-4BEF-8B60-ED2FF8B827BF}"/>
              </a:ext>
            </a:extLst>
          </p:cNvPr>
          <p:cNvPicPr>
            <a:picLocks noChangeAspect="1"/>
          </p:cNvPicPr>
          <p:nvPr/>
        </p:nvPicPr>
        <p:blipFill>
          <a:blip r:embed="rId2"/>
          <a:stretch>
            <a:fillRect/>
          </a:stretch>
        </p:blipFill>
        <p:spPr>
          <a:xfrm>
            <a:off x="2872038" y="3970347"/>
            <a:ext cx="4571407" cy="3428555"/>
          </a:xfrm>
          <a:prstGeom prst="rect">
            <a:avLst/>
          </a:prstGeom>
        </p:spPr>
      </p:pic>
      <p:sp>
        <p:nvSpPr>
          <p:cNvPr id="2" name="Título 1"/>
          <p:cNvSpPr>
            <a:spLocks noGrp="1"/>
          </p:cNvSpPr>
          <p:nvPr>
            <p:ph type="title"/>
          </p:nvPr>
        </p:nvSpPr>
        <p:spPr>
          <a:xfrm>
            <a:off x="812801" y="182880"/>
            <a:ext cx="8463617" cy="1747520"/>
          </a:xfrm>
        </p:spPr>
        <p:txBody>
          <a:bodyPr>
            <a:normAutofit fontScale="90000"/>
          </a:bodyPr>
          <a:lstStyle/>
          <a:p>
            <a:r>
              <a:rPr lang="es-ES" dirty="0"/>
              <a:t>Dosificación variable en base a datos de conductividad eléctrica (EC) aparente</a:t>
            </a:r>
          </a:p>
        </p:txBody>
      </p:sp>
      <p:sp>
        <p:nvSpPr>
          <p:cNvPr id="3" name="Marcador de contenido 2"/>
          <p:cNvSpPr>
            <a:spLocks noGrp="1"/>
          </p:cNvSpPr>
          <p:nvPr>
            <p:ph idx="1"/>
          </p:nvPr>
        </p:nvSpPr>
        <p:spPr/>
        <p:txBody>
          <a:bodyPr>
            <a:normAutofit/>
          </a:bodyPr>
          <a:lstStyle/>
          <a:p>
            <a:r>
              <a:rPr lang="es-ES" dirty="0"/>
              <a:t>Mide la capacidad del suelo para transmitir la carga eléctrica a través de un sensor arrastrado o muy próximo al suelo.</a:t>
            </a:r>
          </a:p>
          <a:p>
            <a:r>
              <a:rPr lang="es-ES" dirty="0"/>
              <a:t>La EC se correlaciona positivamente con la textura (y propiedades derivadas de esta) y salinidad de los suelos se.</a:t>
            </a:r>
          </a:p>
          <a:p>
            <a:r>
              <a:rPr lang="es-ES" dirty="0"/>
              <a:t>El sensor lleva acoplado un GPS para georreferenciar y se diseñan pasadas cada 15m a unos 15 km/h</a:t>
            </a:r>
          </a:p>
          <a:p>
            <a:r>
              <a:rPr lang="es-ES" dirty="0"/>
              <a:t>Funcionamiento: 2 electrodos inyectan electricidad y 4 miden la caída de tensión en una sección del suelo de hasta 90 cm</a:t>
            </a:r>
          </a:p>
        </p:txBody>
      </p:sp>
      <p:pic>
        <p:nvPicPr>
          <p:cNvPr id="5" name="Imagen 4"/>
          <p:cNvPicPr>
            <a:picLocks noChangeAspect="1"/>
          </p:cNvPicPr>
          <p:nvPr/>
        </p:nvPicPr>
        <p:blipFill>
          <a:blip r:embed="rId3"/>
          <a:stretch>
            <a:fillRect/>
          </a:stretch>
        </p:blipFill>
        <p:spPr>
          <a:xfrm>
            <a:off x="-5527548" y="-1619856"/>
            <a:ext cx="4814824" cy="6419765"/>
          </a:xfrm>
          <a:prstGeom prst="rect">
            <a:avLst/>
          </a:prstGeom>
        </p:spPr>
      </p:pic>
    </p:spTree>
    <p:extLst>
      <p:ext uri="{BB962C8B-B14F-4D97-AF65-F5344CB8AC3E}">
        <p14:creationId xmlns:p14="http://schemas.microsoft.com/office/powerpoint/2010/main" val="17514021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E112F4-D75C-4925-BF27-CCB11152876C}"/>
              </a:ext>
            </a:extLst>
          </p:cNvPr>
          <p:cNvSpPr>
            <a:spLocks noGrp="1"/>
          </p:cNvSpPr>
          <p:nvPr>
            <p:ph type="title"/>
          </p:nvPr>
        </p:nvSpPr>
        <p:spPr/>
        <p:txBody>
          <a:bodyPr>
            <a:normAutofit/>
          </a:bodyPr>
          <a:lstStyle/>
          <a:p>
            <a:endParaRPr lang="es-ES"/>
          </a:p>
        </p:txBody>
      </p:sp>
      <p:sp>
        <p:nvSpPr>
          <p:cNvPr id="3" name="Marcador de contenido 2">
            <a:extLst>
              <a:ext uri="{FF2B5EF4-FFF2-40B4-BE49-F238E27FC236}">
                <a16:creationId xmlns:a16="http://schemas.microsoft.com/office/drawing/2014/main" id="{2053493D-B926-4004-83E0-0AA0608CB677}"/>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D448EB99-0FD8-4A56-AAEC-8E9503A159D8}"/>
              </a:ext>
            </a:extLst>
          </p:cNvPr>
          <p:cNvPicPr>
            <a:picLocks noChangeAspect="1"/>
          </p:cNvPicPr>
          <p:nvPr/>
        </p:nvPicPr>
        <p:blipFill>
          <a:blip r:embed="rId2"/>
          <a:stretch>
            <a:fillRect/>
          </a:stretch>
        </p:blipFill>
        <p:spPr>
          <a:xfrm>
            <a:off x="564962" y="609600"/>
            <a:ext cx="6576067" cy="5860957"/>
          </a:xfrm>
          <a:prstGeom prst="rect">
            <a:avLst/>
          </a:prstGeom>
        </p:spPr>
      </p:pic>
      <p:pic>
        <p:nvPicPr>
          <p:cNvPr id="5" name="Picture 6" descr="Related image">
            <a:extLst>
              <a:ext uri="{FF2B5EF4-FFF2-40B4-BE49-F238E27FC236}">
                <a16:creationId xmlns:a16="http://schemas.microsoft.com/office/drawing/2014/main" id="{F4964737-18A3-435F-A079-F93DEA8F7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093" y="3475847"/>
            <a:ext cx="3939878" cy="29397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www.agrae.es/wp-content/uploads/2017/04/Mapeo-de-los-Suelos-1-1.png">
            <a:extLst>
              <a:ext uri="{FF2B5EF4-FFF2-40B4-BE49-F238E27FC236}">
                <a16:creationId xmlns:a16="http://schemas.microsoft.com/office/drawing/2014/main" id="{71B5B088-5BFD-4DD4-967F-15A7AE747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1114" y="442397"/>
            <a:ext cx="3972857" cy="29760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www.agrae.es/wp-content/uploads/2016/11/aGrae-navbar-@-1x.png">
            <a:extLst>
              <a:ext uri="{FF2B5EF4-FFF2-40B4-BE49-F238E27FC236}">
                <a16:creationId xmlns:a16="http://schemas.microsoft.com/office/drawing/2014/main" id="{27F03C9A-228C-4895-8C0D-530C70256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096" y="442397"/>
            <a:ext cx="2428875" cy="42862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D9DBEB50-9327-4BBF-ABF0-0AB8B3A1C7F1}"/>
              </a:ext>
            </a:extLst>
          </p:cNvPr>
          <p:cNvSpPr txBox="1"/>
          <p:nvPr/>
        </p:nvSpPr>
        <p:spPr>
          <a:xfrm>
            <a:off x="564962" y="6101225"/>
            <a:ext cx="4224746" cy="369332"/>
          </a:xfrm>
          <a:prstGeom prst="rect">
            <a:avLst/>
          </a:prstGeom>
          <a:noFill/>
        </p:spPr>
        <p:txBody>
          <a:bodyPr wrap="none" rtlCol="0">
            <a:spAutoFit/>
          </a:bodyPr>
          <a:lstStyle/>
          <a:p>
            <a:r>
              <a:rPr lang="es-ES" dirty="0"/>
              <a:t>Eusebio Miguel (Torquemada, Palencia)</a:t>
            </a:r>
          </a:p>
        </p:txBody>
      </p:sp>
    </p:spTree>
    <p:extLst>
      <p:ext uri="{BB962C8B-B14F-4D97-AF65-F5344CB8AC3E}">
        <p14:creationId xmlns:p14="http://schemas.microsoft.com/office/powerpoint/2010/main" val="34369481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F88628-A758-41BF-AD5B-5A5401ABB384}"/>
              </a:ext>
            </a:extLst>
          </p:cNvPr>
          <p:cNvSpPr>
            <a:spLocks noGrp="1"/>
          </p:cNvSpPr>
          <p:nvPr>
            <p:ph type="title"/>
          </p:nvPr>
        </p:nvSpPr>
        <p:spPr/>
        <p:txBody>
          <a:bodyPr>
            <a:normAutofit/>
          </a:bodyPr>
          <a:lstStyle/>
          <a:p>
            <a:endParaRPr lang="es-ES"/>
          </a:p>
        </p:txBody>
      </p:sp>
      <p:sp>
        <p:nvSpPr>
          <p:cNvPr id="3" name="Marcador de contenido 2">
            <a:extLst>
              <a:ext uri="{FF2B5EF4-FFF2-40B4-BE49-F238E27FC236}">
                <a16:creationId xmlns:a16="http://schemas.microsoft.com/office/drawing/2014/main" id="{ED75796C-9B47-43C3-8DAC-60CF24892DEE}"/>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D5C3660C-2097-4D6D-88DE-B4B1EE2DE724}"/>
              </a:ext>
            </a:extLst>
          </p:cNvPr>
          <p:cNvPicPr>
            <a:picLocks noChangeAspect="1"/>
          </p:cNvPicPr>
          <p:nvPr/>
        </p:nvPicPr>
        <p:blipFill>
          <a:blip r:embed="rId2"/>
          <a:stretch>
            <a:fillRect/>
          </a:stretch>
        </p:blipFill>
        <p:spPr>
          <a:xfrm>
            <a:off x="-108112" y="0"/>
            <a:ext cx="10675678" cy="6858000"/>
          </a:xfrm>
          <a:prstGeom prst="rect">
            <a:avLst/>
          </a:prstGeom>
        </p:spPr>
      </p:pic>
    </p:spTree>
    <p:extLst>
      <p:ext uri="{BB962C8B-B14F-4D97-AF65-F5344CB8AC3E}">
        <p14:creationId xmlns:p14="http://schemas.microsoft.com/office/powerpoint/2010/main" val="437258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45F51-8E5D-403B-AE50-3D4C0036B395}"/>
              </a:ext>
            </a:extLst>
          </p:cNvPr>
          <p:cNvSpPr>
            <a:spLocks noGrp="1"/>
          </p:cNvSpPr>
          <p:nvPr>
            <p:ph type="title"/>
          </p:nvPr>
        </p:nvSpPr>
        <p:spPr/>
        <p:txBody>
          <a:bodyPr>
            <a:normAutofit/>
          </a:bodyPr>
          <a:lstStyle/>
          <a:p>
            <a:r>
              <a:rPr lang="es-ES" dirty="0"/>
              <a:t>Conclusiones sobre sensores de CE</a:t>
            </a:r>
          </a:p>
        </p:txBody>
      </p:sp>
      <p:sp>
        <p:nvSpPr>
          <p:cNvPr id="4" name="Marcador de texto 3">
            <a:extLst>
              <a:ext uri="{FF2B5EF4-FFF2-40B4-BE49-F238E27FC236}">
                <a16:creationId xmlns:a16="http://schemas.microsoft.com/office/drawing/2014/main" id="{0BEA39A4-41D1-40E5-84C3-E1D51E9F9908}"/>
              </a:ext>
            </a:extLst>
          </p:cNvPr>
          <p:cNvSpPr>
            <a:spLocks noGrp="1"/>
          </p:cNvSpPr>
          <p:nvPr>
            <p:ph type="body" idx="1"/>
          </p:nvPr>
        </p:nvSpPr>
        <p:spPr>
          <a:xfrm>
            <a:off x="812799" y="1590966"/>
            <a:ext cx="4120896" cy="576262"/>
          </a:xfrm>
        </p:spPr>
        <p:txBody>
          <a:bodyPr/>
          <a:lstStyle/>
          <a:p>
            <a:r>
              <a:rPr lang="es-ES" dirty="0"/>
              <a:t>Desventajas</a:t>
            </a:r>
          </a:p>
        </p:txBody>
      </p:sp>
      <p:sp>
        <p:nvSpPr>
          <p:cNvPr id="3" name="Marcador de contenido 2">
            <a:extLst>
              <a:ext uri="{FF2B5EF4-FFF2-40B4-BE49-F238E27FC236}">
                <a16:creationId xmlns:a16="http://schemas.microsoft.com/office/drawing/2014/main" id="{A8E357B9-F03D-463D-BCE8-5A53F2A8AEFE}"/>
              </a:ext>
            </a:extLst>
          </p:cNvPr>
          <p:cNvSpPr>
            <a:spLocks noGrp="1"/>
          </p:cNvSpPr>
          <p:nvPr>
            <p:ph sz="half" idx="2"/>
          </p:nvPr>
        </p:nvSpPr>
        <p:spPr>
          <a:xfrm>
            <a:off x="4933695" y="2869540"/>
            <a:ext cx="4120896" cy="3304117"/>
          </a:xfrm>
        </p:spPr>
        <p:txBody>
          <a:bodyPr>
            <a:normAutofit/>
          </a:bodyPr>
          <a:lstStyle/>
          <a:p>
            <a:r>
              <a:rPr lang="es-ES" dirty="0"/>
              <a:t>Unos 40 €/ha.</a:t>
            </a:r>
          </a:p>
          <a:p>
            <a:r>
              <a:rPr lang="es-ES" dirty="0"/>
              <a:t>Alta densidad de muestreo: 200 </a:t>
            </a:r>
            <a:r>
              <a:rPr lang="es-ES" dirty="0" err="1"/>
              <a:t>ptos</a:t>
            </a:r>
            <a:r>
              <a:rPr lang="es-ES" dirty="0"/>
              <a:t>./ha</a:t>
            </a:r>
          </a:p>
          <a:p>
            <a:r>
              <a:rPr lang="es-ES" dirty="0"/>
              <a:t>El dato perdura en el tiempo</a:t>
            </a:r>
          </a:p>
        </p:txBody>
      </p:sp>
      <p:sp>
        <p:nvSpPr>
          <p:cNvPr id="5" name="Marcador de texto 4">
            <a:extLst>
              <a:ext uri="{FF2B5EF4-FFF2-40B4-BE49-F238E27FC236}">
                <a16:creationId xmlns:a16="http://schemas.microsoft.com/office/drawing/2014/main" id="{70F87090-7535-416F-A816-C366DD15B44E}"/>
              </a:ext>
            </a:extLst>
          </p:cNvPr>
          <p:cNvSpPr>
            <a:spLocks noGrp="1"/>
          </p:cNvSpPr>
          <p:nvPr>
            <p:ph type="body" sz="quarter" idx="3"/>
          </p:nvPr>
        </p:nvSpPr>
        <p:spPr>
          <a:xfrm>
            <a:off x="5155520" y="1590966"/>
            <a:ext cx="4120896" cy="576262"/>
          </a:xfrm>
        </p:spPr>
        <p:txBody>
          <a:bodyPr/>
          <a:lstStyle/>
          <a:p>
            <a:r>
              <a:rPr lang="es-ES" dirty="0"/>
              <a:t>Ventajas</a:t>
            </a:r>
          </a:p>
        </p:txBody>
      </p:sp>
      <p:sp>
        <p:nvSpPr>
          <p:cNvPr id="6" name="Marcador de contenido 5">
            <a:extLst>
              <a:ext uri="{FF2B5EF4-FFF2-40B4-BE49-F238E27FC236}">
                <a16:creationId xmlns:a16="http://schemas.microsoft.com/office/drawing/2014/main" id="{5B6A86D0-2529-4A0D-83A3-59F69FA03D80}"/>
              </a:ext>
            </a:extLst>
          </p:cNvPr>
          <p:cNvSpPr>
            <a:spLocks noGrp="1"/>
          </p:cNvSpPr>
          <p:nvPr>
            <p:ph sz="quarter" idx="4"/>
          </p:nvPr>
        </p:nvSpPr>
        <p:spPr>
          <a:xfrm>
            <a:off x="812799" y="2875145"/>
            <a:ext cx="4120896" cy="3304117"/>
          </a:xfrm>
        </p:spPr>
        <p:txBody>
          <a:bodyPr>
            <a:normAutofit/>
          </a:bodyPr>
          <a:lstStyle/>
          <a:p>
            <a:r>
              <a:rPr lang="es-ES" dirty="0"/>
              <a:t>LA EC no es un parámetro agronómico directo como las analíticas de laboratorio</a:t>
            </a:r>
          </a:p>
          <a:p>
            <a:r>
              <a:rPr lang="es-ES" dirty="0"/>
              <a:t>Las mediciones están sujetas a variación temporal en función de la humedad del suelo. El riego es un factor determinante a la hora de hacer mediciones.</a:t>
            </a:r>
          </a:p>
        </p:txBody>
      </p:sp>
      <p:sp>
        <p:nvSpPr>
          <p:cNvPr id="7" name="Rectángulo 6">
            <a:extLst>
              <a:ext uri="{FF2B5EF4-FFF2-40B4-BE49-F238E27FC236}">
                <a16:creationId xmlns:a16="http://schemas.microsoft.com/office/drawing/2014/main" id="{373101C6-4CF6-4871-BCD1-7AC3713591BC}"/>
              </a:ext>
            </a:extLst>
          </p:cNvPr>
          <p:cNvSpPr/>
          <p:nvPr/>
        </p:nvSpPr>
        <p:spPr>
          <a:xfrm>
            <a:off x="1939174" y="6063734"/>
            <a:ext cx="5464573" cy="369332"/>
          </a:xfrm>
          <a:prstGeom prst="rect">
            <a:avLst/>
          </a:prstGeom>
        </p:spPr>
        <p:txBody>
          <a:bodyPr wrap="none">
            <a:spAutoFit/>
          </a:bodyPr>
          <a:lstStyle/>
          <a:p>
            <a:r>
              <a:rPr lang="es-ES" dirty="0">
                <a:hlinkClick r:id="rId2"/>
              </a:rPr>
              <a:t>https://www.youtube.com/watch?v=ERkZdLm44bg</a:t>
            </a:r>
            <a:endParaRPr lang="es-ES" dirty="0"/>
          </a:p>
        </p:txBody>
      </p:sp>
      <p:sp>
        <p:nvSpPr>
          <p:cNvPr id="8" name="CuadroTexto 7">
            <a:extLst>
              <a:ext uri="{FF2B5EF4-FFF2-40B4-BE49-F238E27FC236}">
                <a16:creationId xmlns:a16="http://schemas.microsoft.com/office/drawing/2014/main" id="{8AF983B7-CB4D-4D8B-9A88-0BFAC87FAF55}"/>
              </a:ext>
            </a:extLst>
          </p:cNvPr>
          <p:cNvSpPr txBox="1"/>
          <p:nvPr/>
        </p:nvSpPr>
        <p:spPr>
          <a:xfrm>
            <a:off x="7413331" y="5694402"/>
            <a:ext cx="514885"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S" dirty="0"/>
              <a:t>ver</a:t>
            </a:r>
          </a:p>
        </p:txBody>
      </p:sp>
      <p:sp>
        <p:nvSpPr>
          <p:cNvPr id="9" name="Marcador de texto 3">
            <a:extLst>
              <a:ext uri="{FF2B5EF4-FFF2-40B4-BE49-F238E27FC236}">
                <a16:creationId xmlns:a16="http://schemas.microsoft.com/office/drawing/2014/main" id="{E0B4BBF1-2C6F-4FBF-9E54-19EE21443EB7}"/>
              </a:ext>
            </a:extLst>
          </p:cNvPr>
          <p:cNvSpPr txBox="1">
            <a:spLocks/>
          </p:cNvSpPr>
          <p:nvPr/>
        </p:nvSpPr>
        <p:spPr>
          <a:xfrm>
            <a:off x="1034624" y="5487472"/>
            <a:ext cx="4120896"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9pPr>
          </a:lstStyle>
          <a:p>
            <a:r>
              <a:rPr lang="es-ES" dirty="0"/>
              <a:t>Sensores complementarios:</a:t>
            </a:r>
          </a:p>
        </p:txBody>
      </p:sp>
    </p:spTree>
    <p:extLst>
      <p:ext uri="{BB962C8B-B14F-4D97-AF65-F5344CB8AC3E}">
        <p14:creationId xmlns:p14="http://schemas.microsoft.com/office/powerpoint/2010/main" val="19133491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Dosificación variable en base a datos de conductividad eléctrica aparente</a:t>
            </a:r>
          </a:p>
        </p:txBody>
      </p:sp>
      <p:sp>
        <p:nvSpPr>
          <p:cNvPr id="3" name="Marcador de contenido 2"/>
          <p:cNvSpPr>
            <a:spLocks noGrp="1"/>
          </p:cNvSpPr>
          <p:nvPr>
            <p:ph idx="1"/>
          </p:nvPr>
        </p:nvSpPr>
        <p:spPr/>
        <p:txBody>
          <a:bodyPr/>
          <a:lstStyle/>
          <a:p>
            <a:endParaRPr lang="es-ES"/>
          </a:p>
        </p:txBody>
      </p:sp>
      <p:pic>
        <p:nvPicPr>
          <p:cNvPr id="5" name="Imagen 4"/>
          <p:cNvPicPr>
            <a:picLocks noChangeAspect="1"/>
          </p:cNvPicPr>
          <p:nvPr/>
        </p:nvPicPr>
        <p:blipFill>
          <a:blip r:embed="rId2"/>
          <a:stretch>
            <a:fillRect/>
          </a:stretch>
        </p:blipFill>
        <p:spPr>
          <a:xfrm>
            <a:off x="-5527548" y="-1619856"/>
            <a:ext cx="4814824" cy="6419765"/>
          </a:xfrm>
          <a:prstGeom prst="rect">
            <a:avLst/>
          </a:prstGeom>
        </p:spPr>
      </p:pic>
      <p:pic>
        <p:nvPicPr>
          <p:cNvPr id="6" name="Imagen 5"/>
          <p:cNvPicPr>
            <a:picLocks noChangeAspect="1"/>
          </p:cNvPicPr>
          <p:nvPr/>
        </p:nvPicPr>
        <p:blipFill>
          <a:blip r:embed="rId3"/>
          <a:stretch>
            <a:fillRect/>
          </a:stretch>
        </p:blipFill>
        <p:spPr>
          <a:xfrm>
            <a:off x="7524454" y="2550046"/>
            <a:ext cx="4667546" cy="3500660"/>
          </a:xfrm>
          <a:prstGeom prst="rect">
            <a:avLst/>
          </a:prstGeom>
        </p:spPr>
      </p:pic>
      <p:pic>
        <p:nvPicPr>
          <p:cNvPr id="7" name="Imagen 6"/>
          <p:cNvPicPr>
            <a:picLocks noChangeAspect="1"/>
          </p:cNvPicPr>
          <p:nvPr/>
        </p:nvPicPr>
        <p:blipFill>
          <a:blip r:embed="rId4"/>
          <a:stretch>
            <a:fillRect/>
          </a:stretch>
        </p:blipFill>
        <p:spPr>
          <a:xfrm>
            <a:off x="2316118" y="1836084"/>
            <a:ext cx="4928584" cy="4928584"/>
          </a:xfrm>
          <a:prstGeom prst="rect">
            <a:avLst/>
          </a:prstGeom>
        </p:spPr>
      </p:pic>
    </p:spTree>
    <p:extLst>
      <p:ext uri="{BB962C8B-B14F-4D97-AF65-F5344CB8AC3E}">
        <p14:creationId xmlns:p14="http://schemas.microsoft.com/office/powerpoint/2010/main" val="1779811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Dosificación variable basada en monitor de rendimiento</a:t>
            </a:r>
          </a:p>
        </p:txBody>
      </p:sp>
      <p:sp>
        <p:nvSpPr>
          <p:cNvPr id="5" name="Marcador de texto 4"/>
          <p:cNvSpPr>
            <a:spLocks noGrp="1"/>
          </p:cNvSpPr>
          <p:nvPr>
            <p:ph type="body" idx="1"/>
          </p:nvPr>
        </p:nvSpPr>
        <p:spPr/>
        <p:txBody>
          <a:bodyPr/>
          <a:lstStyle/>
          <a:p>
            <a:r>
              <a:rPr lang="es-ES" dirty="0"/>
              <a:t>Útil para conocer el potencial de la parcela (objetivo de producción) y las extracciones/ residuos del cultivo anterior. </a:t>
            </a:r>
          </a:p>
        </p:txBody>
      </p:sp>
    </p:spTree>
    <p:extLst>
      <p:ext uri="{BB962C8B-B14F-4D97-AF65-F5344CB8AC3E}">
        <p14:creationId xmlns:p14="http://schemas.microsoft.com/office/powerpoint/2010/main" val="10247311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41E0C5FD-F689-447E-A946-97807C2A41E8}"/>
              </a:ext>
            </a:extLst>
          </p:cNvPr>
          <p:cNvPicPr>
            <a:picLocks noChangeAspect="1"/>
          </p:cNvPicPr>
          <p:nvPr/>
        </p:nvPicPr>
        <p:blipFill>
          <a:blip r:embed="rId2"/>
          <a:stretch>
            <a:fillRect/>
          </a:stretch>
        </p:blipFill>
        <p:spPr>
          <a:xfrm>
            <a:off x="8493369" y="3225027"/>
            <a:ext cx="3630954" cy="2723216"/>
          </a:xfrm>
          <a:prstGeom prst="rect">
            <a:avLst/>
          </a:prstGeom>
        </p:spPr>
      </p:pic>
      <p:pic>
        <p:nvPicPr>
          <p:cNvPr id="7" name="Marcador de contenido 3">
            <a:extLst>
              <a:ext uri="{FF2B5EF4-FFF2-40B4-BE49-F238E27FC236}">
                <a16:creationId xmlns:a16="http://schemas.microsoft.com/office/drawing/2014/main" id="{A790DD8B-B249-42FF-8D69-D54788E9678C}"/>
              </a:ext>
            </a:extLst>
          </p:cNvPr>
          <p:cNvPicPr>
            <a:picLocks noChangeAspect="1"/>
          </p:cNvPicPr>
          <p:nvPr/>
        </p:nvPicPr>
        <p:blipFill rotWithShape="1">
          <a:blip r:embed="rId3"/>
          <a:srcRect r="25030"/>
          <a:stretch/>
        </p:blipFill>
        <p:spPr>
          <a:xfrm>
            <a:off x="359608" y="949162"/>
            <a:ext cx="8044238" cy="5812038"/>
          </a:xfrm>
          <a:prstGeom prst="rect">
            <a:avLst/>
          </a:prstGeom>
        </p:spPr>
      </p:pic>
      <p:sp>
        <p:nvSpPr>
          <p:cNvPr id="2" name="Título 1"/>
          <p:cNvSpPr>
            <a:spLocks noGrp="1"/>
          </p:cNvSpPr>
          <p:nvPr>
            <p:ph type="title"/>
          </p:nvPr>
        </p:nvSpPr>
        <p:spPr>
          <a:xfrm>
            <a:off x="547680" y="127827"/>
            <a:ext cx="11284712" cy="1320800"/>
          </a:xfrm>
        </p:spPr>
        <p:txBody>
          <a:bodyPr>
            <a:normAutofit/>
          </a:bodyPr>
          <a:lstStyle/>
          <a:p>
            <a:r>
              <a:rPr lang="es-ES" dirty="0"/>
              <a:t>Ejemplo de datos de una cosechadora</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794775"/>
            <a:ext cx="3466228" cy="404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txBox="1">
            <a:spLocks noChangeArrowheads="1"/>
          </p:cNvSpPr>
          <p:nvPr/>
        </p:nvSpPr>
        <p:spPr>
          <a:xfrm>
            <a:off x="7490522" y="5948243"/>
            <a:ext cx="4593974" cy="924877"/>
          </a:xfrm>
          <a:prstGeom prst="rect">
            <a:avLst/>
          </a:prstGeom>
          <a:solidFill>
            <a:schemeClr val="tx2"/>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0975" lvl="1" indent="0" algn="ctr">
              <a:lnSpc>
                <a:spcPct val="90000"/>
              </a:lnSpc>
              <a:buNone/>
            </a:pPr>
            <a:r>
              <a:rPr lang="es-ES" altLang="es-ES" sz="2000" b="1" dirty="0">
                <a:solidFill>
                  <a:schemeClr val="bg1"/>
                </a:solidFill>
              </a:rPr>
              <a:t>Datos brutos extraídos del monitor de rendimiento de una cosechadora</a:t>
            </a:r>
            <a:endParaRPr lang="es-ES" altLang="es-ES" sz="1800" b="1" dirty="0">
              <a:solidFill>
                <a:schemeClr val="bg1"/>
              </a:solidFill>
            </a:endParaRPr>
          </a:p>
          <a:p>
            <a:pPr lvl="2" algn="ctr">
              <a:lnSpc>
                <a:spcPct val="90000"/>
              </a:lnSpc>
              <a:buFont typeface="Wingdings" panose="05000000000000000000" pitchFamily="2" charset="2"/>
              <a:buChar char="§"/>
            </a:pPr>
            <a:endParaRPr lang="es-ES" altLang="es-ES" sz="1800" b="1" dirty="0">
              <a:solidFill>
                <a:schemeClr val="bg1"/>
              </a:solidFill>
            </a:endParaRPr>
          </a:p>
          <a:p>
            <a:pPr lvl="2" algn="ctr">
              <a:lnSpc>
                <a:spcPct val="90000"/>
              </a:lnSpc>
              <a:buFont typeface="Wingdings" panose="05000000000000000000" pitchFamily="2" charset="2"/>
              <a:buChar char="§"/>
            </a:pPr>
            <a:endParaRPr lang="es-ES" altLang="es-ES" sz="1800" b="1" dirty="0">
              <a:solidFill>
                <a:schemeClr val="bg1"/>
              </a:solidFill>
            </a:endParaRPr>
          </a:p>
        </p:txBody>
      </p:sp>
      <p:pic>
        <p:nvPicPr>
          <p:cNvPr id="8" name="Imagen 7">
            <a:extLst>
              <a:ext uri="{FF2B5EF4-FFF2-40B4-BE49-F238E27FC236}">
                <a16:creationId xmlns:a16="http://schemas.microsoft.com/office/drawing/2014/main" id="{20EBECD3-5038-4F79-8DE3-4DD92B9A4780}"/>
              </a:ext>
            </a:extLst>
          </p:cNvPr>
          <p:cNvPicPr>
            <a:picLocks noChangeAspect="1"/>
          </p:cNvPicPr>
          <p:nvPr/>
        </p:nvPicPr>
        <p:blipFill>
          <a:blip r:embed="rId5"/>
          <a:stretch>
            <a:fillRect/>
          </a:stretch>
        </p:blipFill>
        <p:spPr>
          <a:xfrm>
            <a:off x="8403846" y="871654"/>
            <a:ext cx="3810000" cy="2333625"/>
          </a:xfrm>
          <a:prstGeom prst="rect">
            <a:avLst/>
          </a:prstGeom>
        </p:spPr>
      </p:pic>
    </p:spTree>
    <p:extLst>
      <p:ext uri="{BB962C8B-B14F-4D97-AF65-F5344CB8AC3E}">
        <p14:creationId xmlns:p14="http://schemas.microsoft.com/office/powerpoint/2010/main" val="27413393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45F51-8E5D-403B-AE50-3D4C0036B395}"/>
              </a:ext>
            </a:extLst>
          </p:cNvPr>
          <p:cNvSpPr>
            <a:spLocks noGrp="1"/>
          </p:cNvSpPr>
          <p:nvPr>
            <p:ph type="title"/>
          </p:nvPr>
        </p:nvSpPr>
        <p:spPr/>
        <p:txBody>
          <a:bodyPr>
            <a:normAutofit/>
          </a:bodyPr>
          <a:lstStyle/>
          <a:p>
            <a:r>
              <a:rPr lang="es-ES" dirty="0"/>
              <a:t>Conclusiones sobre monitores de rendimiento</a:t>
            </a:r>
          </a:p>
        </p:txBody>
      </p:sp>
      <p:sp>
        <p:nvSpPr>
          <p:cNvPr id="4" name="Marcador de texto 3">
            <a:extLst>
              <a:ext uri="{FF2B5EF4-FFF2-40B4-BE49-F238E27FC236}">
                <a16:creationId xmlns:a16="http://schemas.microsoft.com/office/drawing/2014/main" id="{0BEA39A4-41D1-40E5-84C3-E1D51E9F9908}"/>
              </a:ext>
            </a:extLst>
          </p:cNvPr>
          <p:cNvSpPr>
            <a:spLocks noGrp="1"/>
          </p:cNvSpPr>
          <p:nvPr>
            <p:ph type="body" idx="1"/>
          </p:nvPr>
        </p:nvSpPr>
        <p:spPr>
          <a:xfrm>
            <a:off x="812799" y="2229592"/>
            <a:ext cx="4120896" cy="576262"/>
          </a:xfrm>
        </p:spPr>
        <p:txBody>
          <a:bodyPr/>
          <a:lstStyle/>
          <a:p>
            <a:r>
              <a:rPr lang="es-ES" dirty="0"/>
              <a:t>Desventajas</a:t>
            </a:r>
          </a:p>
        </p:txBody>
      </p:sp>
      <p:sp>
        <p:nvSpPr>
          <p:cNvPr id="3" name="Marcador de contenido 2">
            <a:extLst>
              <a:ext uri="{FF2B5EF4-FFF2-40B4-BE49-F238E27FC236}">
                <a16:creationId xmlns:a16="http://schemas.microsoft.com/office/drawing/2014/main" id="{A8E357B9-F03D-463D-BCE8-5A53F2A8AEFE}"/>
              </a:ext>
            </a:extLst>
          </p:cNvPr>
          <p:cNvSpPr>
            <a:spLocks noGrp="1"/>
          </p:cNvSpPr>
          <p:nvPr>
            <p:ph sz="half" idx="2"/>
          </p:nvPr>
        </p:nvSpPr>
        <p:spPr>
          <a:xfrm>
            <a:off x="4933695" y="3363026"/>
            <a:ext cx="4120896" cy="3304117"/>
          </a:xfrm>
        </p:spPr>
        <p:txBody>
          <a:bodyPr>
            <a:normAutofit/>
          </a:bodyPr>
          <a:lstStyle/>
          <a:p>
            <a:r>
              <a:rPr lang="es-ES" dirty="0"/>
              <a:t>Coste marginal comparado con el servicio de cosecha. Las Máquinas modernas equipan el sensor.</a:t>
            </a:r>
          </a:p>
          <a:p>
            <a:r>
              <a:rPr lang="es-ES" dirty="0"/>
              <a:t>Altísima densidad de muestreo: por encima de 500 </a:t>
            </a:r>
            <a:r>
              <a:rPr lang="es-ES" dirty="0" err="1"/>
              <a:t>ptos</a:t>
            </a:r>
            <a:r>
              <a:rPr lang="es-ES" dirty="0"/>
              <a:t>./ha.</a:t>
            </a:r>
          </a:p>
          <a:p>
            <a:r>
              <a:rPr lang="es-ES" dirty="0"/>
              <a:t>Observación directa del potencial de rendimientos.</a:t>
            </a:r>
          </a:p>
        </p:txBody>
      </p:sp>
      <p:sp>
        <p:nvSpPr>
          <p:cNvPr id="5" name="Marcador de texto 4">
            <a:extLst>
              <a:ext uri="{FF2B5EF4-FFF2-40B4-BE49-F238E27FC236}">
                <a16:creationId xmlns:a16="http://schemas.microsoft.com/office/drawing/2014/main" id="{70F87090-7535-416F-A816-C366DD15B44E}"/>
              </a:ext>
            </a:extLst>
          </p:cNvPr>
          <p:cNvSpPr>
            <a:spLocks noGrp="1"/>
          </p:cNvSpPr>
          <p:nvPr>
            <p:ph type="body" sz="quarter" idx="3"/>
          </p:nvPr>
        </p:nvSpPr>
        <p:spPr>
          <a:xfrm>
            <a:off x="5155520" y="2229592"/>
            <a:ext cx="4120896" cy="576262"/>
          </a:xfrm>
        </p:spPr>
        <p:txBody>
          <a:bodyPr/>
          <a:lstStyle/>
          <a:p>
            <a:r>
              <a:rPr lang="es-ES" dirty="0"/>
              <a:t>Ventajas</a:t>
            </a:r>
          </a:p>
        </p:txBody>
      </p:sp>
      <p:sp>
        <p:nvSpPr>
          <p:cNvPr id="6" name="Marcador de contenido 5">
            <a:extLst>
              <a:ext uri="{FF2B5EF4-FFF2-40B4-BE49-F238E27FC236}">
                <a16:creationId xmlns:a16="http://schemas.microsoft.com/office/drawing/2014/main" id="{5B6A86D0-2529-4A0D-83A3-59F69FA03D80}"/>
              </a:ext>
            </a:extLst>
          </p:cNvPr>
          <p:cNvSpPr>
            <a:spLocks noGrp="1"/>
          </p:cNvSpPr>
          <p:nvPr>
            <p:ph sz="quarter" idx="4"/>
          </p:nvPr>
        </p:nvSpPr>
        <p:spPr>
          <a:xfrm>
            <a:off x="812799" y="3368631"/>
            <a:ext cx="4120896" cy="3304117"/>
          </a:xfrm>
        </p:spPr>
        <p:txBody>
          <a:bodyPr>
            <a:normAutofit/>
          </a:bodyPr>
          <a:lstStyle/>
          <a:p>
            <a:r>
              <a:rPr lang="es-ES" dirty="0"/>
              <a:t>Un año único de datos no es suficiente. Mezclar datos de cultivos diferentes no es lo mejor.</a:t>
            </a:r>
          </a:p>
          <a:p>
            <a:r>
              <a:rPr lang="es-ES" dirty="0"/>
              <a:t>El sensor debe de estar bien calibrado.</a:t>
            </a:r>
          </a:p>
          <a:p>
            <a:r>
              <a:rPr lang="es-ES" dirty="0"/>
              <a:t>Cuando estas variando insumos puedes dudar del potencial verdadero de algunas zonas.</a:t>
            </a:r>
          </a:p>
        </p:txBody>
      </p:sp>
    </p:spTree>
    <p:extLst>
      <p:ext uri="{BB962C8B-B14F-4D97-AF65-F5344CB8AC3E}">
        <p14:creationId xmlns:p14="http://schemas.microsoft.com/office/powerpoint/2010/main" val="22233025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Dosificación variable basada en imágenes de satélite</a:t>
            </a:r>
          </a:p>
        </p:txBody>
      </p:sp>
      <p:sp>
        <p:nvSpPr>
          <p:cNvPr id="5" name="Marcador de texto 4"/>
          <p:cNvSpPr>
            <a:spLocks noGrp="1"/>
          </p:cNvSpPr>
          <p:nvPr>
            <p:ph type="body" idx="1"/>
          </p:nvPr>
        </p:nvSpPr>
        <p:spPr/>
        <p:txBody>
          <a:bodyPr/>
          <a:lstStyle/>
          <a:p>
            <a:r>
              <a:rPr lang="es-ES" dirty="0"/>
              <a:t>Útil para fertilización nitrogenada en cobertera y fondo (estimación de extracciones en base a años anteriores si no hay datos de cosechadora).</a:t>
            </a:r>
          </a:p>
        </p:txBody>
      </p:sp>
    </p:spTree>
    <p:extLst>
      <p:ext uri="{BB962C8B-B14F-4D97-AF65-F5344CB8AC3E}">
        <p14:creationId xmlns:p14="http://schemas.microsoft.com/office/powerpoint/2010/main" val="17965040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655FAF1-481A-4B72-8ADD-1F041986535A}"/>
              </a:ext>
            </a:extLst>
          </p:cNvPr>
          <p:cNvSpPr>
            <a:spLocks noGrp="1"/>
          </p:cNvSpPr>
          <p:nvPr>
            <p:ph type="title"/>
          </p:nvPr>
        </p:nvSpPr>
        <p:spPr/>
        <p:txBody>
          <a:bodyPr>
            <a:normAutofit/>
          </a:bodyPr>
          <a:lstStyle/>
          <a:p>
            <a:endParaRPr lang="en-GB"/>
          </a:p>
        </p:txBody>
      </p:sp>
      <p:sp>
        <p:nvSpPr>
          <p:cNvPr id="7" name="Marcador de contenido 6">
            <a:extLst>
              <a:ext uri="{FF2B5EF4-FFF2-40B4-BE49-F238E27FC236}">
                <a16:creationId xmlns:a16="http://schemas.microsoft.com/office/drawing/2014/main" id="{EFAC8AE7-5AA5-4096-965C-F06DE8F01A12}"/>
              </a:ext>
            </a:extLst>
          </p:cNvPr>
          <p:cNvSpPr>
            <a:spLocks noGrp="1"/>
          </p:cNvSpPr>
          <p:nvPr>
            <p:ph idx="1"/>
          </p:nvPr>
        </p:nvSpPr>
        <p:spPr/>
        <p:txBody>
          <a:bodyPr/>
          <a:lstStyle/>
          <a:p>
            <a:endParaRPr lang="en-GB"/>
          </a:p>
        </p:txBody>
      </p:sp>
      <p:pic>
        <p:nvPicPr>
          <p:cNvPr id="8" name="Imagen 7">
            <a:extLst>
              <a:ext uri="{FF2B5EF4-FFF2-40B4-BE49-F238E27FC236}">
                <a16:creationId xmlns:a16="http://schemas.microsoft.com/office/drawing/2014/main" id="{B7B50DD3-0A35-41ED-BF66-297A3CF5DFD5}"/>
              </a:ext>
            </a:extLst>
          </p:cNvPr>
          <p:cNvPicPr>
            <a:picLocks noChangeAspect="1"/>
          </p:cNvPicPr>
          <p:nvPr/>
        </p:nvPicPr>
        <p:blipFill>
          <a:blip r:embed="rId2"/>
          <a:stretch>
            <a:fillRect/>
          </a:stretch>
        </p:blipFill>
        <p:spPr>
          <a:xfrm>
            <a:off x="0" y="127000"/>
            <a:ext cx="12192000" cy="6604000"/>
          </a:xfrm>
          <a:prstGeom prst="rect">
            <a:avLst/>
          </a:prstGeom>
        </p:spPr>
      </p:pic>
      <p:sp>
        <p:nvSpPr>
          <p:cNvPr id="9" name="Título 3">
            <a:extLst>
              <a:ext uri="{FF2B5EF4-FFF2-40B4-BE49-F238E27FC236}">
                <a16:creationId xmlns:a16="http://schemas.microsoft.com/office/drawing/2014/main" id="{A59AC04F-A787-45A0-858C-C6D67131594E}"/>
              </a:ext>
            </a:extLst>
          </p:cNvPr>
          <p:cNvSpPr txBox="1">
            <a:spLocks/>
          </p:cNvSpPr>
          <p:nvPr/>
        </p:nvSpPr>
        <p:spPr>
          <a:xfrm>
            <a:off x="965201" y="762000"/>
            <a:ext cx="8463617"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lang="en-US" sz="4000" b="1" kern="1200"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a:t>Mapa de prescripción a partir de imágenes de satélite con SATIVUM</a:t>
            </a:r>
          </a:p>
        </p:txBody>
      </p:sp>
    </p:spTree>
    <p:extLst>
      <p:ext uri="{BB962C8B-B14F-4D97-AF65-F5344CB8AC3E}">
        <p14:creationId xmlns:p14="http://schemas.microsoft.com/office/powerpoint/2010/main" val="1724318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78625B-6073-4BBC-83F9-7CE04DC1CA34}"/>
              </a:ext>
            </a:extLst>
          </p:cNvPr>
          <p:cNvSpPr>
            <a:spLocks noGrp="1"/>
          </p:cNvSpPr>
          <p:nvPr>
            <p:ph type="title"/>
          </p:nvPr>
        </p:nvSpPr>
        <p:spPr/>
        <p:txBody>
          <a:bodyPr>
            <a:normAutofit/>
          </a:bodyPr>
          <a:lstStyle/>
          <a:p>
            <a:endParaRPr lang="es-ES" noProof="0" dirty="0"/>
          </a:p>
        </p:txBody>
      </p:sp>
      <p:sp>
        <p:nvSpPr>
          <p:cNvPr id="3" name="Marcador de contenido 2">
            <a:extLst>
              <a:ext uri="{FF2B5EF4-FFF2-40B4-BE49-F238E27FC236}">
                <a16:creationId xmlns:a16="http://schemas.microsoft.com/office/drawing/2014/main" id="{61C4868C-CA1B-46FC-B336-64381D452C25}"/>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9BDB752B-2630-4D82-B27F-4AD93456EB96}"/>
              </a:ext>
            </a:extLst>
          </p:cNvPr>
          <p:cNvPicPr>
            <a:picLocks noChangeAspect="1"/>
          </p:cNvPicPr>
          <p:nvPr/>
        </p:nvPicPr>
        <p:blipFill>
          <a:blip r:embed="rId2"/>
          <a:stretch>
            <a:fillRect/>
          </a:stretch>
        </p:blipFill>
        <p:spPr>
          <a:xfrm>
            <a:off x="0" y="0"/>
            <a:ext cx="9184666" cy="6858000"/>
          </a:xfrm>
          <a:prstGeom prst="rect">
            <a:avLst/>
          </a:prstGeom>
        </p:spPr>
      </p:pic>
      <p:pic>
        <p:nvPicPr>
          <p:cNvPr id="5" name="Imagen 4">
            <a:extLst>
              <a:ext uri="{FF2B5EF4-FFF2-40B4-BE49-F238E27FC236}">
                <a16:creationId xmlns:a16="http://schemas.microsoft.com/office/drawing/2014/main" id="{8AADA28C-879C-45DE-9036-315E4B8AF2E4}"/>
              </a:ext>
            </a:extLst>
          </p:cNvPr>
          <p:cNvPicPr>
            <a:picLocks noChangeAspect="1"/>
          </p:cNvPicPr>
          <p:nvPr/>
        </p:nvPicPr>
        <p:blipFill>
          <a:blip r:embed="rId3"/>
          <a:stretch>
            <a:fillRect/>
          </a:stretch>
        </p:blipFill>
        <p:spPr>
          <a:xfrm>
            <a:off x="6629400" y="1181542"/>
            <a:ext cx="5417127" cy="5676458"/>
          </a:xfrm>
          <a:prstGeom prst="rect">
            <a:avLst/>
          </a:prstGeom>
        </p:spPr>
      </p:pic>
      <p:pic>
        <p:nvPicPr>
          <p:cNvPr id="6" name="Imagen 5">
            <a:extLst>
              <a:ext uri="{FF2B5EF4-FFF2-40B4-BE49-F238E27FC236}">
                <a16:creationId xmlns:a16="http://schemas.microsoft.com/office/drawing/2014/main" id="{385C61A1-A562-4465-9002-6FB625C7C49E}"/>
              </a:ext>
            </a:extLst>
          </p:cNvPr>
          <p:cNvPicPr>
            <a:picLocks noChangeAspect="1"/>
          </p:cNvPicPr>
          <p:nvPr/>
        </p:nvPicPr>
        <p:blipFill>
          <a:blip r:embed="rId4"/>
          <a:stretch>
            <a:fillRect/>
          </a:stretch>
        </p:blipFill>
        <p:spPr>
          <a:xfrm>
            <a:off x="12780353" y="3758514"/>
            <a:ext cx="4391025" cy="5248275"/>
          </a:xfrm>
          <a:prstGeom prst="rect">
            <a:avLst/>
          </a:prstGeom>
        </p:spPr>
      </p:pic>
    </p:spTree>
    <p:extLst>
      <p:ext uri="{BB962C8B-B14F-4D97-AF65-F5344CB8AC3E}">
        <p14:creationId xmlns:p14="http://schemas.microsoft.com/office/powerpoint/2010/main" val="9589217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489B2F-F007-4608-AB01-CCC0F1625E85}"/>
              </a:ext>
            </a:extLst>
          </p:cNvPr>
          <p:cNvSpPr>
            <a:spLocks noGrp="1"/>
          </p:cNvSpPr>
          <p:nvPr>
            <p:ph type="title"/>
          </p:nvPr>
        </p:nvSpPr>
        <p:spPr/>
        <p:txBody>
          <a:bodyPr>
            <a:normAutofit/>
          </a:bodyPr>
          <a:lstStyle/>
          <a:p>
            <a:endParaRPr lang="en-GB"/>
          </a:p>
        </p:txBody>
      </p:sp>
      <p:sp>
        <p:nvSpPr>
          <p:cNvPr id="3" name="Marcador de contenido 2">
            <a:extLst>
              <a:ext uri="{FF2B5EF4-FFF2-40B4-BE49-F238E27FC236}">
                <a16:creationId xmlns:a16="http://schemas.microsoft.com/office/drawing/2014/main" id="{AEDE0477-DCC0-4D98-93AE-A04C2CD98055}"/>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CEF88D7E-FD21-4110-8602-EB5A7CA90CB4}"/>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1491967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A66D33-F6DC-4B39-9CD6-72DED5105711}"/>
              </a:ext>
            </a:extLst>
          </p:cNvPr>
          <p:cNvSpPr>
            <a:spLocks noGrp="1"/>
          </p:cNvSpPr>
          <p:nvPr>
            <p:ph type="title"/>
          </p:nvPr>
        </p:nvSpPr>
        <p:spPr/>
        <p:txBody>
          <a:bodyPr>
            <a:normAutofit/>
          </a:bodyPr>
          <a:lstStyle/>
          <a:p>
            <a:endParaRPr lang="en-GB"/>
          </a:p>
        </p:txBody>
      </p:sp>
      <p:sp>
        <p:nvSpPr>
          <p:cNvPr id="3" name="Marcador de contenido 2">
            <a:extLst>
              <a:ext uri="{FF2B5EF4-FFF2-40B4-BE49-F238E27FC236}">
                <a16:creationId xmlns:a16="http://schemas.microsoft.com/office/drawing/2014/main" id="{0B8FEB1E-CB26-4F5F-8ECC-2213765557CE}"/>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179F80C7-9C20-4CF1-BD14-D72E0C06DF3A}"/>
              </a:ext>
            </a:extLst>
          </p:cNvPr>
          <p:cNvPicPr>
            <a:picLocks noChangeAspect="1"/>
          </p:cNvPicPr>
          <p:nvPr/>
        </p:nvPicPr>
        <p:blipFill>
          <a:blip r:embed="rId2"/>
          <a:stretch>
            <a:fillRect/>
          </a:stretch>
        </p:blipFill>
        <p:spPr>
          <a:xfrm>
            <a:off x="0" y="127000"/>
            <a:ext cx="12192000" cy="6604000"/>
          </a:xfrm>
          <a:prstGeom prst="rect">
            <a:avLst/>
          </a:prstGeom>
        </p:spPr>
      </p:pic>
    </p:spTree>
    <p:extLst>
      <p:ext uri="{BB962C8B-B14F-4D97-AF65-F5344CB8AC3E}">
        <p14:creationId xmlns:p14="http://schemas.microsoft.com/office/powerpoint/2010/main" val="5332873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15530D67-882E-4392-A233-8EA5600D3FA4}"/>
              </a:ext>
            </a:extLst>
          </p:cNvPr>
          <p:cNvSpPr>
            <a:spLocks noGrp="1"/>
          </p:cNvSpPr>
          <p:nvPr>
            <p:ph idx="1"/>
          </p:nvPr>
        </p:nvSpPr>
        <p:spPr/>
        <p:txBody>
          <a:bodyPr/>
          <a:lstStyle/>
          <a:p>
            <a:endParaRPr lang="es-ES" dirty="0"/>
          </a:p>
        </p:txBody>
      </p:sp>
      <p:pic>
        <p:nvPicPr>
          <p:cNvPr id="6" name="Imagen 5">
            <a:extLst>
              <a:ext uri="{FF2B5EF4-FFF2-40B4-BE49-F238E27FC236}">
                <a16:creationId xmlns:a16="http://schemas.microsoft.com/office/drawing/2014/main" id="{D96C2355-B523-4318-B67B-95A76CAF86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2244" y="2125327"/>
            <a:ext cx="5803075" cy="4352306"/>
          </a:xfrm>
          <a:prstGeom prst="rect">
            <a:avLst/>
          </a:prstGeom>
        </p:spPr>
      </p:pic>
      <p:pic>
        <p:nvPicPr>
          <p:cNvPr id="7" name="Imagen 6">
            <a:extLst>
              <a:ext uri="{FF2B5EF4-FFF2-40B4-BE49-F238E27FC236}">
                <a16:creationId xmlns:a16="http://schemas.microsoft.com/office/drawing/2014/main" id="{E432321E-912B-48E4-A46F-FE8A71E27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69" y="2125327"/>
            <a:ext cx="5803075" cy="4352306"/>
          </a:xfrm>
          <a:prstGeom prst="rect">
            <a:avLst/>
          </a:prstGeom>
        </p:spPr>
      </p:pic>
      <p:pic>
        <p:nvPicPr>
          <p:cNvPr id="8" name="Imagen 7">
            <a:extLst>
              <a:ext uri="{FF2B5EF4-FFF2-40B4-BE49-F238E27FC236}">
                <a16:creationId xmlns:a16="http://schemas.microsoft.com/office/drawing/2014/main" id="{96372FEE-25A0-4E6D-BAE7-D6C079A90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80252" y="687120"/>
            <a:ext cx="3752602" cy="2814451"/>
          </a:xfrm>
          <a:prstGeom prst="rect">
            <a:avLst/>
          </a:prstGeom>
        </p:spPr>
      </p:pic>
      <p:sp>
        <p:nvSpPr>
          <p:cNvPr id="2" name="Título 1">
            <a:extLst>
              <a:ext uri="{FF2B5EF4-FFF2-40B4-BE49-F238E27FC236}">
                <a16:creationId xmlns:a16="http://schemas.microsoft.com/office/drawing/2014/main" id="{81DBBC2B-45ED-4F32-9F24-B9FC23841696}"/>
              </a:ext>
            </a:extLst>
          </p:cNvPr>
          <p:cNvSpPr>
            <a:spLocks noGrp="1"/>
          </p:cNvSpPr>
          <p:nvPr>
            <p:ph type="title"/>
          </p:nvPr>
        </p:nvSpPr>
        <p:spPr/>
        <p:txBody>
          <a:bodyPr>
            <a:normAutofit/>
          </a:bodyPr>
          <a:lstStyle/>
          <a:p>
            <a:endParaRPr lang="en-GB"/>
          </a:p>
        </p:txBody>
      </p:sp>
    </p:spTree>
    <p:extLst>
      <p:ext uri="{BB962C8B-B14F-4D97-AF65-F5344CB8AC3E}">
        <p14:creationId xmlns:p14="http://schemas.microsoft.com/office/powerpoint/2010/main" val="16741644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a:extLst>
              <a:ext uri="{FF2B5EF4-FFF2-40B4-BE49-F238E27FC236}">
                <a16:creationId xmlns:a16="http://schemas.microsoft.com/office/drawing/2014/main" id="{90BC0ACC-D530-44B2-98FC-F16939267A27}"/>
              </a:ext>
            </a:extLst>
          </p:cNvPr>
          <p:cNvSpPr>
            <a:spLocks noGrp="1"/>
          </p:cNvSpPr>
          <p:nvPr>
            <p:ph type="title"/>
          </p:nvPr>
        </p:nvSpPr>
        <p:spPr/>
        <p:txBody>
          <a:bodyPr>
            <a:normAutofit/>
          </a:bodyPr>
          <a:lstStyle/>
          <a:p>
            <a:r>
              <a:rPr lang="es-ES" dirty="0"/>
              <a:t>Carga de datos en la máquina (Müller-</a:t>
            </a:r>
            <a:r>
              <a:rPr lang="es-ES" dirty="0" err="1"/>
              <a:t>Elektronik</a:t>
            </a:r>
            <a:r>
              <a:rPr lang="es-ES" dirty="0"/>
              <a:t>)</a:t>
            </a:r>
          </a:p>
        </p:txBody>
      </p:sp>
      <p:sp>
        <p:nvSpPr>
          <p:cNvPr id="18" name="Marcador de contenido 17">
            <a:extLst>
              <a:ext uri="{FF2B5EF4-FFF2-40B4-BE49-F238E27FC236}">
                <a16:creationId xmlns:a16="http://schemas.microsoft.com/office/drawing/2014/main" id="{6331896E-EAAE-4BB0-A71C-64E7004F62F6}"/>
              </a:ext>
            </a:extLst>
          </p:cNvPr>
          <p:cNvSpPr>
            <a:spLocks noGrp="1"/>
          </p:cNvSpPr>
          <p:nvPr>
            <p:ph idx="1"/>
          </p:nvPr>
        </p:nvSpPr>
        <p:spPr/>
        <p:txBody>
          <a:bodyPr/>
          <a:lstStyle/>
          <a:p>
            <a:endParaRPr lang="es-ES"/>
          </a:p>
        </p:txBody>
      </p:sp>
      <p:pic>
        <p:nvPicPr>
          <p:cNvPr id="9" name="Imagen 8">
            <a:extLst>
              <a:ext uri="{FF2B5EF4-FFF2-40B4-BE49-F238E27FC236}">
                <a16:creationId xmlns:a16="http://schemas.microsoft.com/office/drawing/2014/main" id="{D86AF7DF-C4F9-47B1-9C5D-6EAFBC7AE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854" y="2357538"/>
            <a:ext cx="5218687" cy="3914015"/>
          </a:xfrm>
          <a:prstGeom prst="rect">
            <a:avLst/>
          </a:prstGeom>
        </p:spPr>
      </p:pic>
      <p:pic>
        <p:nvPicPr>
          <p:cNvPr id="11" name="Imagen 10">
            <a:extLst>
              <a:ext uri="{FF2B5EF4-FFF2-40B4-BE49-F238E27FC236}">
                <a16:creationId xmlns:a16="http://schemas.microsoft.com/office/drawing/2014/main" id="{0B6E3CC8-C2AD-4326-9A74-ED1CF0240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513" y="2357538"/>
            <a:ext cx="5218687" cy="3914015"/>
          </a:xfrm>
          <a:prstGeom prst="rect">
            <a:avLst/>
          </a:prstGeom>
        </p:spPr>
      </p:pic>
    </p:spTree>
    <p:extLst>
      <p:ext uri="{BB962C8B-B14F-4D97-AF65-F5344CB8AC3E}">
        <p14:creationId xmlns:p14="http://schemas.microsoft.com/office/powerpoint/2010/main" val="28378738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41A577-F186-4248-B643-72B9333DF7F7}"/>
              </a:ext>
            </a:extLst>
          </p:cNvPr>
          <p:cNvSpPr>
            <a:spLocks noGrp="1"/>
          </p:cNvSpPr>
          <p:nvPr>
            <p:ph type="title"/>
          </p:nvPr>
        </p:nvSpPr>
        <p:spPr/>
        <p:txBody>
          <a:bodyPr>
            <a:normAutofit/>
          </a:bodyPr>
          <a:lstStyle/>
          <a:p>
            <a:r>
              <a:rPr lang="es-ES" dirty="0"/>
              <a:t>Aplicación real en campo</a:t>
            </a:r>
          </a:p>
        </p:txBody>
      </p:sp>
      <p:pic>
        <p:nvPicPr>
          <p:cNvPr id="4" name="WhatsApp Video 2023-02-11 at 11.06.58">
            <a:hlinkClick r:id="" action="ppaction://media"/>
            <a:extLst>
              <a:ext uri="{FF2B5EF4-FFF2-40B4-BE49-F238E27FC236}">
                <a16:creationId xmlns:a16="http://schemas.microsoft.com/office/drawing/2014/main" id="{5496FCAE-AA61-41B5-BA9F-2FA2ED20F8B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3224" y="1428750"/>
            <a:ext cx="7982769" cy="4518025"/>
          </a:xfrm>
        </p:spPr>
      </p:pic>
    </p:spTree>
    <p:extLst>
      <p:ext uri="{BB962C8B-B14F-4D97-AF65-F5344CB8AC3E}">
        <p14:creationId xmlns:p14="http://schemas.microsoft.com/office/powerpoint/2010/main" val="131158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56AD2-88E0-F457-1C3C-2010B0964D05}"/>
              </a:ext>
            </a:extLst>
          </p:cNvPr>
          <p:cNvSpPr>
            <a:spLocks noGrp="1"/>
          </p:cNvSpPr>
          <p:nvPr>
            <p:ph type="title"/>
          </p:nvPr>
        </p:nvSpPr>
        <p:spPr/>
        <p:txBody>
          <a:bodyPr>
            <a:normAutofit/>
          </a:bodyPr>
          <a:lstStyle/>
          <a:p>
            <a:endParaRPr lang="es-ES"/>
          </a:p>
        </p:txBody>
      </p:sp>
      <p:pic>
        <p:nvPicPr>
          <p:cNvPr id="7" name="Picture 6" descr="A screenshot of a computer&#10;&#10;Description automatically generated">
            <a:extLst>
              <a:ext uri="{FF2B5EF4-FFF2-40B4-BE49-F238E27FC236}">
                <a16:creationId xmlns:a16="http://schemas.microsoft.com/office/drawing/2014/main" id="{F3288297-8DA0-BF11-E5F3-4A9AF0EF0D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388" y="0"/>
            <a:ext cx="3294769" cy="6858000"/>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839CD547-A05B-4A7D-8727-47DEAB22A7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7570" y="0"/>
            <a:ext cx="3294769" cy="6858000"/>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410420D4-B357-92A0-D2CC-03CC5CEE79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294769" cy="6858000"/>
          </a:xfrm>
          <a:prstGeom prst="rect">
            <a:avLst/>
          </a:prstGeom>
        </p:spPr>
      </p:pic>
    </p:spTree>
    <p:extLst>
      <p:ext uri="{BB962C8B-B14F-4D97-AF65-F5344CB8AC3E}">
        <p14:creationId xmlns:p14="http://schemas.microsoft.com/office/powerpoint/2010/main" val="6789139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16F002-B1E8-4F5F-BC7B-076524E93F94}"/>
              </a:ext>
            </a:extLst>
          </p:cNvPr>
          <p:cNvSpPr>
            <a:spLocks noGrp="1"/>
          </p:cNvSpPr>
          <p:nvPr>
            <p:ph type="title"/>
          </p:nvPr>
        </p:nvSpPr>
        <p:spPr/>
        <p:txBody>
          <a:bodyPr>
            <a:normAutofit/>
          </a:bodyPr>
          <a:lstStyle/>
          <a:p>
            <a:endParaRPr lang="en-GB"/>
          </a:p>
        </p:txBody>
      </p:sp>
      <p:sp>
        <p:nvSpPr>
          <p:cNvPr id="3" name="Marcador de contenido 2">
            <a:extLst>
              <a:ext uri="{FF2B5EF4-FFF2-40B4-BE49-F238E27FC236}">
                <a16:creationId xmlns:a16="http://schemas.microsoft.com/office/drawing/2014/main" id="{D02C5637-1F67-4DE8-8F0A-6CD269B06AD6}"/>
              </a:ext>
            </a:extLst>
          </p:cNvPr>
          <p:cNvSpPr>
            <a:spLocks noGrp="1"/>
          </p:cNvSpPr>
          <p:nvPr>
            <p:ph idx="1"/>
          </p:nvPr>
        </p:nvSpPr>
        <p:spPr/>
        <p:txBody>
          <a:bodyPr/>
          <a:lstStyle/>
          <a:p>
            <a:endParaRPr lang="en-GB" dirty="0"/>
          </a:p>
        </p:txBody>
      </p:sp>
      <p:pic>
        <p:nvPicPr>
          <p:cNvPr id="4" name="Content Placeholder 4" descr="A screenshot of a computer&#10;&#10;Description automatically generated">
            <a:extLst>
              <a:ext uri="{FF2B5EF4-FFF2-40B4-BE49-F238E27FC236}">
                <a16:creationId xmlns:a16="http://schemas.microsoft.com/office/drawing/2014/main" id="{8A7C589E-B71C-43EC-A78C-52AEBA768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8615" y="-8217"/>
            <a:ext cx="3294769" cy="6858002"/>
          </a:xfrm>
          <a:prstGeom prst="rect">
            <a:avLst/>
          </a:prstGeom>
        </p:spPr>
      </p:pic>
      <p:pic>
        <p:nvPicPr>
          <p:cNvPr id="5" name="Picture 8" descr="A screenshot of a computer&#10;&#10;Description automatically generated">
            <a:extLst>
              <a:ext uri="{FF2B5EF4-FFF2-40B4-BE49-F238E27FC236}">
                <a16:creationId xmlns:a16="http://schemas.microsoft.com/office/drawing/2014/main" id="{139A7680-7043-4098-8A02-FF3EE81856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14"/>
            <a:ext cx="3294769" cy="6858000"/>
          </a:xfrm>
          <a:prstGeom prst="rect">
            <a:avLst/>
          </a:prstGeom>
        </p:spPr>
      </p:pic>
      <p:pic>
        <p:nvPicPr>
          <p:cNvPr id="6" name="Picture 14" descr="A screenshot of a computer&#10;&#10;Description automatically generated">
            <a:extLst>
              <a:ext uri="{FF2B5EF4-FFF2-40B4-BE49-F238E27FC236}">
                <a16:creationId xmlns:a16="http://schemas.microsoft.com/office/drawing/2014/main" id="{56D53143-42FC-46E4-A13D-6FC85764F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457" y="8335051"/>
            <a:ext cx="12192000" cy="6407858"/>
          </a:xfrm>
          <a:prstGeom prst="rect">
            <a:avLst/>
          </a:prstGeom>
        </p:spPr>
      </p:pic>
    </p:spTree>
    <p:extLst>
      <p:ext uri="{BB962C8B-B14F-4D97-AF65-F5344CB8AC3E}">
        <p14:creationId xmlns:p14="http://schemas.microsoft.com/office/powerpoint/2010/main" val="23386447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12BA6B-5953-41F3-8735-22B4B1385995}"/>
              </a:ext>
            </a:extLst>
          </p:cNvPr>
          <p:cNvSpPr>
            <a:spLocks noGrp="1"/>
          </p:cNvSpPr>
          <p:nvPr>
            <p:ph type="title"/>
          </p:nvPr>
        </p:nvSpPr>
        <p:spPr/>
        <p:txBody>
          <a:bodyPr>
            <a:normAutofit/>
          </a:bodyPr>
          <a:lstStyle/>
          <a:p>
            <a:endParaRPr lang="en-GB"/>
          </a:p>
        </p:txBody>
      </p:sp>
      <p:sp>
        <p:nvSpPr>
          <p:cNvPr id="3" name="Marcador de contenido 2">
            <a:extLst>
              <a:ext uri="{FF2B5EF4-FFF2-40B4-BE49-F238E27FC236}">
                <a16:creationId xmlns:a16="http://schemas.microsoft.com/office/drawing/2014/main" id="{7194B9AD-E063-41D8-929E-2E0DE48B1760}"/>
              </a:ext>
            </a:extLst>
          </p:cNvPr>
          <p:cNvSpPr>
            <a:spLocks noGrp="1"/>
          </p:cNvSpPr>
          <p:nvPr>
            <p:ph idx="1"/>
          </p:nvPr>
        </p:nvSpPr>
        <p:spPr/>
        <p:txBody>
          <a:bodyPr/>
          <a:lstStyle/>
          <a:p>
            <a:endParaRPr lang="en-GB"/>
          </a:p>
        </p:txBody>
      </p:sp>
      <p:pic>
        <p:nvPicPr>
          <p:cNvPr id="4" name="Picture 16" descr="A screenshot of a computer&#10;&#10;Description automatically generated">
            <a:extLst>
              <a:ext uri="{FF2B5EF4-FFF2-40B4-BE49-F238E27FC236}">
                <a16:creationId xmlns:a16="http://schemas.microsoft.com/office/drawing/2014/main" id="{66841F73-26A0-41FC-B057-3E86F1512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2589"/>
            <a:ext cx="12192000" cy="6072822"/>
          </a:xfrm>
          <a:prstGeom prst="rect">
            <a:avLst/>
          </a:prstGeom>
        </p:spPr>
      </p:pic>
      <p:sp>
        <p:nvSpPr>
          <p:cNvPr id="5" name="Rectángulo 4">
            <a:extLst>
              <a:ext uri="{FF2B5EF4-FFF2-40B4-BE49-F238E27FC236}">
                <a16:creationId xmlns:a16="http://schemas.microsoft.com/office/drawing/2014/main" id="{6F755C37-7420-431D-B6AF-9F992AD27306}"/>
              </a:ext>
            </a:extLst>
          </p:cNvPr>
          <p:cNvSpPr/>
          <p:nvPr/>
        </p:nvSpPr>
        <p:spPr>
          <a:xfrm>
            <a:off x="10261600" y="609600"/>
            <a:ext cx="1930400" cy="493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22333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AE9218-FE2B-41ED-9738-8CB9F0463B79}"/>
              </a:ext>
            </a:extLst>
          </p:cNvPr>
          <p:cNvSpPr>
            <a:spLocks noGrp="1"/>
          </p:cNvSpPr>
          <p:nvPr>
            <p:ph type="title"/>
          </p:nvPr>
        </p:nvSpPr>
        <p:spPr/>
        <p:txBody>
          <a:bodyPr>
            <a:normAutofit/>
          </a:bodyPr>
          <a:lstStyle/>
          <a:p>
            <a:r>
              <a:rPr lang="es-ES" dirty="0"/>
              <a:t>Las imágenes de satélite como proxy de mapa de rendimientos</a:t>
            </a:r>
          </a:p>
        </p:txBody>
      </p:sp>
      <p:sp>
        <p:nvSpPr>
          <p:cNvPr id="3" name="Marcador de contenido 2">
            <a:extLst>
              <a:ext uri="{FF2B5EF4-FFF2-40B4-BE49-F238E27FC236}">
                <a16:creationId xmlns:a16="http://schemas.microsoft.com/office/drawing/2014/main" id="{83843FBF-95FF-4918-964B-C6C54B77B96D}"/>
              </a:ext>
            </a:extLst>
          </p:cNvPr>
          <p:cNvSpPr>
            <a:spLocks noGrp="1"/>
          </p:cNvSpPr>
          <p:nvPr>
            <p:ph idx="1"/>
          </p:nvPr>
        </p:nvSpPr>
        <p:spPr>
          <a:xfrm>
            <a:off x="812800" y="2160590"/>
            <a:ext cx="4238171" cy="4559524"/>
          </a:xfrm>
        </p:spPr>
        <p:txBody>
          <a:bodyPr>
            <a:normAutofit/>
          </a:bodyPr>
          <a:lstStyle/>
          <a:p>
            <a:r>
              <a:rPr lang="es-ES" dirty="0"/>
              <a:t>Una imagen puede ser suficiente para una fertilización de cobertera, pero no sustituye un mapa de rendimiento.</a:t>
            </a:r>
          </a:p>
          <a:p>
            <a:r>
              <a:rPr lang="es-ES" dirty="0"/>
              <a:t>Se pueden integrar muchas imágenes de satélite a lo largo de la campaña y obtener un pseudo mapa de rendimientos como si de una cosechadora se tratase.</a:t>
            </a:r>
          </a:p>
          <a:p>
            <a:r>
              <a:rPr lang="es-ES" dirty="0"/>
              <a:t>Nunca hay que olvidar que el satélite “ve” biomasa en la parte aérea. En los cultivos de grano debemos aplicar un índice de cosecha que es variable de año en año</a:t>
            </a:r>
          </a:p>
        </p:txBody>
      </p:sp>
      <p:pic>
        <p:nvPicPr>
          <p:cNvPr id="4" name="Imagen 3">
            <a:extLst>
              <a:ext uri="{FF2B5EF4-FFF2-40B4-BE49-F238E27FC236}">
                <a16:creationId xmlns:a16="http://schemas.microsoft.com/office/drawing/2014/main" id="{B06CFF5F-2A16-4C3E-82F3-720C4D4B906C}"/>
              </a:ext>
            </a:extLst>
          </p:cNvPr>
          <p:cNvPicPr>
            <a:picLocks noChangeAspect="1"/>
          </p:cNvPicPr>
          <p:nvPr/>
        </p:nvPicPr>
        <p:blipFill>
          <a:blip r:embed="rId2"/>
          <a:stretch>
            <a:fillRect/>
          </a:stretch>
        </p:blipFill>
        <p:spPr>
          <a:xfrm>
            <a:off x="5406343" y="1930400"/>
            <a:ext cx="4543425" cy="4419600"/>
          </a:xfrm>
          <a:prstGeom prst="rect">
            <a:avLst/>
          </a:prstGeom>
        </p:spPr>
      </p:pic>
      <p:sp>
        <p:nvSpPr>
          <p:cNvPr id="5" name="Rectángulo 4">
            <a:extLst>
              <a:ext uri="{FF2B5EF4-FFF2-40B4-BE49-F238E27FC236}">
                <a16:creationId xmlns:a16="http://schemas.microsoft.com/office/drawing/2014/main" id="{B1F09123-F406-40CE-92D1-7795789E7A24}"/>
              </a:ext>
            </a:extLst>
          </p:cNvPr>
          <p:cNvSpPr/>
          <p:nvPr/>
        </p:nvSpPr>
        <p:spPr>
          <a:xfrm>
            <a:off x="5631541" y="6280108"/>
            <a:ext cx="6096000" cy="600164"/>
          </a:xfrm>
          <a:prstGeom prst="rect">
            <a:avLst/>
          </a:prstGeom>
        </p:spPr>
        <p:txBody>
          <a:bodyPr>
            <a:spAutoFit/>
          </a:bodyPr>
          <a:lstStyle/>
          <a:p>
            <a:r>
              <a:rPr lang="es-ES" sz="1100" dirty="0">
                <a:hlinkClick r:id="rId3"/>
              </a:rPr>
              <a:t>http://maps.spiderwebgis.org/media/customlogins/hermana/assets/Campos_et_al_2018_Mapping_within-field_variability_in_wheat_yield_and_biomass_using_remote_sensing_vegetation_indices.pdf</a:t>
            </a:r>
            <a:endParaRPr lang="es-ES" sz="1100" dirty="0"/>
          </a:p>
        </p:txBody>
      </p:sp>
    </p:spTree>
    <p:extLst>
      <p:ext uri="{BB962C8B-B14F-4D97-AF65-F5344CB8AC3E}">
        <p14:creationId xmlns:p14="http://schemas.microsoft.com/office/powerpoint/2010/main" val="14135019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59C0F-316B-ECB8-B012-108767815687}"/>
              </a:ext>
            </a:extLst>
          </p:cNvPr>
          <p:cNvSpPr>
            <a:spLocks noGrp="1"/>
          </p:cNvSpPr>
          <p:nvPr>
            <p:ph type="title"/>
          </p:nvPr>
        </p:nvSpPr>
        <p:spPr/>
        <p:txBody>
          <a:bodyPr>
            <a:normAutofit/>
          </a:bodyPr>
          <a:lstStyle/>
          <a:p>
            <a:endParaRPr lang="es-ES"/>
          </a:p>
        </p:txBody>
      </p:sp>
      <p:sp>
        <p:nvSpPr>
          <p:cNvPr id="3" name="Content Placeholder 2">
            <a:extLst>
              <a:ext uri="{FF2B5EF4-FFF2-40B4-BE49-F238E27FC236}">
                <a16:creationId xmlns:a16="http://schemas.microsoft.com/office/drawing/2014/main" id="{63415AB7-0C32-42AE-C01A-95CF01756C4D}"/>
              </a:ext>
            </a:extLst>
          </p:cNvPr>
          <p:cNvSpPr>
            <a:spLocks noGrp="1"/>
          </p:cNvSpPr>
          <p:nvPr>
            <p:ph idx="1"/>
          </p:nvPr>
        </p:nvSpPr>
        <p:spPr/>
        <p:txBody>
          <a:bodyPr/>
          <a:lstStyle/>
          <a:p>
            <a:endParaRPr lang="es-ES"/>
          </a:p>
        </p:txBody>
      </p:sp>
      <p:pic>
        <p:nvPicPr>
          <p:cNvPr id="5" name="Picture 4">
            <a:extLst>
              <a:ext uri="{FF2B5EF4-FFF2-40B4-BE49-F238E27FC236}">
                <a16:creationId xmlns:a16="http://schemas.microsoft.com/office/drawing/2014/main" id="{2E17F9BE-7781-32FF-60FE-3717F8FA25D4}"/>
              </a:ext>
            </a:extLst>
          </p:cNvPr>
          <p:cNvPicPr>
            <a:picLocks noChangeAspect="1"/>
          </p:cNvPicPr>
          <p:nvPr/>
        </p:nvPicPr>
        <p:blipFill>
          <a:blip r:embed="rId2"/>
          <a:stretch>
            <a:fillRect/>
          </a:stretch>
        </p:blipFill>
        <p:spPr>
          <a:xfrm>
            <a:off x="292821" y="363795"/>
            <a:ext cx="11820430" cy="6243482"/>
          </a:xfrm>
          <a:prstGeom prst="rect">
            <a:avLst/>
          </a:prstGeom>
        </p:spPr>
      </p:pic>
    </p:spTree>
    <p:extLst>
      <p:ext uri="{BB962C8B-B14F-4D97-AF65-F5344CB8AC3E}">
        <p14:creationId xmlns:p14="http://schemas.microsoft.com/office/powerpoint/2010/main" val="2735047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828EFC-4CDC-4401-AA6D-9D7576147F7F}"/>
              </a:ext>
            </a:extLst>
          </p:cNvPr>
          <p:cNvSpPr>
            <a:spLocks noGrp="1"/>
          </p:cNvSpPr>
          <p:nvPr>
            <p:ph type="title"/>
          </p:nvPr>
        </p:nvSpPr>
        <p:spPr/>
        <p:txBody>
          <a:bodyPr>
            <a:normAutofit/>
          </a:bodyPr>
          <a:lstStyle/>
          <a:p>
            <a:r>
              <a:rPr lang="es-ES" noProof="0" dirty="0"/>
              <a:t>Eutelsat </a:t>
            </a:r>
            <a:r>
              <a:rPr lang="es-ES" noProof="0" dirty="0" err="1"/>
              <a:t>oneweb</a:t>
            </a:r>
            <a:endParaRPr lang="es-ES" noProof="0" dirty="0"/>
          </a:p>
        </p:txBody>
      </p:sp>
      <p:pic>
        <p:nvPicPr>
          <p:cNvPr id="4" name="Imagen 3">
            <a:extLst>
              <a:ext uri="{FF2B5EF4-FFF2-40B4-BE49-F238E27FC236}">
                <a16:creationId xmlns:a16="http://schemas.microsoft.com/office/drawing/2014/main" id="{89DEACFE-EC7A-4C58-80FD-F9E3E76A2277}"/>
              </a:ext>
            </a:extLst>
          </p:cNvPr>
          <p:cNvPicPr>
            <a:picLocks noChangeAspect="1"/>
          </p:cNvPicPr>
          <p:nvPr/>
        </p:nvPicPr>
        <p:blipFill>
          <a:blip r:embed="rId2"/>
          <a:stretch>
            <a:fillRect/>
          </a:stretch>
        </p:blipFill>
        <p:spPr>
          <a:xfrm>
            <a:off x="6085453" y="0"/>
            <a:ext cx="6106547" cy="6858000"/>
          </a:xfrm>
          <a:prstGeom prst="rect">
            <a:avLst/>
          </a:prstGeom>
        </p:spPr>
      </p:pic>
      <p:sp>
        <p:nvSpPr>
          <p:cNvPr id="5" name="Rectángulo 4">
            <a:extLst>
              <a:ext uri="{FF2B5EF4-FFF2-40B4-BE49-F238E27FC236}">
                <a16:creationId xmlns:a16="http://schemas.microsoft.com/office/drawing/2014/main" id="{5D44F79F-B139-477F-A413-D8F2F3DB2A62}"/>
              </a:ext>
            </a:extLst>
          </p:cNvPr>
          <p:cNvSpPr/>
          <p:nvPr/>
        </p:nvSpPr>
        <p:spPr>
          <a:xfrm>
            <a:off x="413827" y="6169709"/>
            <a:ext cx="6096000" cy="646331"/>
          </a:xfrm>
          <a:prstGeom prst="rect">
            <a:avLst/>
          </a:prstGeom>
        </p:spPr>
        <p:txBody>
          <a:bodyPr>
            <a:spAutoFit/>
          </a:bodyPr>
          <a:lstStyle/>
          <a:p>
            <a:r>
              <a:rPr lang="en-GB" dirty="0"/>
              <a:t>https://www.satellitetoday.com/connectivity/2024/04/29/intelsat-to-connect-cnh-tractors-with-satellite-connectivity/</a:t>
            </a:r>
          </a:p>
        </p:txBody>
      </p:sp>
      <p:pic>
        <p:nvPicPr>
          <p:cNvPr id="6" name="Imagen 5">
            <a:extLst>
              <a:ext uri="{FF2B5EF4-FFF2-40B4-BE49-F238E27FC236}">
                <a16:creationId xmlns:a16="http://schemas.microsoft.com/office/drawing/2014/main" id="{2CED4034-7C7C-49B8-BF98-1A62D07AD761}"/>
              </a:ext>
            </a:extLst>
          </p:cNvPr>
          <p:cNvPicPr>
            <a:picLocks noChangeAspect="1"/>
          </p:cNvPicPr>
          <p:nvPr/>
        </p:nvPicPr>
        <p:blipFill>
          <a:blip r:embed="rId3"/>
          <a:stretch>
            <a:fillRect/>
          </a:stretch>
        </p:blipFill>
        <p:spPr>
          <a:xfrm>
            <a:off x="580447" y="2336801"/>
            <a:ext cx="5226931" cy="2698502"/>
          </a:xfrm>
          <a:prstGeom prst="rect">
            <a:avLst/>
          </a:prstGeom>
        </p:spPr>
      </p:pic>
    </p:spTree>
    <p:extLst>
      <p:ext uri="{BB962C8B-B14F-4D97-AF65-F5344CB8AC3E}">
        <p14:creationId xmlns:p14="http://schemas.microsoft.com/office/powerpoint/2010/main" val="15076469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72B80D-B7BE-40EF-B7E2-DA29DC6CD698}"/>
              </a:ext>
            </a:extLst>
          </p:cNvPr>
          <p:cNvSpPr>
            <a:spLocks noGrp="1"/>
          </p:cNvSpPr>
          <p:nvPr>
            <p:ph type="title"/>
          </p:nvPr>
        </p:nvSpPr>
        <p:spPr/>
        <p:txBody>
          <a:bodyPr>
            <a:normAutofit/>
          </a:bodyPr>
          <a:lstStyle/>
          <a:p>
            <a:endParaRPr lang="en-GB"/>
          </a:p>
        </p:txBody>
      </p:sp>
      <p:sp>
        <p:nvSpPr>
          <p:cNvPr id="3" name="Marcador de contenido 2">
            <a:extLst>
              <a:ext uri="{FF2B5EF4-FFF2-40B4-BE49-F238E27FC236}">
                <a16:creationId xmlns:a16="http://schemas.microsoft.com/office/drawing/2014/main" id="{F2489CEC-AE0F-4876-A524-9946DB53AF0F}"/>
              </a:ext>
            </a:extLst>
          </p:cNvPr>
          <p:cNvSpPr>
            <a:spLocks noGrp="1"/>
          </p:cNvSpPr>
          <p:nvPr>
            <p:ph idx="1"/>
          </p:nvPr>
        </p:nvSpPr>
        <p:spPr/>
        <p:txBody>
          <a:bodyPr/>
          <a:lstStyle/>
          <a:p>
            <a:endParaRPr lang="en-GB"/>
          </a:p>
        </p:txBody>
      </p:sp>
      <p:sp>
        <p:nvSpPr>
          <p:cNvPr id="4" name="AutoShape 2" descr="blob:https://web.whatsapp.com/19766b0c-d6d3-4ea7-aaef-2fd9a6ec17d3">
            <a:extLst>
              <a:ext uri="{FF2B5EF4-FFF2-40B4-BE49-F238E27FC236}">
                <a16:creationId xmlns:a16="http://schemas.microsoft.com/office/drawing/2014/main" id="{08A44257-24E2-473F-B488-5E4AA20554E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Imagen 4">
            <a:extLst>
              <a:ext uri="{FF2B5EF4-FFF2-40B4-BE49-F238E27FC236}">
                <a16:creationId xmlns:a16="http://schemas.microsoft.com/office/drawing/2014/main" id="{D4285AE7-A98A-4910-8464-E4998253B0AC}"/>
              </a:ext>
            </a:extLst>
          </p:cNvPr>
          <p:cNvPicPr>
            <a:picLocks noChangeAspect="1"/>
          </p:cNvPicPr>
          <p:nvPr/>
        </p:nvPicPr>
        <p:blipFill>
          <a:blip r:embed="rId2"/>
          <a:stretch>
            <a:fillRect/>
          </a:stretch>
        </p:blipFill>
        <p:spPr>
          <a:xfrm>
            <a:off x="0" y="659130"/>
            <a:ext cx="12192000" cy="5539740"/>
          </a:xfrm>
          <a:prstGeom prst="rect">
            <a:avLst/>
          </a:prstGeom>
        </p:spPr>
      </p:pic>
    </p:spTree>
    <p:extLst>
      <p:ext uri="{BB962C8B-B14F-4D97-AF65-F5344CB8AC3E}">
        <p14:creationId xmlns:p14="http://schemas.microsoft.com/office/powerpoint/2010/main" val="29257948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9D0C6A-6B2E-4AC2-BA6A-4023B5A1471C}"/>
              </a:ext>
            </a:extLst>
          </p:cNvPr>
          <p:cNvSpPr>
            <a:spLocks noGrp="1"/>
          </p:cNvSpPr>
          <p:nvPr>
            <p:ph type="title"/>
          </p:nvPr>
        </p:nvSpPr>
        <p:spPr/>
        <p:txBody>
          <a:bodyPr>
            <a:normAutofit/>
          </a:bodyPr>
          <a:lstStyle/>
          <a:p>
            <a:endParaRPr lang="en-GB"/>
          </a:p>
        </p:txBody>
      </p:sp>
      <p:sp>
        <p:nvSpPr>
          <p:cNvPr id="3" name="Marcador de contenido 2">
            <a:extLst>
              <a:ext uri="{FF2B5EF4-FFF2-40B4-BE49-F238E27FC236}">
                <a16:creationId xmlns:a16="http://schemas.microsoft.com/office/drawing/2014/main" id="{54C9F38E-3124-4B46-B267-05CA781E4CE1}"/>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16221DAA-4D23-472C-9825-E76206602FCB}"/>
              </a:ext>
            </a:extLst>
          </p:cNvPr>
          <p:cNvPicPr>
            <a:picLocks noChangeAspect="1"/>
          </p:cNvPicPr>
          <p:nvPr/>
        </p:nvPicPr>
        <p:blipFill>
          <a:blip r:embed="rId2"/>
          <a:stretch>
            <a:fillRect/>
          </a:stretch>
        </p:blipFill>
        <p:spPr>
          <a:xfrm>
            <a:off x="0" y="152400"/>
            <a:ext cx="12192000" cy="6553200"/>
          </a:xfrm>
          <a:prstGeom prst="rect">
            <a:avLst/>
          </a:prstGeom>
        </p:spPr>
      </p:pic>
    </p:spTree>
    <p:extLst>
      <p:ext uri="{BB962C8B-B14F-4D97-AF65-F5344CB8AC3E}">
        <p14:creationId xmlns:p14="http://schemas.microsoft.com/office/powerpoint/2010/main" val="13659284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A5E6C1A-AEB0-4AF4-971F-CA29CC3ACEA9}"/>
              </a:ext>
            </a:extLst>
          </p:cNvPr>
          <p:cNvPicPr>
            <a:picLocks noChangeAspect="1"/>
          </p:cNvPicPr>
          <p:nvPr/>
        </p:nvPicPr>
        <p:blipFill rotWithShape="1">
          <a:blip r:embed="rId2"/>
          <a:srcRect l="61354" t="25582" r="14584" b="14922"/>
          <a:stretch/>
        </p:blipFill>
        <p:spPr>
          <a:xfrm>
            <a:off x="5765801" y="1673214"/>
            <a:ext cx="3174999" cy="4219586"/>
          </a:xfrm>
          <a:prstGeom prst="rect">
            <a:avLst/>
          </a:prstGeom>
        </p:spPr>
      </p:pic>
      <p:pic>
        <p:nvPicPr>
          <p:cNvPr id="7" name="Imagen 6">
            <a:extLst>
              <a:ext uri="{FF2B5EF4-FFF2-40B4-BE49-F238E27FC236}">
                <a16:creationId xmlns:a16="http://schemas.microsoft.com/office/drawing/2014/main" id="{CE566CE5-B96B-4730-B320-F6ECE7A37D5F}"/>
              </a:ext>
            </a:extLst>
          </p:cNvPr>
          <p:cNvPicPr>
            <a:picLocks noChangeAspect="1"/>
          </p:cNvPicPr>
          <p:nvPr/>
        </p:nvPicPr>
        <p:blipFill rotWithShape="1">
          <a:blip r:embed="rId3"/>
          <a:srcRect l="35730" t="3462" r="29166" b="5525"/>
          <a:stretch/>
        </p:blipFill>
        <p:spPr>
          <a:xfrm>
            <a:off x="1498921" y="1689100"/>
            <a:ext cx="3568380" cy="4203700"/>
          </a:xfrm>
          <a:prstGeom prst="rect">
            <a:avLst/>
          </a:prstGeom>
        </p:spPr>
      </p:pic>
      <p:sp>
        <p:nvSpPr>
          <p:cNvPr id="8" name="CuadroTexto 7">
            <a:extLst>
              <a:ext uri="{FF2B5EF4-FFF2-40B4-BE49-F238E27FC236}">
                <a16:creationId xmlns:a16="http://schemas.microsoft.com/office/drawing/2014/main" id="{0CC22A60-3676-437C-8B03-E90A7BA70A42}"/>
              </a:ext>
            </a:extLst>
          </p:cNvPr>
          <p:cNvSpPr txBox="1"/>
          <p:nvPr/>
        </p:nvSpPr>
        <p:spPr>
          <a:xfrm>
            <a:off x="6502400" y="1303882"/>
            <a:ext cx="2173993" cy="369332"/>
          </a:xfrm>
          <a:prstGeom prst="rect">
            <a:avLst/>
          </a:prstGeom>
          <a:noFill/>
        </p:spPr>
        <p:txBody>
          <a:bodyPr wrap="none" rtlCol="0">
            <a:spAutoFit/>
          </a:bodyPr>
          <a:lstStyle/>
          <a:p>
            <a:r>
              <a:rPr lang="en-GB" dirty="0"/>
              <a:t>Sentinel-2 SATIVUM</a:t>
            </a:r>
          </a:p>
        </p:txBody>
      </p:sp>
      <p:sp>
        <p:nvSpPr>
          <p:cNvPr id="9" name="CuadroTexto 8">
            <a:extLst>
              <a:ext uri="{FF2B5EF4-FFF2-40B4-BE49-F238E27FC236}">
                <a16:creationId xmlns:a16="http://schemas.microsoft.com/office/drawing/2014/main" id="{F5E6DEE1-83D9-44BC-AF6E-7A332155E08B}"/>
              </a:ext>
            </a:extLst>
          </p:cNvPr>
          <p:cNvSpPr txBox="1"/>
          <p:nvPr/>
        </p:nvSpPr>
        <p:spPr>
          <a:xfrm>
            <a:off x="2196114" y="1303882"/>
            <a:ext cx="2073003" cy="369332"/>
          </a:xfrm>
          <a:prstGeom prst="rect">
            <a:avLst/>
          </a:prstGeom>
          <a:noFill/>
        </p:spPr>
        <p:txBody>
          <a:bodyPr wrap="none" rtlCol="0">
            <a:spAutoFit/>
          </a:bodyPr>
          <a:lstStyle/>
          <a:p>
            <a:r>
              <a:rPr lang="en-GB" dirty="0" err="1"/>
              <a:t>Cosechadora</a:t>
            </a:r>
            <a:r>
              <a:rPr lang="en-GB" dirty="0"/>
              <a:t> Class</a:t>
            </a:r>
          </a:p>
        </p:txBody>
      </p:sp>
    </p:spTree>
    <p:extLst>
      <p:ext uri="{BB962C8B-B14F-4D97-AF65-F5344CB8AC3E}">
        <p14:creationId xmlns:p14="http://schemas.microsoft.com/office/powerpoint/2010/main" val="10937918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45F51-8E5D-403B-AE50-3D4C0036B395}"/>
              </a:ext>
            </a:extLst>
          </p:cNvPr>
          <p:cNvSpPr>
            <a:spLocks noGrp="1"/>
          </p:cNvSpPr>
          <p:nvPr>
            <p:ph type="title"/>
          </p:nvPr>
        </p:nvSpPr>
        <p:spPr/>
        <p:txBody>
          <a:bodyPr vert="horz" lIns="91440" tIns="45720" rIns="91440" bIns="45720" rtlCol="0" anchor="t">
            <a:normAutofit/>
          </a:bodyPr>
          <a:lstStyle/>
          <a:p>
            <a:r>
              <a:rPr lang="es-E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Conclusiones sobre imágenes de satélite</a:t>
            </a:r>
          </a:p>
        </p:txBody>
      </p:sp>
      <p:sp>
        <p:nvSpPr>
          <p:cNvPr id="4" name="Marcador de texto 3">
            <a:extLst>
              <a:ext uri="{FF2B5EF4-FFF2-40B4-BE49-F238E27FC236}">
                <a16:creationId xmlns:a16="http://schemas.microsoft.com/office/drawing/2014/main" id="{0BEA39A4-41D1-40E5-84C3-E1D51E9F9908}"/>
              </a:ext>
            </a:extLst>
          </p:cNvPr>
          <p:cNvSpPr>
            <a:spLocks noGrp="1"/>
          </p:cNvSpPr>
          <p:nvPr>
            <p:ph type="body" idx="1"/>
          </p:nvPr>
        </p:nvSpPr>
        <p:spPr>
          <a:xfrm>
            <a:off x="812799" y="2229592"/>
            <a:ext cx="4120896" cy="576262"/>
          </a:xfrm>
        </p:spPr>
        <p:txBody>
          <a:bodyPr/>
          <a:lstStyle/>
          <a:p>
            <a:r>
              <a:rPr lang="es-ES" dirty="0"/>
              <a:t>Desventajas</a:t>
            </a:r>
          </a:p>
        </p:txBody>
      </p:sp>
      <p:sp>
        <p:nvSpPr>
          <p:cNvPr id="3" name="Marcador de contenido 2">
            <a:extLst>
              <a:ext uri="{FF2B5EF4-FFF2-40B4-BE49-F238E27FC236}">
                <a16:creationId xmlns:a16="http://schemas.microsoft.com/office/drawing/2014/main" id="{A8E357B9-F03D-463D-BCE8-5A53F2A8AEFE}"/>
              </a:ext>
            </a:extLst>
          </p:cNvPr>
          <p:cNvSpPr>
            <a:spLocks noGrp="1"/>
          </p:cNvSpPr>
          <p:nvPr>
            <p:ph sz="half" idx="2"/>
          </p:nvPr>
        </p:nvSpPr>
        <p:spPr>
          <a:xfrm>
            <a:off x="4933695" y="3363026"/>
            <a:ext cx="4120896" cy="3304117"/>
          </a:xfrm>
        </p:spPr>
        <p:txBody>
          <a:bodyPr>
            <a:normAutofit lnSpcReduction="10000"/>
          </a:bodyPr>
          <a:lstStyle/>
          <a:p>
            <a:r>
              <a:rPr lang="es-ES" dirty="0"/>
              <a:t>Gratis para una imagen cada 5 días (Sentinel-2)</a:t>
            </a:r>
          </a:p>
          <a:p>
            <a:r>
              <a:rPr lang="es-ES" dirty="0"/>
              <a:t>Moderada densidad de muestreo: 100 </a:t>
            </a:r>
            <a:r>
              <a:rPr lang="es-ES" dirty="0" err="1"/>
              <a:t>ptos</a:t>
            </a:r>
            <a:r>
              <a:rPr lang="es-ES" dirty="0"/>
              <a:t>./ha para Sentinel-2 y muy alta para </a:t>
            </a:r>
            <a:r>
              <a:rPr lang="es-ES" dirty="0" err="1"/>
              <a:t>Planet</a:t>
            </a:r>
            <a:r>
              <a:rPr lang="es-ES" dirty="0"/>
              <a:t> (1000 </a:t>
            </a:r>
            <a:r>
              <a:rPr lang="es-ES" dirty="0" err="1"/>
              <a:t>ptos</a:t>
            </a:r>
            <a:r>
              <a:rPr lang="es-ES" dirty="0"/>
              <a:t>./ha)</a:t>
            </a:r>
          </a:p>
          <a:p>
            <a:r>
              <a:rPr lang="es-ES" dirty="0"/>
              <a:t>Acceso a toda la historia de la parcela desde 2018.</a:t>
            </a:r>
          </a:p>
          <a:p>
            <a:r>
              <a:rPr lang="es-ES" dirty="0"/>
              <a:t>Datos comparables entre parcelas y años. Mismo marco de medición y sensor</a:t>
            </a:r>
          </a:p>
        </p:txBody>
      </p:sp>
      <p:sp>
        <p:nvSpPr>
          <p:cNvPr id="5" name="Marcador de texto 4">
            <a:extLst>
              <a:ext uri="{FF2B5EF4-FFF2-40B4-BE49-F238E27FC236}">
                <a16:creationId xmlns:a16="http://schemas.microsoft.com/office/drawing/2014/main" id="{70F87090-7535-416F-A816-C366DD15B44E}"/>
              </a:ext>
            </a:extLst>
          </p:cNvPr>
          <p:cNvSpPr>
            <a:spLocks noGrp="1"/>
          </p:cNvSpPr>
          <p:nvPr>
            <p:ph type="body" sz="quarter" idx="3"/>
          </p:nvPr>
        </p:nvSpPr>
        <p:spPr>
          <a:xfrm>
            <a:off x="5155520" y="2229592"/>
            <a:ext cx="4120896" cy="576262"/>
          </a:xfrm>
        </p:spPr>
        <p:txBody>
          <a:bodyPr/>
          <a:lstStyle/>
          <a:p>
            <a:r>
              <a:rPr lang="es-ES" dirty="0"/>
              <a:t>Ventajas</a:t>
            </a:r>
          </a:p>
        </p:txBody>
      </p:sp>
      <p:sp>
        <p:nvSpPr>
          <p:cNvPr id="6" name="Marcador de contenido 5">
            <a:extLst>
              <a:ext uri="{FF2B5EF4-FFF2-40B4-BE49-F238E27FC236}">
                <a16:creationId xmlns:a16="http://schemas.microsoft.com/office/drawing/2014/main" id="{5B6A86D0-2529-4A0D-83A3-59F69FA03D80}"/>
              </a:ext>
            </a:extLst>
          </p:cNvPr>
          <p:cNvSpPr>
            <a:spLocks noGrp="1"/>
          </p:cNvSpPr>
          <p:nvPr>
            <p:ph sz="quarter" idx="4"/>
          </p:nvPr>
        </p:nvSpPr>
        <p:spPr>
          <a:xfrm>
            <a:off x="812799" y="3368631"/>
            <a:ext cx="4120896" cy="3304117"/>
          </a:xfrm>
        </p:spPr>
        <p:txBody>
          <a:bodyPr>
            <a:normAutofit lnSpcReduction="10000"/>
          </a:bodyPr>
          <a:lstStyle/>
          <a:p>
            <a:r>
              <a:rPr lang="es-ES" dirty="0"/>
              <a:t>Mapeas el vigor de la biomasa aérea no el grano.</a:t>
            </a:r>
          </a:p>
          <a:p>
            <a:r>
              <a:rPr lang="es-ES" dirty="0"/>
              <a:t>Los datos gratis solo tienen 5 días de revisita y 10m de resolución</a:t>
            </a:r>
          </a:p>
          <a:p>
            <a:endParaRPr lang="es-ES" dirty="0"/>
          </a:p>
        </p:txBody>
      </p:sp>
    </p:spTree>
    <p:extLst>
      <p:ext uri="{BB962C8B-B14F-4D97-AF65-F5344CB8AC3E}">
        <p14:creationId xmlns:p14="http://schemas.microsoft.com/office/powerpoint/2010/main" val="41575716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S" dirty="0"/>
              <a:t>Dosificación variable basada en sensores en tiempo real</a:t>
            </a:r>
          </a:p>
        </p:txBody>
      </p:sp>
      <p:sp>
        <p:nvSpPr>
          <p:cNvPr id="5" name="Marcador de texto 4"/>
          <p:cNvSpPr>
            <a:spLocks noGrp="1"/>
          </p:cNvSpPr>
          <p:nvPr>
            <p:ph type="body" idx="1"/>
          </p:nvPr>
        </p:nvSpPr>
        <p:spPr/>
        <p:txBody>
          <a:bodyPr/>
          <a:lstStyle/>
          <a:p>
            <a:endParaRPr lang="es-ES"/>
          </a:p>
        </p:txBody>
      </p:sp>
    </p:spTree>
    <p:extLst>
      <p:ext uri="{BB962C8B-B14F-4D97-AF65-F5344CB8AC3E}">
        <p14:creationId xmlns:p14="http://schemas.microsoft.com/office/powerpoint/2010/main" val="42492417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919539" y="1715754"/>
            <a:ext cx="6914729" cy="3096344"/>
          </a:xfrm>
        </p:spPr>
        <p:txBody>
          <a:bodyPr>
            <a:normAutofit fontScale="77500" lnSpcReduction="20000"/>
          </a:bodyPr>
          <a:lstStyle/>
          <a:p>
            <a:pPr lvl="1">
              <a:lnSpc>
                <a:spcPct val="90000"/>
              </a:lnSpc>
              <a:buFont typeface="Wingdings" panose="05000000000000000000" pitchFamily="2" charset="2"/>
              <a:buChar char="§"/>
            </a:pPr>
            <a:r>
              <a:rPr lang="es-ES" altLang="es-ES" sz="2400" dirty="0">
                <a:solidFill>
                  <a:prstClr val="black"/>
                </a:solidFill>
              </a:rPr>
              <a:t>Actualmente existen habitualmente para fertilización de cobertera.</a:t>
            </a:r>
          </a:p>
          <a:p>
            <a:pPr lvl="1">
              <a:lnSpc>
                <a:spcPct val="90000"/>
              </a:lnSpc>
              <a:buFont typeface="Wingdings" panose="05000000000000000000" pitchFamily="2" charset="2"/>
              <a:buChar char="§"/>
            </a:pPr>
            <a:r>
              <a:rPr lang="es-ES" altLang="es-ES" sz="2400" dirty="0">
                <a:solidFill>
                  <a:prstClr val="black"/>
                </a:solidFill>
              </a:rPr>
              <a:t>Se basa generalmente en los mismos principios de respuesta espectral que la teledetección desde satélite.</a:t>
            </a:r>
          </a:p>
          <a:p>
            <a:pPr lvl="1">
              <a:lnSpc>
                <a:spcPct val="90000"/>
              </a:lnSpc>
              <a:buFont typeface="Wingdings" panose="05000000000000000000" pitchFamily="2" charset="2"/>
              <a:buChar char="§"/>
            </a:pPr>
            <a:r>
              <a:rPr lang="es-ES" altLang="es-ES" sz="2400" dirty="0">
                <a:solidFill>
                  <a:prstClr val="black"/>
                </a:solidFill>
              </a:rPr>
              <a:t>Salvo excepciones son sensores pasivos (requieren de luz solar como fuente de emisión) por lo que se limita su operatividad por la noche.</a:t>
            </a:r>
          </a:p>
          <a:p>
            <a:pPr lvl="1">
              <a:lnSpc>
                <a:spcPct val="90000"/>
              </a:lnSpc>
              <a:buFont typeface="Wingdings" panose="05000000000000000000" pitchFamily="2" charset="2"/>
              <a:buChar char="§"/>
            </a:pPr>
            <a:r>
              <a:rPr lang="es-ES" altLang="es-ES" sz="2400" dirty="0">
                <a:solidFill>
                  <a:prstClr val="black"/>
                </a:solidFill>
              </a:rPr>
              <a:t>Permiten la regulación de la máquina automáticamente sin intermediarios</a:t>
            </a:r>
          </a:p>
          <a:p>
            <a:pPr lvl="1">
              <a:lnSpc>
                <a:spcPct val="90000"/>
              </a:lnSpc>
              <a:buFont typeface="Wingdings" panose="05000000000000000000" pitchFamily="2" charset="2"/>
              <a:buChar char="§"/>
            </a:pPr>
            <a:r>
              <a:rPr lang="es-ES" altLang="es-ES" sz="2400" dirty="0">
                <a:solidFill>
                  <a:prstClr val="black"/>
                </a:solidFill>
              </a:rPr>
              <a:t>Requieren una calibración para establecer la relación entre la medición del sensor y la dosis de fertilizante.</a:t>
            </a:r>
            <a:endParaRPr lang="es-ES" altLang="es-ES" sz="2000" dirty="0">
              <a:solidFill>
                <a:prstClr val="black"/>
              </a:solidFill>
            </a:endParaRPr>
          </a:p>
          <a:p>
            <a:endParaRPr lang="en-US" dirty="0"/>
          </a:p>
        </p:txBody>
      </p:sp>
      <p:sp>
        <p:nvSpPr>
          <p:cNvPr id="4" name="Título 2"/>
          <p:cNvSpPr txBox="1">
            <a:spLocks/>
          </p:cNvSpPr>
          <p:nvPr/>
        </p:nvSpPr>
        <p:spPr>
          <a:xfrm>
            <a:off x="2063555" y="416906"/>
            <a:ext cx="6347713" cy="1320800"/>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rPr>
              <a:t>Dosificación variable basada en sensores instalados en el tractor</a:t>
            </a:r>
            <a:endParaRPr lang="en-US" sz="4000" b="1"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endParaRPr>
          </a:p>
        </p:txBody>
      </p:sp>
      <p:pic>
        <p:nvPicPr>
          <p:cNvPr id="5" name="Picture 4" descr="Image result for yara n senso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79575" y="4812099"/>
            <a:ext cx="2606879" cy="173216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17480" y="4667880"/>
            <a:ext cx="2304256" cy="1876385"/>
          </a:xfrm>
          <a:prstGeom prst="rect">
            <a:avLst/>
          </a:prstGeom>
        </p:spPr>
      </p:pic>
      <p:pic>
        <p:nvPicPr>
          <p:cNvPr id="2" name="Imagen 1"/>
          <p:cNvPicPr>
            <a:picLocks noChangeAspect="1"/>
          </p:cNvPicPr>
          <p:nvPr/>
        </p:nvPicPr>
        <p:blipFill>
          <a:blip r:embed="rId4"/>
          <a:stretch>
            <a:fillRect/>
          </a:stretch>
        </p:blipFill>
        <p:spPr>
          <a:xfrm>
            <a:off x="7673043" y="4826612"/>
            <a:ext cx="2293423" cy="1720067"/>
          </a:xfrm>
          <a:prstGeom prst="rect">
            <a:avLst/>
          </a:prstGeom>
        </p:spPr>
      </p:pic>
    </p:spTree>
    <p:extLst>
      <p:ext uri="{BB962C8B-B14F-4D97-AF65-F5344CB8AC3E}">
        <p14:creationId xmlns:p14="http://schemas.microsoft.com/office/powerpoint/2010/main" val="1310055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a:t>Prueba de dosificación con mapas y con sensor al mismo tiempo</a:t>
            </a:r>
          </a:p>
        </p:txBody>
      </p:sp>
      <p:pic>
        <p:nvPicPr>
          <p:cNvPr id="4" name="WhatsApp Video 2020-02-18 at 13.54.2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15609" y="2392816"/>
            <a:ext cx="6858000" cy="3881437"/>
          </a:xfrm>
        </p:spPr>
      </p:pic>
      <p:sp>
        <p:nvSpPr>
          <p:cNvPr id="5" name="CuadroTexto 4"/>
          <p:cNvSpPr txBox="1"/>
          <p:nvPr/>
        </p:nvSpPr>
        <p:spPr>
          <a:xfrm>
            <a:off x="8723935" y="6488668"/>
            <a:ext cx="3468065" cy="369332"/>
          </a:xfrm>
          <a:prstGeom prst="rect">
            <a:avLst/>
          </a:prstGeom>
          <a:noFill/>
        </p:spPr>
        <p:txBody>
          <a:bodyPr wrap="none" rtlCol="0">
            <a:spAutoFit/>
          </a:bodyPr>
          <a:lstStyle/>
          <a:p>
            <a:r>
              <a:rPr lang="es-ES" dirty="0"/>
              <a:t>Eusebio Miguel y Topcon España</a:t>
            </a:r>
          </a:p>
        </p:txBody>
      </p:sp>
      <p:sp>
        <p:nvSpPr>
          <p:cNvPr id="3" name="Rectángulo 2">
            <a:extLst>
              <a:ext uri="{FF2B5EF4-FFF2-40B4-BE49-F238E27FC236}">
                <a16:creationId xmlns:a16="http://schemas.microsoft.com/office/drawing/2014/main" id="{0F611799-EABC-4F51-A77E-EB605D2683A2}"/>
              </a:ext>
            </a:extLst>
          </p:cNvPr>
          <p:cNvSpPr/>
          <p:nvPr/>
        </p:nvSpPr>
        <p:spPr>
          <a:xfrm>
            <a:off x="2419306" y="6488668"/>
            <a:ext cx="4748416" cy="369332"/>
          </a:xfrm>
          <a:prstGeom prst="rect">
            <a:avLst/>
          </a:prstGeom>
        </p:spPr>
        <p:txBody>
          <a:bodyPr wrap="none">
            <a:spAutoFit/>
          </a:bodyPr>
          <a:lstStyle/>
          <a:p>
            <a:r>
              <a:rPr lang="es-ES" dirty="0"/>
              <a:t>https://vimeo.com/401412692/cdd9730e65</a:t>
            </a:r>
          </a:p>
        </p:txBody>
      </p:sp>
      <p:pic>
        <p:nvPicPr>
          <p:cNvPr id="6" name="Imagen 5">
            <a:extLst>
              <a:ext uri="{FF2B5EF4-FFF2-40B4-BE49-F238E27FC236}">
                <a16:creationId xmlns:a16="http://schemas.microsoft.com/office/drawing/2014/main" id="{8067D85B-B5D8-43CB-9AC3-43C3247ABA75}"/>
              </a:ext>
            </a:extLst>
          </p:cNvPr>
          <p:cNvPicPr>
            <a:picLocks noChangeAspect="1"/>
          </p:cNvPicPr>
          <p:nvPr/>
        </p:nvPicPr>
        <p:blipFill>
          <a:blip r:embed="rId5"/>
          <a:stretch>
            <a:fillRect/>
          </a:stretch>
        </p:blipFill>
        <p:spPr>
          <a:xfrm>
            <a:off x="8809908" y="2561475"/>
            <a:ext cx="3296118" cy="3296118"/>
          </a:xfrm>
          <a:prstGeom prst="rect">
            <a:avLst/>
          </a:prstGeom>
        </p:spPr>
      </p:pic>
      <p:sp>
        <p:nvSpPr>
          <p:cNvPr id="7" name="CuadroTexto 6">
            <a:extLst>
              <a:ext uri="{FF2B5EF4-FFF2-40B4-BE49-F238E27FC236}">
                <a16:creationId xmlns:a16="http://schemas.microsoft.com/office/drawing/2014/main" id="{250A5D1A-7083-442F-BBB1-FC4A4AD30ED6}"/>
              </a:ext>
            </a:extLst>
          </p:cNvPr>
          <p:cNvSpPr txBox="1"/>
          <p:nvPr/>
        </p:nvSpPr>
        <p:spPr>
          <a:xfrm>
            <a:off x="7430943" y="6488668"/>
            <a:ext cx="514885" cy="369332"/>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S" dirty="0"/>
              <a:t>ver</a:t>
            </a:r>
          </a:p>
        </p:txBody>
      </p:sp>
    </p:spTree>
    <p:extLst>
      <p:ext uri="{BB962C8B-B14F-4D97-AF65-F5344CB8AC3E}">
        <p14:creationId xmlns:p14="http://schemas.microsoft.com/office/powerpoint/2010/main" val="20537050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C5ABB-0D02-47A6-A819-B6380AF6A890}"/>
              </a:ext>
            </a:extLst>
          </p:cNvPr>
          <p:cNvSpPr>
            <a:spLocks noGrp="1"/>
          </p:cNvSpPr>
          <p:nvPr>
            <p:ph type="title"/>
          </p:nvPr>
        </p:nvSpPr>
        <p:spPr/>
        <p:txBody>
          <a:bodyPr>
            <a:normAutofit/>
          </a:bodyPr>
          <a:lstStyle/>
          <a:p>
            <a:r>
              <a:rPr lang="es-ES" dirty="0"/>
              <a:t>Cosas para llevarse a casa</a:t>
            </a:r>
          </a:p>
        </p:txBody>
      </p:sp>
      <p:sp>
        <p:nvSpPr>
          <p:cNvPr id="3" name="Marcador de contenido 2">
            <a:extLst>
              <a:ext uri="{FF2B5EF4-FFF2-40B4-BE49-F238E27FC236}">
                <a16:creationId xmlns:a16="http://schemas.microsoft.com/office/drawing/2014/main" id="{E1584CF8-E5AC-4ECA-8AFC-24041AD4B5B0}"/>
              </a:ext>
            </a:extLst>
          </p:cNvPr>
          <p:cNvSpPr>
            <a:spLocks noGrp="1"/>
          </p:cNvSpPr>
          <p:nvPr>
            <p:ph idx="1"/>
          </p:nvPr>
        </p:nvSpPr>
        <p:spPr/>
        <p:txBody>
          <a:bodyPr>
            <a:normAutofit/>
          </a:bodyPr>
          <a:lstStyle/>
          <a:p>
            <a:r>
              <a:rPr lang="es-ES" sz="2400" dirty="0"/>
              <a:t>A tener en cuenta en insumos de coste alto: Fertilizante</a:t>
            </a:r>
          </a:p>
          <a:p>
            <a:r>
              <a:rPr lang="es-ES" sz="2400" dirty="0"/>
              <a:t>Sobrecoste del equipo importante</a:t>
            </a:r>
          </a:p>
          <a:p>
            <a:r>
              <a:rPr lang="es-ES" sz="2400" dirty="0"/>
              <a:t>No “es de uso directo” implica tomar decisiones y conocimiento agronómico</a:t>
            </a:r>
          </a:p>
          <a:p>
            <a:r>
              <a:rPr lang="es-ES" sz="2400" dirty="0"/>
              <a:t>Constituye la verdadera esencia de la agricultura de precisión</a:t>
            </a:r>
          </a:p>
          <a:p>
            <a:r>
              <a:rPr lang="es-ES" sz="2400" dirty="0"/>
              <a:t>SATIVUM te facilita crear mapas con varias imágenes de satélite.</a:t>
            </a:r>
          </a:p>
        </p:txBody>
      </p:sp>
    </p:spTree>
    <p:extLst>
      <p:ext uri="{BB962C8B-B14F-4D97-AF65-F5344CB8AC3E}">
        <p14:creationId xmlns:p14="http://schemas.microsoft.com/office/powerpoint/2010/main" val="12141612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8D5601-1780-472A-B2FA-3E7B699B511A}"/>
              </a:ext>
            </a:extLst>
          </p:cNvPr>
          <p:cNvSpPr>
            <a:spLocks noGrp="1"/>
          </p:cNvSpPr>
          <p:nvPr>
            <p:ph type="title"/>
          </p:nvPr>
        </p:nvSpPr>
        <p:spPr/>
        <p:txBody>
          <a:bodyPr>
            <a:normAutofit/>
          </a:bodyPr>
          <a:lstStyle/>
          <a:p>
            <a:r>
              <a:rPr lang="en-GB" dirty="0" err="1"/>
              <a:t>Vallados</a:t>
            </a:r>
            <a:r>
              <a:rPr lang="en-GB" dirty="0"/>
              <a:t> </a:t>
            </a:r>
            <a:r>
              <a:rPr lang="en-GB" dirty="0" err="1"/>
              <a:t>virtuales</a:t>
            </a:r>
            <a:endParaRPr lang="en-GB" dirty="0"/>
          </a:p>
        </p:txBody>
      </p:sp>
      <p:sp>
        <p:nvSpPr>
          <p:cNvPr id="3" name="Marcador de contenido 2">
            <a:extLst>
              <a:ext uri="{FF2B5EF4-FFF2-40B4-BE49-F238E27FC236}">
                <a16:creationId xmlns:a16="http://schemas.microsoft.com/office/drawing/2014/main" id="{402CCBE3-8B75-46FE-900F-345E37548B13}"/>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48004C1F-FC1C-47B4-9CE2-82C76B2A964D}"/>
              </a:ext>
            </a:extLst>
          </p:cNvPr>
          <p:cNvPicPr>
            <a:picLocks noChangeAspect="1"/>
          </p:cNvPicPr>
          <p:nvPr/>
        </p:nvPicPr>
        <p:blipFill>
          <a:blip r:embed="rId2"/>
          <a:stretch>
            <a:fillRect/>
          </a:stretch>
        </p:blipFill>
        <p:spPr>
          <a:xfrm>
            <a:off x="1285875" y="1930400"/>
            <a:ext cx="6994525" cy="4600523"/>
          </a:xfrm>
          <a:prstGeom prst="rect">
            <a:avLst/>
          </a:prstGeom>
        </p:spPr>
      </p:pic>
    </p:spTree>
    <p:extLst>
      <p:ext uri="{BB962C8B-B14F-4D97-AF65-F5344CB8AC3E}">
        <p14:creationId xmlns:p14="http://schemas.microsoft.com/office/powerpoint/2010/main" val="5539808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A4B94A-5CD0-4B63-875C-54CE872B5075}"/>
              </a:ext>
            </a:extLst>
          </p:cNvPr>
          <p:cNvSpPr>
            <a:spLocks noGrp="1"/>
          </p:cNvSpPr>
          <p:nvPr>
            <p:ph type="title"/>
          </p:nvPr>
        </p:nvSpPr>
        <p:spPr/>
        <p:txBody>
          <a:bodyPr>
            <a:normAutofit/>
          </a:bodyPr>
          <a:lstStyle/>
          <a:p>
            <a:r>
              <a:rPr lang="es-ES" dirty="0"/>
              <a:t>Escenario ideal en dosificación variable:</a:t>
            </a:r>
          </a:p>
        </p:txBody>
      </p:sp>
      <p:sp>
        <p:nvSpPr>
          <p:cNvPr id="3" name="Marcador de contenido 2">
            <a:extLst>
              <a:ext uri="{FF2B5EF4-FFF2-40B4-BE49-F238E27FC236}">
                <a16:creationId xmlns:a16="http://schemas.microsoft.com/office/drawing/2014/main" id="{F794082B-054C-4C81-8C31-4572A7F3E266}"/>
              </a:ext>
            </a:extLst>
          </p:cNvPr>
          <p:cNvSpPr>
            <a:spLocks noGrp="1"/>
          </p:cNvSpPr>
          <p:nvPr>
            <p:ph idx="1"/>
          </p:nvPr>
        </p:nvSpPr>
        <p:spPr>
          <a:xfrm>
            <a:off x="812799" y="2683104"/>
            <a:ext cx="8463619" cy="3880773"/>
          </a:xfrm>
        </p:spPr>
        <p:txBody>
          <a:bodyPr/>
          <a:lstStyle/>
          <a:p>
            <a:r>
              <a:rPr lang="es-ES" dirty="0"/>
              <a:t>Fertilización en fondo a partir de objetivo de producción obtenido de datos de </a:t>
            </a:r>
            <a:r>
              <a:rPr lang="es-ES" b="1" dirty="0"/>
              <a:t>monitor de rendimiento </a:t>
            </a:r>
            <a:r>
              <a:rPr lang="es-ES" dirty="0"/>
              <a:t>de años pasados (seleccionando años del mismo cultivo o similar)</a:t>
            </a:r>
          </a:p>
          <a:p>
            <a:r>
              <a:rPr lang="es-ES" dirty="0"/>
              <a:t>Corrección a las necesidades de fondo a partir </a:t>
            </a:r>
            <a:r>
              <a:rPr lang="es-ES" b="1" dirty="0"/>
              <a:t>de mapa de suelo </a:t>
            </a:r>
            <a:r>
              <a:rPr lang="es-ES" dirty="0"/>
              <a:t>con CE y complementado con analíticas puntuales para conocer los niveles del suelo.</a:t>
            </a:r>
          </a:p>
          <a:p>
            <a:r>
              <a:rPr lang="es-ES" dirty="0"/>
              <a:t>Corrección a partir de los residuos del cultivo anterior obtenidos con </a:t>
            </a:r>
            <a:r>
              <a:rPr lang="es-ES" b="1" dirty="0"/>
              <a:t>monitor  de rendimiento</a:t>
            </a:r>
            <a:r>
              <a:rPr lang="es-ES" dirty="0"/>
              <a:t> en cosechadora para del año anterior.</a:t>
            </a:r>
          </a:p>
          <a:p>
            <a:r>
              <a:rPr lang="es-ES" dirty="0"/>
              <a:t>Fertilización de cobertera a partir de actualización de objetivo de producción y balance de extracciones del Nitrógeno aplicado en fondo con datos de </a:t>
            </a:r>
            <a:r>
              <a:rPr lang="es-ES" b="1" dirty="0"/>
              <a:t>satélite NDVI</a:t>
            </a:r>
            <a:r>
              <a:rPr lang="es-ES" dirty="0"/>
              <a:t>. En el caso de cultivos de invierno la adquisición de imágenes puede verse condicionada por la nubes y es preferible usar un </a:t>
            </a:r>
            <a:r>
              <a:rPr lang="es-ES" b="1" dirty="0"/>
              <a:t>sensor instalado en el tractor</a:t>
            </a:r>
          </a:p>
        </p:txBody>
      </p:sp>
    </p:spTree>
    <p:extLst>
      <p:ext uri="{BB962C8B-B14F-4D97-AF65-F5344CB8AC3E}">
        <p14:creationId xmlns:p14="http://schemas.microsoft.com/office/powerpoint/2010/main" val="2230108954"/>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C133F40A4D60CC4D86BCF2E6FF8AC177" ma:contentTypeVersion="11" ma:contentTypeDescription="Crear nuevo documento." ma:contentTypeScope="" ma:versionID="d1be1ab0539d7dc9b9b7db6610efa3d7">
  <xsd:schema xmlns:xsd="http://www.w3.org/2001/XMLSchema" xmlns:xs="http://www.w3.org/2001/XMLSchema" xmlns:p="http://schemas.microsoft.com/office/2006/metadata/properties" xmlns:ns3="945b942c-a6f7-4110-8d20-355b7564370a" targetNamespace="http://schemas.microsoft.com/office/2006/metadata/properties" ma:root="true" ma:fieldsID="b70a39ac9a3b352b7868cabd0dfbf2b1" ns3:_="">
    <xsd:import namespace="945b942c-a6f7-4110-8d20-355b7564370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5b942c-a6f7-4110-8d20-355b756437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D6AA113-37EC-4FC5-86A9-5ADE3695A846}">
  <ds:schemaRefs>
    <ds:schemaRef ds:uri="http://schemas.microsoft.com/sharepoint/v3/contenttype/forms"/>
  </ds:schemaRefs>
</ds:datastoreItem>
</file>

<file path=customXml/itemProps2.xml><?xml version="1.0" encoding="utf-8"?>
<ds:datastoreItem xmlns:ds="http://schemas.openxmlformats.org/officeDocument/2006/customXml" ds:itemID="{BE56FC69-4F42-4465-89D9-DB96A58414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5b942c-a6f7-4110-8d20-355b756437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C10A9B-BB66-419C-A92B-BA92774049D1}">
  <ds:schemaRefs>
    <ds:schemaRef ds:uri="http://purl.org/dc/terms/"/>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945b942c-a6f7-4110-8d20-355b7564370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42192</TotalTime>
  <Words>3294</Words>
  <Application>Microsoft Office PowerPoint</Application>
  <PresentationFormat>Panorámica</PresentationFormat>
  <Paragraphs>324</Paragraphs>
  <Slides>100</Slides>
  <Notes>0</Notes>
  <HiddenSlides>17</HiddenSlides>
  <MMClips>2</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100</vt:i4>
      </vt:variant>
    </vt:vector>
  </HeadingPairs>
  <TitlesOfParts>
    <vt:vector size="110" baseType="lpstr">
      <vt:lpstr>Arial</vt:lpstr>
      <vt:lpstr>AvenirNext LT Pro Medium</vt:lpstr>
      <vt:lpstr>Calibri</vt:lpstr>
      <vt:lpstr>Calibri Light</vt:lpstr>
      <vt:lpstr>Trebuchet MS</vt:lpstr>
      <vt:lpstr>Verdana</vt:lpstr>
      <vt:lpstr>Wingdings</vt:lpstr>
      <vt:lpstr>Wingdings 3</vt:lpstr>
      <vt:lpstr>Faceta</vt:lpstr>
      <vt:lpstr>Tema de Office</vt:lpstr>
      <vt:lpstr> Agricultura de precisión en explotaciones agrícolas: Posicionamiento, autoguíado de vehículos, control de secciones y dosificación variable  </vt:lpstr>
      <vt:lpstr>¿Qué vamos a ver hoy?</vt:lpstr>
      <vt:lpstr>Optimización y control a través de las tecnologías</vt:lpstr>
      <vt:lpstr>Ejemplos de ahorros por la implantación de técnicas de Agricultura de Precisión</vt:lpstr>
      <vt:lpstr>Posicionamiento</vt:lpstr>
      <vt:lpstr>Presentación de PowerPoint</vt:lpstr>
      <vt:lpstr>Presentación de PowerPoint</vt:lpstr>
      <vt:lpstr>Presentación de PowerPoint</vt:lpstr>
      <vt:lpstr>Eutelsat oneweb</vt:lpstr>
      <vt:lpstr>Presentación de PowerPoint</vt:lpstr>
      <vt:lpstr>Presentación de PowerPoint</vt:lpstr>
      <vt:lpstr>Código con suavizado de fase</vt:lpstr>
      <vt:lpstr>Precisión EGNOS Pass to Pass</vt:lpstr>
      <vt:lpstr>Precisión EGNOS absoluta 2D</vt:lpstr>
      <vt:lpstr>PPP (Precise Point Positioning)</vt:lpstr>
      <vt:lpstr>Presentación de PowerPoint</vt:lpstr>
      <vt:lpstr>Presentación de PowerPoint</vt:lpstr>
      <vt:lpstr>Presentación de PowerPoint</vt:lpstr>
      <vt:lpstr>Presentación de PowerPoint</vt:lpstr>
      <vt:lpstr>Presentación de PowerPoint</vt:lpstr>
      <vt:lpstr>Precisión y exactitud: Autónomo vs RTK</vt:lpstr>
      <vt:lpstr>Presentación de PowerPoint</vt:lpstr>
      <vt:lpstr>Presentación de PowerPoint</vt:lpstr>
      <vt:lpstr>Cosas para llevarse a casa</vt:lpstr>
      <vt:lpstr>Autoguiado</vt:lpstr>
      <vt:lpstr>Guiados y autoguiados</vt:lpstr>
      <vt:lpstr>Asistentes al guiado</vt:lpstr>
      <vt:lpstr>Autoguiados</vt:lpstr>
      <vt:lpstr>Elementos del sistema de autoguiado GNSS</vt:lpstr>
      <vt:lpstr>Actuador mediante rodillo a volante</vt:lpstr>
      <vt:lpstr>Actuador Collar de dirección</vt:lpstr>
      <vt:lpstr>Controlador hidraúlico</vt:lpstr>
      <vt:lpstr>Patrones</vt:lpstr>
      <vt:lpstr>AgOpenGPS: Software libre</vt:lpstr>
      <vt:lpstr>Presentación de PowerPoint</vt:lpstr>
      <vt:lpstr>Presentación de PowerPoint</vt:lpstr>
      <vt:lpstr>Presentación de PowerPoint</vt:lpstr>
      <vt:lpstr>Presentación de PowerPoint</vt:lpstr>
      <vt:lpstr>Estudio amortización en CyL en cultivos de secano con RTK</vt:lpstr>
      <vt:lpstr>Compatibilidad ISOBUS</vt:lpstr>
      <vt:lpstr>Presentación de PowerPoint</vt:lpstr>
      <vt:lpstr>Presentación de PowerPoint</vt:lpstr>
      <vt:lpstr>Presentación de PowerPoint</vt:lpstr>
      <vt:lpstr>Presentación de PowerPoint</vt:lpstr>
      <vt:lpstr>Presentación de PowerPoint</vt:lpstr>
      <vt:lpstr>Presentación de PowerPoint</vt:lpstr>
      <vt:lpstr>Compatibilidad ISOBUS</vt:lpstr>
      <vt:lpstr>Cosas para llevarse a casa</vt:lpstr>
      <vt:lpstr>Control de secciones</vt:lpstr>
      <vt:lpstr>Control de secciones</vt:lpstr>
      <vt:lpstr>Elimina aplicaciones en solapes y zonas prohibidas</vt:lpstr>
      <vt:lpstr>Grado de reducción de producto en pulverizadores</vt:lpstr>
      <vt:lpstr>También es posible en sólidos con equipos centrífugos</vt:lpstr>
      <vt:lpstr>Sistemas de tráfico controlado (CTF-Controlled Traffic Farming)</vt:lpstr>
      <vt:lpstr>Sistemas de tráfico controlado. Requisitos</vt:lpstr>
      <vt:lpstr>Sistemas de tráfico controlado. Beneficios económicos</vt:lpstr>
      <vt:lpstr>Dosificación variable de insumos</vt:lpstr>
      <vt:lpstr>Dosificación variable de inputs. Variable Rate Application</vt:lpstr>
      <vt:lpstr>¿Qué dosis se pueden variar?</vt:lpstr>
      <vt:lpstr>Dosificación variable en sembradoras</vt:lpstr>
      <vt:lpstr>Dosificación variable en abonadoras de proyección</vt:lpstr>
      <vt:lpstr>Dosificación variable en productos líquidos</vt:lpstr>
      <vt:lpstr>Dosificación variable en agua de riego</vt:lpstr>
      <vt:lpstr>Tipos de dosificación variable</vt:lpstr>
      <vt:lpstr>Dosificación variable basada en mapas: Fuentes de datos</vt:lpstr>
      <vt:lpstr>Dosificación variable basada en mapa de suelo</vt:lpstr>
      <vt:lpstr>Interpolación de datos</vt:lpstr>
      <vt:lpstr>Recogida de muestras en rejilla y análisis en laboratorio</vt:lpstr>
      <vt:lpstr>Conclusiones sobre rejilla de puntos</vt:lpstr>
      <vt:lpstr>Dosificación variable en base a datos de conductividad eléctrica (EC) aparente</vt:lpstr>
      <vt:lpstr>Presentación de PowerPoint</vt:lpstr>
      <vt:lpstr>Presentación de PowerPoint</vt:lpstr>
      <vt:lpstr>Conclusiones sobre sensores de CE</vt:lpstr>
      <vt:lpstr>Dosificación variable en base a datos de conductividad eléctrica aparente</vt:lpstr>
      <vt:lpstr>Dosificación variable basada en monitor de rendimiento</vt:lpstr>
      <vt:lpstr>Ejemplo de datos de una cosechadora</vt:lpstr>
      <vt:lpstr>Conclusiones sobre monitores de rendimiento</vt:lpstr>
      <vt:lpstr>Dosificación variable basada en imágenes de satélite</vt:lpstr>
      <vt:lpstr>Presentación de PowerPoint</vt:lpstr>
      <vt:lpstr>Presentación de PowerPoint</vt:lpstr>
      <vt:lpstr>Presentación de PowerPoint</vt:lpstr>
      <vt:lpstr>Presentación de PowerPoint</vt:lpstr>
      <vt:lpstr>Carga de datos en la máquina (Müller-Elektronik)</vt:lpstr>
      <vt:lpstr>Aplicación real en campo</vt:lpstr>
      <vt:lpstr>Presentación de PowerPoint</vt:lpstr>
      <vt:lpstr>Presentación de PowerPoint</vt:lpstr>
      <vt:lpstr>Presentación de PowerPoint</vt:lpstr>
      <vt:lpstr>Las imágenes de satélite como proxy de mapa de rendimientos</vt:lpstr>
      <vt:lpstr>Presentación de PowerPoint</vt:lpstr>
      <vt:lpstr>Presentación de PowerPoint</vt:lpstr>
      <vt:lpstr>Presentación de PowerPoint</vt:lpstr>
      <vt:lpstr>Presentación de PowerPoint</vt:lpstr>
      <vt:lpstr>Conclusiones sobre imágenes de satélite</vt:lpstr>
      <vt:lpstr>Dosificación variable basada en sensores en tiempo real</vt:lpstr>
      <vt:lpstr>Presentación de PowerPoint</vt:lpstr>
      <vt:lpstr>Prueba de dosificación con mapas y con sensor al mismo tiempo</vt:lpstr>
      <vt:lpstr>Cosas para llevarse a casa</vt:lpstr>
      <vt:lpstr>Vallados virtuales</vt:lpstr>
      <vt:lpstr>Escenario ideal en dosificación variable:</vt:lpstr>
      <vt:lpstr>Comunicación a través de la nube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Alfonso Nafría García</dc:creator>
  <cp:lastModifiedBy>David A Nafría García</cp:lastModifiedBy>
  <cp:revision>157</cp:revision>
  <dcterms:created xsi:type="dcterms:W3CDTF">2020-01-09T15:49:04Z</dcterms:created>
  <dcterms:modified xsi:type="dcterms:W3CDTF">2024-10-24T08:35:20Z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0x010100C133F40A4D60CC4D86BCF2E6FF8AC177</vt:lpwstr>
  </property>
</Properties>
</file>