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483" r:id="rId2"/>
    <p:sldId id="720" r:id="rId3"/>
    <p:sldId id="724" r:id="rId4"/>
    <p:sldId id="259" r:id="rId5"/>
    <p:sldId id="478" r:id="rId6"/>
    <p:sldId id="383" r:id="rId7"/>
    <p:sldId id="706" r:id="rId8"/>
    <p:sldId id="722" r:id="rId9"/>
    <p:sldId id="726" r:id="rId10"/>
    <p:sldId id="317" r:id="rId11"/>
    <p:sldId id="323" r:id="rId12"/>
    <p:sldId id="325" r:id="rId13"/>
    <p:sldId id="332" r:id="rId14"/>
    <p:sldId id="333" r:id="rId15"/>
    <p:sldId id="335" r:id="rId16"/>
    <p:sldId id="719" r:id="rId17"/>
    <p:sldId id="273" r:id="rId18"/>
    <p:sldId id="708" r:id="rId19"/>
    <p:sldId id="710" r:id="rId20"/>
    <p:sldId id="712" r:id="rId21"/>
    <p:sldId id="727" r:id="rId22"/>
    <p:sldId id="730" r:id="rId23"/>
    <p:sldId id="733" r:id="rId24"/>
    <p:sldId id="732" r:id="rId25"/>
    <p:sldId id="738" r:id="rId26"/>
    <p:sldId id="736" r:id="rId27"/>
    <p:sldId id="735" r:id="rId28"/>
    <p:sldId id="737" r:id="rId29"/>
    <p:sldId id="734" r:id="rId30"/>
    <p:sldId id="731" r:id="rId31"/>
    <p:sldId id="728" r:id="rId32"/>
    <p:sldId id="729" r:id="rId33"/>
    <p:sldId id="716" r:id="rId34"/>
    <p:sldId id="328" r:id="rId35"/>
    <p:sldId id="337" r:id="rId36"/>
    <p:sldId id="725" r:id="rId3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20F10E85-4C3A-45DF-9364-8EFB7D44EACD}">
          <p14:sldIdLst>
            <p14:sldId id="483"/>
            <p14:sldId id="720"/>
            <p14:sldId id="724"/>
            <p14:sldId id="259"/>
            <p14:sldId id="478"/>
            <p14:sldId id="383"/>
            <p14:sldId id="706"/>
            <p14:sldId id="722"/>
            <p14:sldId id="726"/>
            <p14:sldId id="317"/>
            <p14:sldId id="323"/>
            <p14:sldId id="325"/>
            <p14:sldId id="332"/>
            <p14:sldId id="333"/>
            <p14:sldId id="335"/>
            <p14:sldId id="719"/>
            <p14:sldId id="273"/>
            <p14:sldId id="708"/>
            <p14:sldId id="710"/>
            <p14:sldId id="712"/>
            <p14:sldId id="727"/>
            <p14:sldId id="730"/>
            <p14:sldId id="733"/>
            <p14:sldId id="732"/>
            <p14:sldId id="738"/>
            <p14:sldId id="736"/>
            <p14:sldId id="735"/>
            <p14:sldId id="737"/>
            <p14:sldId id="734"/>
            <p14:sldId id="731"/>
            <p14:sldId id="728"/>
            <p14:sldId id="729"/>
            <p14:sldId id="716"/>
            <p14:sldId id="328"/>
            <p14:sldId id="337"/>
            <p14:sldId id="72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BED3A8-7E7B-5AAF-5F3A-E56B55FB3CD8}" name="Sanchez Lopez, David" initials="DS" userId="S::dsanchez@fega.es::c7ebcfb1-181e-4574-95a9-085b4ea1cf9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4B2C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88421" autoAdjust="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682AE9-8E22-4078-BE2B-AA9F6D366E91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07B96A8-AE9C-4CB9-9040-A47994BBE610}">
      <dgm:prSet phldrT="[Texto]"/>
      <dgm:spPr/>
      <dgm:t>
        <a:bodyPr/>
        <a:lstStyle/>
        <a:p>
          <a:r>
            <a:rPr lang="es-ES" dirty="0" err="1"/>
            <a:t>Water</a:t>
          </a:r>
          <a:endParaRPr lang="es-ES" dirty="0"/>
        </a:p>
      </dgm:t>
    </dgm:pt>
    <dgm:pt modelId="{B0B357AD-7563-4822-9AD0-E033EB52436C}" type="parTrans" cxnId="{FF2E53C3-67F7-4C33-B97B-23104FD547FB}">
      <dgm:prSet/>
      <dgm:spPr/>
      <dgm:t>
        <a:bodyPr/>
        <a:lstStyle/>
        <a:p>
          <a:endParaRPr lang="es-ES"/>
        </a:p>
      </dgm:t>
    </dgm:pt>
    <dgm:pt modelId="{A8D3034F-9B57-4964-B98B-4CF790B0391C}" type="sibTrans" cxnId="{FF2E53C3-67F7-4C33-B97B-23104FD547FB}">
      <dgm:prSet/>
      <dgm:spPr/>
      <dgm:t>
        <a:bodyPr/>
        <a:lstStyle/>
        <a:p>
          <a:endParaRPr lang="es-ES"/>
        </a:p>
      </dgm:t>
    </dgm:pt>
    <dgm:pt modelId="{D4E7D1BF-341E-457E-BE5A-9FF2138E2F91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ES" dirty="0"/>
            <a:t>DIR 91/676/EEC</a:t>
          </a:r>
        </a:p>
      </dgm:t>
    </dgm:pt>
    <dgm:pt modelId="{E2DCF8C3-885C-4F6A-89E2-168C43EF2037}" type="parTrans" cxnId="{12BF20E8-0979-4525-B6C3-996DB5C19045}">
      <dgm:prSet/>
      <dgm:spPr/>
      <dgm:t>
        <a:bodyPr/>
        <a:lstStyle/>
        <a:p>
          <a:endParaRPr lang="es-ES"/>
        </a:p>
      </dgm:t>
    </dgm:pt>
    <dgm:pt modelId="{F9C1C6A9-48F6-4AAC-91E5-515D0438A797}" type="sibTrans" cxnId="{12BF20E8-0979-4525-B6C3-996DB5C19045}">
      <dgm:prSet/>
      <dgm:spPr/>
      <dgm:t>
        <a:bodyPr/>
        <a:lstStyle/>
        <a:p>
          <a:endParaRPr lang="es-ES"/>
        </a:p>
      </dgm:t>
    </dgm:pt>
    <dgm:pt modelId="{9D787701-3B47-468F-9697-B04976E052F2}">
      <dgm:prSet phldrT="[Texto]"/>
      <dgm:spPr/>
      <dgm:t>
        <a:bodyPr/>
        <a:lstStyle/>
        <a:p>
          <a:r>
            <a:rPr lang="es-ES" dirty="0"/>
            <a:t>Air</a:t>
          </a:r>
        </a:p>
      </dgm:t>
    </dgm:pt>
    <dgm:pt modelId="{A97142DC-EC8E-45DF-8587-838C3D8892BD}" type="parTrans" cxnId="{74D5D614-4EF5-4C8B-8783-BBB7586C790A}">
      <dgm:prSet/>
      <dgm:spPr/>
      <dgm:t>
        <a:bodyPr/>
        <a:lstStyle/>
        <a:p>
          <a:endParaRPr lang="es-ES"/>
        </a:p>
      </dgm:t>
    </dgm:pt>
    <dgm:pt modelId="{7A356507-E851-40F0-98C6-00820E8CC1DD}" type="sibTrans" cxnId="{74D5D614-4EF5-4C8B-8783-BBB7586C790A}">
      <dgm:prSet/>
      <dgm:spPr/>
      <dgm:t>
        <a:bodyPr/>
        <a:lstStyle/>
        <a:p>
          <a:endParaRPr lang="es-ES"/>
        </a:p>
      </dgm:t>
    </dgm:pt>
    <dgm:pt modelId="{76D98276-6D48-4031-8A83-6FE011995676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ES" dirty="0"/>
            <a:t>GHG (</a:t>
          </a:r>
          <a:r>
            <a:rPr lang="es-ES" dirty="0" err="1"/>
            <a:t>climatic</a:t>
          </a:r>
          <a:r>
            <a:rPr lang="es-ES" dirty="0"/>
            <a:t> </a:t>
          </a:r>
          <a:r>
            <a:rPr lang="es-ES" dirty="0" err="1"/>
            <a:t>neutrality</a:t>
          </a:r>
          <a:r>
            <a:rPr lang="es-ES" dirty="0"/>
            <a:t> 2050)</a:t>
          </a:r>
        </a:p>
      </dgm:t>
    </dgm:pt>
    <dgm:pt modelId="{866E36CF-59A4-40E1-8FA7-0E4A978745A5}" type="parTrans" cxnId="{1193B81F-EA63-4E8D-9977-273888FF2E78}">
      <dgm:prSet/>
      <dgm:spPr/>
      <dgm:t>
        <a:bodyPr/>
        <a:lstStyle/>
        <a:p>
          <a:endParaRPr lang="es-ES"/>
        </a:p>
      </dgm:t>
    </dgm:pt>
    <dgm:pt modelId="{FFC2F09B-51B1-4FBC-9A3D-069AAB0BD916}" type="sibTrans" cxnId="{1193B81F-EA63-4E8D-9977-273888FF2E78}">
      <dgm:prSet/>
      <dgm:spPr/>
      <dgm:t>
        <a:bodyPr/>
        <a:lstStyle/>
        <a:p>
          <a:endParaRPr lang="es-ES"/>
        </a:p>
      </dgm:t>
    </dgm:pt>
    <dgm:pt modelId="{9C619CD0-0527-4AFD-A515-AE0118EA26A5}">
      <dgm:prSet phldrT="[Texto]"/>
      <dgm:spPr/>
      <dgm:t>
        <a:bodyPr/>
        <a:lstStyle/>
        <a:p>
          <a:r>
            <a:rPr lang="es-ES" dirty="0" err="1"/>
            <a:t>Soil</a:t>
          </a:r>
          <a:endParaRPr lang="es-ES" dirty="0"/>
        </a:p>
      </dgm:t>
    </dgm:pt>
    <dgm:pt modelId="{FB48EEE7-8824-4FE9-8962-F40D3B02ED07}" type="parTrans" cxnId="{E0178562-302A-495C-88B4-C83CC7018E72}">
      <dgm:prSet/>
      <dgm:spPr/>
      <dgm:t>
        <a:bodyPr/>
        <a:lstStyle/>
        <a:p>
          <a:endParaRPr lang="es-ES"/>
        </a:p>
      </dgm:t>
    </dgm:pt>
    <dgm:pt modelId="{4C4DF197-0B6C-4C5A-ABF5-8DBC6F6CFF70}" type="sibTrans" cxnId="{E0178562-302A-495C-88B4-C83CC7018E72}">
      <dgm:prSet/>
      <dgm:spPr/>
      <dgm:t>
        <a:bodyPr/>
        <a:lstStyle/>
        <a:p>
          <a:endParaRPr lang="es-ES"/>
        </a:p>
      </dgm:t>
    </dgm:pt>
    <dgm:pt modelId="{B5C59E93-A2B6-4929-9C09-4287D6C83486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ES" dirty="0"/>
            <a:t>Circular </a:t>
          </a:r>
          <a:r>
            <a:rPr lang="es-ES" dirty="0" err="1"/>
            <a:t>economy</a:t>
          </a:r>
          <a:endParaRPr lang="es-ES" dirty="0"/>
        </a:p>
      </dgm:t>
    </dgm:pt>
    <dgm:pt modelId="{90C8B2BF-6FDC-4D36-A624-D36D626776D6}" type="parTrans" cxnId="{B48B7B18-A795-4745-A2CB-DA2FB5BEC19A}">
      <dgm:prSet/>
      <dgm:spPr/>
      <dgm:t>
        <a:bodyPr/>
        <a:lstStyle/>
        <a:p>
          <a:endParaRPr lang="es-ES"/>
        </a:p>
      </dgm:t>
    </dgm:pt>
    <dgm:pt modelId="{6011728D-6642-4737-BF0A-7A00CF1FB305}" type="sibTrans" cxnId="{B48B7B18-A795-4745-A2CB-DA2FB5BEC19A}">
      <dgm:prSet/>
      <dgm:spPr/>
      <dgm:t>
        <a:bodyPr/>
        <a:lstStyle/>
        <a:p>
          <a:endParaRPr lang="es-ES"/>
        </a:p>
      </dgm:t>
    </dgm:pt>
    <dgm:pt modelId="{C9246C23-6360-4EF2-B8CB-AFF7400C143A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ES" dirty="0" err="1"/>
            <a:t>Pollutants</a:t>
          </a:r>
          <a:r>
            <a:rPr lang="es-ES" dirty="0"/>
            <a:t> (HAP16, PCDD/PCDF,  heavy </a:t>
          </a:r>
          <a:r>
            <a:rPr lang="es-ES" dirty="0" err="1"/>
            <a:t>metals</a:t>
          </a:r>
          <a:r>
            <a:rPr lang="es-ES" dirty="0"/>
            <a:t>, …)</a:t>
          </a:r>
        </a:p>
      </dgm:t>
    </dgm:pt>
    <dgm:pt modelId="{1A09FE54-A6B8-4BB6-B4DD-9BED64E0B901}" type="parTrans" cxnId="{A238E05D-AAF5-4650-A927-46CF85AB3B07}">
      <dgm:prSet/>
      <dgm:spPr/>
      <dgm:t>
        <a:bodyPr/>
        <a:lstStyle/>
        <a:p>
          <a:endParaRPr lang="es-ES"/>
        </a:p>
      </dgm:t>
    </dgm:pt>
    <dgm:pt modelId="{DFF49C59-D08A-4769-923F-3BAE41D23C0D}" type="sibTrans" cxnId="{A238E05D-AAF5-4650-A927-46CF85AB3B07}">
      <dgm:prSet/>
      <dgm:spPr/>
      <dgm:t>
        <a:bodyPr/>
        <a:lstStyle/>
        <a:p>
          <a:endParaRPr lang="es-ES"/>
        </a:p>
      </dgm:t>
    </dgm:pt>
    <dgm:pt modelId="{1E36A2E3-CF16-458F-81B5-6DC54DFD70B3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dirty="0"/>
            <a:t>Royal </a:t>
          </a:r>
          <a:r>
            <a:rPr lang="es-ES" dirty="0" err="1"/>
            <a:t>Decree</a:t>
          </a:r>
          <a:r>
            <a:rPr lang="es-ES" dirty="0"/>
            <a:t> 47/2022 </a:t>
          </a:r>
          <a:r>
            <a:rPr lang="es-ES" dirty="0" err="1"/>
            <a:t>with</a:t>
          </a:r>
          <a:r>
            <a:rPr lang="es-ES" dirty="0"/>
            <a:t> new </a:t>
          </a:r>
          <a:r>
            <a:rPr lang="es-ES" dirty="0" err="1"/>
            <a:t>criteria</a:t>
          </a:r>
          <a:r>
            <a:rPr lang="es-ES" dirty="0"/>
            <a:t> for </a:t>
          </a:r>
          <a:r>
            <a:rPr lang="es-ES" dirty="0" err="1"/>
            <a:t>defining</a:t>
          </a:r>
          <a:r>
            <a:rPr lang="es-ES" dirty="0"/>
            <a:t> vulnerable </a:t>
          </a:r>
          <a:r>
            <a:rPr lang="es-ES" dirty="0" err="1"/>
            <a:t>zones</a:t>
          </a:r>
          <a:r>
            <a:rPr lang="es-ES" dirty="0"/>
            <a:t>: </a:t>
          </a:r>
        </a:p>
      </dgm:t>
    </dgm:pt>
    <dgm:pt modelId="{CBD79628-0563-4BFC-8324-290DBE64537E}" type="parTrans" cxnId="{EDD80B8B-4CDE-49DE-A2DF-E30FAAF88425}">
      <dgm:prSet/>
      <dgm:spPr/>
      <dgm:t>
        <a:bodyPr/>
        <a:lstStyle/>
        <a:p>
          <a:endParaRPr lang="es-ES"/>
        </a:p>
      </dgm:t>
    </dgm:pt>
    <dgm:pt modelId="{DAF98F25-9971-4B3A-94ED-AC8296439A24}" type="sibTrans" cxnId="{EDD80B8B-4CDE-49DE-A2DF-E30FAAF88425}">
      <dgm:prSet/>
      <dgm:spPr/>
      <dgm:t>
        <a:bodyPr/>
        <a:lstStyle/>
        <a:p>
          <a:endParaRPr lang="es-ES"/>
        </a:p>
      </dgm:t>
    </dgm:pt>
    <dgm:pt modelId="{D68EE922-66AE-4943-BB9F-2C5E7C1E72FF}">
      <dgm:prSet/>
      <dgm:spPr/>
      <dgm:t>
        <a:bodyPr/>
        <a:lstStyle/>
        <a:p>
          <a:r>
            <a:rPr lang="es-ES" dirty="0"/>
            <a:t>Surface </a:t>
          </a:r>
          <a:r>
            <a:rPr lang="es-ES" dirty="0" err="1"/>
            <a:t>waters</a:t>
          </a:r>
          <a:r>
            <a:rPr lang="es-ES" dirty="0"/>
            <a:t>: 25 mg/l; </a:t>
          </a:r>
        </a:p>
      </dgm:t>
    </dgm:pt>
    <dgm:pt modelId="{4E5417CA-9462-45E8-B4C0-AE5BFC1E973A}" type="parTrans" cxnId="{AA2B30B5-FAA9-4654-A905-9E58F8BDB343}">
      <dgm:prSet/>
      <dgm:spPr/>
      <dgm:t>
        <a:bodyPr/>
        <a:lstStyle/>
        <a:p>
          <a:endParaRPr lang="es-ES"/>
        </a:p>
      </dgm:t>
    </dgm:pt>
    <dgm:pt modelId="{299DCC2F-8774-4BDB-BAE4-FB2119B54B93}" type="sibTrans" cxnId="{AA2B30B5-FAA9-4654-A905-9E58F8BDB343}">
      <dgm:prSet/>
      <dgm:spPr/>
      <dgm:t>
        <a:bodyPr/>
        <a:lstStyle/>
        <a:p>
          <a:endParaRPr lang="es-ES"/>
        </a:p>
      </dgm:t>
    </dgm:pt>
    <dgm:pt modelId="{2E7D8609-A3EC-4F89-9F93-4526D4D1708D}">
      <dgm:prSet/>
      <dgm:spPr/>
      <dgm:t>
        <a:bodyPr/>
        <a:lstStyle/>
        <a:p>
          <a:r>
            <a:rPr lang="es-ES" dirty="0" err="1"/>
            <a:t>Groundwaters</a:t>
          </a:r>
          <a:r>
            <a:rPr lang="es-ES" dirty="0"/>
            <a:t>: 37,5 mg/ml</a:t>
          </a:r>
        </a:p>
      </dgm:t>
    </dgm:pt>
    <dgm:pt modelId="{30A13D6D-20FA-4D41-80A5-08A3C5285B9B}" type="parTrans" cxnId="{AED8D7BF-D41A-488B-9BAB-CC9A5F89340F}">
      <dgm:prSet/>
      <dgm:spPr/>
      <dgm:t>
        <a:bodyPr/>
        <a:lstStyle/>
        <a:p>
          <a:endParaRPr lang="es-ES"/>
        </a:p>
      </dgm:t>
    </dgm:pt>
    <dgm:pt modelId="{3DE9F332-6F3C-48EB-AADD-E421D9D91F0F}" type="sibTrans" cxnId="{AED8D7BF-D41A-488B-9BAB-CC9A5F89340F}">
      <dgm:prSet/>
      <dgm:spPr/>
      <dgm:t>
        <a:bodyPr/>
        <a:lstStyle/>
        <a:p>
          <a:endParaRPr lang="es-ES"/>
        </a:p>
      </dgm:t>
    </dgm:pt>
    <dgm:pt modelId="{ED6DB4B0-3163-429F-A09D-151FFDF45EBD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↓ 3% (2005): 2020 – 2029 ≈ 467,5 kt</a:t>
          </a:r>
          <a:endParaRPr lang="es-ES" dirty="0"/>
        </a:p>
      </dgm:t>
    </dgm:pt>
    <dgm:pt modelId="{4E5C78BB-55AF-4147-9D5D-D71D5774D0FA}" type="parTrans" cxnId="{A31670F3-AD73-434B-BFCA-4F77698BEC76}">
      <dgm:prSet/>
      <dgm:spPr/>
      <dgm:t>
        <a:bodyPr/>
        <a:lstStyle/>
        <a:p>
          <a:endParaRPr lang="es-ES"/>
        </a:p>
      </dgm:t>
    </dgm:pt>
    <dgm:pt modelId="{134018AF-A9AC-4138-90FB-73DE3EDF5A14}" type="sibTrans" cxnId="{A31670F3-AD73-434B-BFCA-4F77698BEC76}">
      <dgm:prSet/>
      <dgm:spPr/>
      <dgm:t>
        <a:bodyPr/>
        <a:lstStyle/>
        <a:p>
          <a:endParaRPr lang="es-ES"/>
        </a:p>
      </dgm:t>
    </dgm:pt>
    <dgm:pt modelId="{8108E80C-F3DC-4D40-9F2C-B363139E9E18}">
      <dgm:prSet/>
      <dgm:spPr/>
      <dgm:t>
        <a:bodyPr/>
        <a:lstStyle/>
        <a:p>
          <a:pPr>
            <a:lnSpc>
              <a:spcPct val="100000"/>
            </a:lnSpc>
          </a:pPr>
          <a:endParaRPr lang="es-ES" dirty="0"/>
        </a:p>
      </dgm:t>
    </dgm:pt>
    <dgm:pt modelId="{00ABB368-DB0F-4421-93F5-8246776956F5}" type="parTrans" cxnId="{8C290239-48C7-4969-9F93-B1394151324F}">
      <dgm:prSet/>
      <dgm:spPr/>
      <dgm:t>
        <a:bodyPr/>
        <a:lstStyle/>
        <a:p>
          <a:endParaRPr lang="es-ES"/>
        </a:p>
      </dgm:t>
    </dgm:pt>
    <dgm:pt modelId="{DE72ACFB-CD6D-4086-A3CE-3F2057537EA4}" type="sibTrans" cxnId="{8C290239-48C7-4969-9F93-B1394151324F}">
      <dgm:prSet/>
      <dgm:spPr/>
      <dgm:t>
        <a:bodyPr/>
        <a:lstStyle/>
        <a:p>
          <a:endParaRPr lang="es-ES"/>
        </a:p>
      </dgm:t>
    </dgm:pt>
    <dgm:pt modelId="{EF8567BD-CCF6-4BD1-A3E8-92748F80B26B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dirty="0" err="1"/>
            <a:t>Microplastics</a:t>
          </a:r>
          <a:endParaRPr lang="es-ES" dirty="0"/>
        </a:p>
      </dgm:t>
    </dgm:pt>
    <dgm:pt modelId="{C163869B-E9B0-41C2-A931-4C63C3960A19}" type="parTrans" cxnId="{9AEFE161-E03F-49FA-A965-3A32CAE01EFF}">
      <dgm:prSet/>
      <dgm:spPr/>
      <dgm:t>
        <a:bodyPr/>
        <a:lstStyle/>
        <a:p>
          <a:endParaRPr lang="es-ES"/>
        </a:p>
      </dgm:t>
    </dgm:pt>
    <dgm:pt modelId="{3C734A9A-FA82-42B8-8BE1-A0DCAC8B769A}" type="sibTrans" cxnId="{9AEFE161-E03F-49FA-A965-3A32CAE01EFF}">
      <dgm:prSet/>
      <dgm:spPr/>
      <dgm:t>
        <a:bodyPr/>
        <a:lstStyle/>
        <a:p>
          <a:endParaRPr lang="es-ES"/>
        </a:p>
      </dgm:t>
    </dgm:pt>
    <dgm:pt modelId="{050BC2A2-994D-4472-8AA0-236CF062CB6D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dirty="0"/>
            <a:t>…</a:t>
          </a:r>
        </a:p>
      </dgm:t>
    </dgm:pt>
    <dgm:pt modelId="{E905F867-A5E4-400F-A1F7-5F9B387F0473}" type="parTrans" cxnId="{2B5C2B59-5D86-462C-947B-66319AD6AF03}">
      <dgm:prSet/>
      <dgm:spPr/>
      <dgm:t>
        <a:bodyPr/>
        <a:lstStyle/>
        <a:p>
          <a:endParaRPr lang="es-ES"/>
        </a:p>
      </dgm:t>
    </dgm:pt>
    <dgm:pt modelId="{93C85670-FFED-44BA-AC1A-4F9069224016}" type="sibTrans" cxnId="{2B5C2B59-5D86-462C-947B-66319AD6AF03}">
      <dgm:prSet/>
      <dgm:spPr/>
      <dgm:t>
        <a:bodyPr/>
        <a:lstStyle/>
        <a:p>
          <a:endParaRPr lang="es-ES"/>
        </a:p>
      </dgm:t>
    </dgm:pt>
    <dgm:pt modelId="{7439E4B7-9B1D-4AB6-94FC-1A9D38B9806F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ES" dirty="0"/>
            <a:t>NH</a:t>
          </a:r>
          <a:r>
            <a:rPr lang="es-ES" baseline="-25000" dirty="0"/>
            <a:t>3 </a:t>
          </a:r>
          <a:r>
            <a:rPr lang="es-ES" baseline="0" dirty="0"/>
            <a:t>(</a:t>
          </a:r>
          <a:r>
            <a:rPr lang="es-ES" dirty="0"/>
            <a:t>Directive 2016/2284)</a:t>
          </a:r>
        </a:p>
      </dgm:t>
    </dgm:pt>
    <dgm:pt modelId="{4962E7BA-56F3-4EA9-8403-A03DB8C3144C}" type="parTrans" cxnId="{93F2FC87-A7BB-4C82-A913-4532EDC53CCE}">
      <dgm:prSet/>
      <dgm:spPr/>
      <dgm:t>
        <a:bodyPr/>
        <a:lstStyle/>
        <a:p>
          <a:endParaRPr lang="es-ES"/>
        </a:p>
      </dgm:t>
    </dgm:pt>
    <dgm:pt modelId="{C1939D87-A14D-44C0-A9E3-5136765F84C7}" type="sibTrans" cxnId="{93F2FC87-A7BB-4C82-A913-4532EDC53CCE}">
      <dgm:prSet/>
      <dgm:spPr/>
      <dgm:t>
        <a:bodyPr/>
        <a:lstStyle/>
        <a:p>
          <a:endParaRPr lang="es-ES"/>
        </a:p>
      </dgm:t>
    </dgm:pt>
    <dgm:pt modelId="{75D2A962-12A1-46A0-B4A5-5DF62A31063B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dirty="0" err="1"/>
            <a:t>Organic</a:t>
          </a:r>
          <a:r>
            <a:rPr lang="es-ES" dirty="0"/>
            <a:t> </a:t>
          </a:r>
          <a:r>
            <a:rPr lang="es-ES" dirty="0" err="1"/>
            <a:t>matter</a:t>
          </a:r>
          <a:endParaRPr lang="es-ES" dirty="0"/>
        </a:p>
      </dgm:t>
    </dgm:pt>
    <dgm:pt modelId="{706A69B8-7BEF-42D3-886A-43F81D0A4000}" type="parTrans" cxnId="{97635D99-E71A-4E82-9D3C-DDD95C1C9F5F}">
      <dgm:prSet/>
      <dgm:spPr/>
      <dgm:t>
        <a:bodyPr/>
        <a:lstStyle/>
        <a:p>
          <a:endParaRPr lang="es-ES"/>
        </a:p>
      </dgm:t>
    </dgm:pt>
    <dgm:pt modelId="{57EA2C90-FDF1-4864-B231-3D34B65BFB25}" type="sibTrans" cxnId="{97635D99-E71A-4E82-9D3C-DDD95C1C9F5F}">
      <dgm:prSet/>
      <dgm:spPr/>
      <dgm:t>
        <a:bodyPr/>
        <a:lstStyle/>
        <a:p>
          <a:endParaRPr lang="es-ES"/>
        </a:p>
      </dgm:t>
    </dgm:pt>
    <dgm:pt modelId="{C25FD3AB-00B2-4EC5-8C18-C6917981D3D9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dirty="0"/>
            <a:t>↓ 16% </a:t>
          </a:r>
          <a:r>
            <a:rPr lang="es-ES" dirty="0" err="1"/>
            <a:t>since</a:t>
          </a:r>
          <a:r>
            <a:rPr lang="es-ES" dirty="0"/>
            <a:t> 2030</a:t>
          </a:r>
        </a:p>
      </dgm:t>
    </dgm:pt>
    <dgm:pt modelId="{99F8D46C-6A5B-4251-BA8A-BC697FB155C4}" type="parTrans" cxnId="{F84C1577-F529-4571-A19E-5C0FA7FAFB6E}">
      <dgm:prSet/>
      <dgm:spPr/>
      <dgm:t>
        <a:bodyPr/>
        <a:lstStyle/>
        <a:p>
          <a:endParaRPr lang="es-ES"/>
        </a:p>
      </dgm:t>
    </dgm:pt>
    <dgm:pt modelId="{86BFEC94-35CC-4FE1-AE23-B0F65D4BF425}" type="sibTrans" cxnId="{F84C1577-F529-4571-A19E-5C0FA7FAFB6E}">
      <dgm:prSet/>
      <dgm:spPr/>
      <dgm:t>
        <a:bodyPr/>
        <a:lstStyle/>
        <a:p>
          <a:endParaRPr lang="es-ES"/>
        </a:p>
      </dgm:t>
    </dgm:pt>
    <dgm:pt modelId="{CC33A7E3-8F5C-433E-8E51-44D48C749E2C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ES" dirty="0" err="1"/>
            <a:t>Macroscopic</a:t>
          </a:r>
          <a:r>
            <a:rPr lang="es-ES" dirty="0"/>
            <a:t> </a:t>
          </a:r>
          <a:r>
            <a:rPr lang="es-ES" dirty="0" err="1"/>
            <a:t>impurities</a:t>
          </a:r>
          <a:endParaRPr lang="es-ES" dirty="0"/>
        </a:p>
      </dgm:t>
    </dgm:pt>
    <dgm:pt modelId="{B11EC6CF-7CD1-4FB5-9803-518A86FCECC7}" type="parTrans" cxnId="{E058A41A-65A0-4500-B15E-D99981486074}">
      <dgm:prSet/>
      <dgm:spPr/>
      <dgm:t>
        <a:bodyPr/>
        <a:lstStyle/>
        <a:p>
          <a:endParaRPr lang="es-ES"/>
        </a:p>
      </dgm:t>
    </dgm:pt>
    <dgm:pt modelId="{725A7A23-DB49-4597-9C8F-A6BF334C060B}" type="sibTrans" cxnId="{E058A41A-65A0-4500-B15E-D99981486074}">
      <dgm:prSet/>
      <dgm:spPr/>
      <dgm:t>
        <a:bodyPr/>
        <a:lstStyle/>
        <a:p>
          <a:endParaRPr lang="es-ES"/>
        </a:p>
      </dgm:t>
    </dgm:pt>
    <dgm:pt modelId="{304836AC-B1CD-4D37-AD2A-3DBA768F946F}" type="pres">
      <dgm:prSet presAssocID="{E0682AE9-8E22-4078-BE2B-AA9F6D366E91}" presName="Name0" presStyleCnt="0">
        <dgm:presLayoutVars>
          <dgm:dir/>
          <dgm:animLvl val="lvl"/>
          <dgm:resizeHandles val="exact"/>
        </dgm:presLayoutVars>
      </dgm:prSet>
      <dgm:spPr/>
    </dgm:pt>
    <dgm:pt modelId="{E455EB0E-4724-419B-8680-675317C7F3C7}" type="pres">
      <dgm:prSet presAssocID="{707B96A8-AE9C-4CB9-9040-A47994BBE610}" presName="composite" presStyleCnt="0"/>
      <dgm:spPr/>
    </dgm:pt>
    <dgm:pt modelId="{6B006789-82C1-4BC2-BD20-F51C0D636402}" type="pres">
      <dgm:prSet presAssocID="{707B96A8-AE9C-4CB9-9040-A47994BBE61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EA516430-4A42-466D-A0A4-4F3FE1FB1E6F}" type="pres">
      <dgm:prSet presAssocID="{707B96A8-AE9C-4CB9-9040-A47994BBE610}" presName="desTx" presStyleLbl="alignAccFollowNode1" presStyleIdx="0" presStyleCnt="3">
        <dgm:presLayoutVars>
          <dgm:bulletEnabled val="1"/>
        </dgm:presLayoutVars>
      </dgm:prSet>
      <dgm:spPr/>
    </dgm:pt>
    <dgm:pt modelId="{19A92F12-9DE2-498D-9AE2-F56ADA199035}" type="pres">
      <dgm:prSet presAssocID="{A8D3034F-9B57-4964-B98B-4CF790B0391C}" presName="space" presStyleCnt="0"/>
      <dgm:spPr/>
    </dgm:pt>
    <dgm:pt modelId="{5769BA51-E8CD-4CA4-8E5E-33B3A75DC1CF}" type="pres">
      <dgm:prSet presAssocID="{9D787701-3B47-468F-9697-B04976E052F2}" presName="composite" presStyleCnt="0"/>
      <dgm:spPr/>
    </dgm:pt>
    <dgm:pt modelId="{8B9A5860-9700-4F9E-985F-091EC11B79E2}" type="pres">
      <dgm:prSet presAssocID="{9D787701-3B47-468F-9697-B04976E052F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F2EB82C-0392-40B1-A9C6-AE37592067E0}" type="pres">
      <dgm:prSet presAssocID="{9D787701-3B47-468F-9697-B04976E052F2}" presName="desTx" presStyleLbl="alignAccFollowNode1" presStyleIdx="1" presStyleCnt="3">
        <dgm:presLayoutVars>
          <dgm:bulletEnabled val="1"/>
        </dgm:presLayoutVars>
      </dgm:prSet>
      <dgm:spPr/>
    </dgm:pt>
    <dgm:pt modelId="{0B008B7C-C14A-4F04-A573-0C1CC482AA43}" type="pres">
      <dgm:prSet presAssocID="{7A356507-E851-40F0-98C6-00820E8CC1DD}" presName="space" presStyleCnt="0"/>
      <dgm:spPr/>
    </dgm:pt>
    <dgm:pt modelId="{9A41054F-12E8-4BC3-9BC0-43930750117A}" type="pres">
      <dgm:prSet presAssocID="{9C619CD0-0527-4AFD-A515-AE0118EA26A5}" presName="composite" presStyleCnt="0"/>
      <dgm:spPr/>
    </dgm:pt>
    <dgm:pt modelId="{F8A05520-FEC7-4814-ACC3-BBB51F8CFB3D}" type="pres">
      <dgm:prSet presAssocID="{9C619CD0-0527-4AFD-A515-AE0118EA26A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5D5084B-6E35-43FC-A7E6-F93707F0AA5D}" type="pres">
      <dgm:prSet presAssocID="{9C619CD0-0527-4AFD-A515-AE0118EA26A5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38C35300-9427-4289-8033-620CE42CB155}" type="presOf" srcId="{ED6DB4B0-3163-429F-A09D-151FFDF45EBD}" destId="{FF2EB82C-0392-40B1-A9C6-AE37592067E0}" srcOrd="0" destOrd="2" presId="urn:microsoft.com/office/officeart/2005/8/layout/hList1"/>
    <dgm:cxn modelId="{9A42E90C-B8F8-45D5-96B0-ABDD7A00BBC9}" type="presOf" srcId="{2E7D8609-A3EC-4F89-9F93-4526D4D1708D}" destId="{EA516430-4A42-466D-A0A4-4F3FE1FB1E6F}" srcOrd="0" destOrd="3" presId="urn:microsoft.com/office/officeart/2005/8/layout/hList1"/>
    <dgm:cxn modelId="{1A71F80F-1BC9-4910-874F-5CD82766F34D}" type="presOf" srcId="{7439E4B7-9B1D-4AB6-94FC-1A9D38B9806F}" destId="{FF2EB82C-0392-40B1-A9C6-AE37592067E0}" srcOrd="0" destOrd="1" presId="urn:microsoft.com/office/officeart/2005/8/layout/hList1"/>
    <dgm:cxn modelId="{B023F710-D505-4E50-B25A-F8AB694443EA}" type="presOf" srcId="{1E36A2E3-CF16-458F-81B5-6DC54DFD70B3}" destId="{EA516430-4A42-466D-A0A4-4F3FE1FB1E6F}" srcOrd="0" destOrd="1" presId="urn:microsoft.com/office/officeart/2005/8/layout/hList1"/>
    <dgm:cxn modelId="{74D5D614-4EF5-4C8B-8783-BBB7586C790A}" srcId="{E0682AE9-8E22-4078-BE2B-AA9F6D366E91}" destId="{9D787701-3B47-468F-9697-B04976E052F2}" srcOrd="1" destOrd="0" parTransId="{A97142DC-EC8E-45DF-8587-838C3D8892BD}" sibTransId="{7A356507-E851-40F0-98C6-00820E8CC1DD}"/>
    <dgm:cxn modelId="{B48B7B18-A795-4745-A2CB-DA2FB5BEC19A}" srcId="{9C619CD0-0527-4AFD-A515-AE0118EA26A5}" destId="{B5C59E93-A2B6-4929-9C09-4287D6C83486}" srcOrd="0" destOrd="0" parTransId="{90C8B2BF-6FDC-4D36-A624-D36D626776D6}" sibTransId="{6011728D-6642-4737-BF0A-7A00CF1FB305}"/>
    <dgm:cxn modelId="{E058A41A-65A0-4500-B15E-D99981486074}" srcId="{B5C59E93-A2B6-4929-9C09-4287D6C83486}" destId="{CC33A7E3-8F5C-433E-8E51-44D48C749E2C}" srcOrd="1" destOrd="0" parTransId="{B11EC6CF-7CD1-4FB5-9803-518A86FCECC7}" sibTransId="{725A7A23-DB49-4597-9C8F-A6BF334C060B}"/>
    <dgm:cxn modelId="{1193B81F-EA63-4E8D-9977-273888FF2E78}" srcId="{9D787701-3B47-468F-9697-B04976E052F2}" destId="{76D98276-6D48-4031-8A83-6FE011995676}" srcOrd="0" destOrd="0" parTransId="{866E36CF-59A4-40E1-8FA7-0E4A978745A5}" sibTransId="{FFC2F09B-51B1-4FBC-9A3D-069AAB0BD916}"/>
    <dgm:cxn modelId="{8C290239-48C7-4969-9F93-B1394151324F}" srcId="{9D787701-3B47-468F-9697-B04976E052F2}" destId="{8108E80C-F3DC-4D40-9F2C-B363139E9E18}" srcOrd="2" destOrd="0" parTransId="{00ABB368-DB0F-4421-93F5-8246776956F5}" sibTransId="{DE72ACFB-CD6D-4086-A3CE-3F2057537EA4}"/>
    <dgm:cxn modelId="{544B223E-E112-44AF-87FE-AFE613EB8B83}" type="presOf" srcId="{9C619CD0-0527-4AFD-A515-AE0118EA26A5}" destId="{F8A05520-FEC7-4814-ACC3-BBB51F8CFB3D}" srcOrd="0" destOrd="0" presId="urn:microsoft.com/office/officeart/2005/8/layout/hList1"/>
    <dgm:cxn modelId="{A238E05D-AAF5-4650-A927-46CF85AB3B07}" srcId="{B5C59E93-A2B6-4929-9C09-4287D6C83486}" destId="{C9246C23-6360-4EF2-B8CB-AFF7400C143A}" srcOrd="0" destOrd="0" parTransId="{1A09FE54-A6B8-4BB6-B4DD-9BED64E0B901}" sibTransId="{DFF49C59-D08A-4769-923F-3BAE41D23C0D}"/>
    <dgm:cxn modelId="{9AEFE161-E03F-49FA-A965-3A32CAE01EFF}" srcId="{B5C59E93-A2B6-4929-9C09-4287D6C83486}" destId="{EF8567BD-CCF6-4BD1-A3E8-92748F80B26B}" srcOrd="2" destOrd="0" parTransId="{C163869B-E9B0-41C2-A931-4C63C3960A19}" sibTransId="{3C734A9A-FA82-42B8-8BE1-A0DCAC8B769A}"/>
    <dgm:cxn modelId="{E0178562-302A-495C-88B4-C83CC7018E72}" srcId="{E0682AE9-8E22-4078-BE2B-AA9F6D366E91}" destId="{9C619CD0-0527-4AFD-A515-AE0118EA26A5}" srcOrd="2" destOrd="0" parTransId="{FB48EEE7-8824-4FE9-8962-F40D3B02ED07}" sibTransId="{4C4DF197-0B6C-4C5A-ABF5-8DBC6F6CFF70}"/>
    <dgm:cxn modelId="{1D89E76D-087E-41E5-BDD7-B9541D85666B}" type="presOf" srcId="{76D98276-6D48-4031-8A83-6FE011995676}" destId="{FF2EB82C-0392-40B1-A9C6-AE37592067E0}" srcOrd="0" destOrd="0" presId="urn:microsoft.com/office/officeart/2005/8/layout/hList1"/>
    <dgm:cxn modelId="{13E8AD74-D93D-4CE1-ACD3-5CCAD088A8D4}" type="presOf" srcId="{D68EE922-66AE-4943-BB9F-2C5E7C1E72FF}" destId="{EA516430-4A42-466D-A0A4-4F3FE1FB1E6F}" srcOrd="0" destOrd="2" presId="urn:microsoft.com/office/officeart/2005/8/layout/hList1"/>
    <dgm:cxn modelId="{F84C1577-F529-4571-A19E-5C0FA7FAFB6E}" srcId="{7439E4B7-9B1D-4AB6-94FC-1A9D38B9806F}" destId="{C25FD3AB-00B2-4EC5-8C18-C6917981D3D9}" srcOrd="1" destOrd="0" parTransId="{99F8D46C-6A5B-4251-BA8A-BC697FB155C4}" sibTransId="{86BFEC94-35CC-4FE1-AE23-B0F65D4BF425}"/>
    <dgm:cxn modelId="{2B5C2B59-5D86-462C-947B-66319AD6AF03}" srcId="{B5C59E93-A2B6-4929-9C09-4287D6C83486}" destId="{050BC2A2-994D-4472-8AA0-236CF062CB6D}" srcOrd="3" destOrd="0" parTransId="{E905F867-A5E4-400F-A1F7-5F9B387F0473}" sibTransId="{93C85670-FFED-44BA-AC1A-4F9069224016}"/>
    <dgm:cxn modelId="{F44C555A-D782-4C0A-933E-7147F7D9F57B}" type="presOf" srcId="{CC33A7E3-8F5C-433E-8E51-44D48C749E2C}" destId="{65D5084B-6E35-43FC-A7E6-F93707F0AA5D}" srcOrd="0" destOrd="2" presId="urn:microsoft.com/office/officeart/2005/8/layout/hList1"/>
    <dgm:cxn modelId="{C316C87A-1FAC-4C6D-854A-C97D11C82246}" type="presOf" srcId="{707B96A8-AE9C-4CB9-9040-A47994BBE610}" destId="{6B006789-82C1-4BC2-BD20-F51C0D636402}" srcOrd="0" destOrd="0" presId="urn:microsoft.com/office/officeart/2005/8/layout/hList1"/>
    <dgm:cxn modelId="{5F4D3D7B-0B3A-4E0B-977C-D7809E8CFB2C}" type="presOf" srcId="{C9246C23-6360-4EF2-B8CB-AFF7400C143A}" destId="{65D5084B-6E35-43FC-A7E6-F93707F0AA5D}" srcOrd="0" destOrd="1" presId="urn:microsoft.com/office/officeart/2005/8/layout/hList1"/>
    <dgm:cxn modelId="{93F2FC87-A7BB-4C82-A913-4532EDC53CCE}" srcId="{9D787701-3B47-468F-9697-B04976E052F2}" destId="{7439E4B7-9B1D-4AB6-94FC-1A9D38B9806F}" srcOrd="1" destOrd="0" parTransId="{4962E7BA-56F3-4EA9-8403-A03DB8C3144C}" sibTransId="{C1939D87-A14D-44C0-A9E3-5136765F84C7}"/>
    <dgm:cxn modelId="{EDD80B8B-4CDE-49DE-A2DF-E30FAAF88425}" srcId="{707B96A8-AE9C-4CB9-9040-A47994BBE610}" destId="{1E36A2E3-CF16-458F-81B5-6DC54DFD70B3}" srcOrd="1" destOrd="0" parTransId="{CBD79628-0563-4BFC-8324-290DBE64537E}" sibTransId="{DAF98F25-9971-4B3A-94ED-AC8296439A24}"/>
    <dgm:cxn modelId="{97635D99-E71A-4E82-9D3C-DDD95C1C9F5F}" srcId="{9C619CD0-0527-4AFD-A515-AE0118EA26A5}" destId="{75D2A962-12A1-46A0-B4A5-5DF62A31063B}" srcOrd="1" destOrd="0" parTransId="{706A69B8-7BEF-42D3-886A-43F81D0A4000}" sibTransId="{57EA2C90-FDF1-4864-B231-3D34B65BFB25}"/>
    <dgm:cxn modelId="{44B73DA2-554D-4A38-ABFB-024E83527191}" type="presOf" srcId="{C25FD3AB-00B2-4EC5-8C18-C6917981D3D9}" destId="{FF2EB82C-0392-40B1-A9C6-AE37592067E0}" srcOrd="0" destOrd="3" presId="urn:microsoft.com/office/officeart/2005/8/layout/hList1"/>
    <dgm:cxn modelId="{A489BCA4-8938-4174-954A-A21BCF42ACC9}" type="presOf" srcId="{D4E7D1BF-341E-457E-BE5A-9FF2138E2F91}" destId="{EA516430-4A42-466D-A0A4-4F3FE1FB1E6F}" srcOrd="0" destOrd="0" presId="urn:microsoft.com/office/officeart/2005/8/layout/hList1"/>
    <dgm:cxn modelId="{1BDA19AC-0218-4F6E-9AA5-DB9070019E6D}" type="presOf" srcId="{B5C59E93-A2B6-4929-9C09-4287D6C83486}" destId="{65D5084B-6E35-43FC-A7E6-F93707F0AA5D}" srcOrd="0" destOrd="0" presId="urn:microsoft.com/office/officeart/2005/8/layout/hList1"/>
    <dgm:cxn modelId="{A13FFBB1-9549-435B-9CD2-D632B7D15622}" type="presOf" srcId="{8108E80C-F3DC-4D40-9F2C-B363139E9E18}" destId="{FF2EB82C-0392-40B1-A9C6-AE37592067E0}" srcOrd="0" destOrd="4" presId="urn:microsoft.com/office/officeart/2005/8/layout/hList1"/>
    <dgm:cxn modelId="{AA2B30B5-FAA9-4654-A905-9E58F8BDB343}" srcId="{1E36A2E3-CF16-458F-81B5-6DC54DFD70B3}" destId="{D68EE922-66AE-4943-BB9F-2C5E7C1E72FF}" srcOrd="0" destOrd="0" parTransId="{4E5417CA-9462-45E8-B4C0-AE5BFC1E973A}" sibTransId="{299DCC2F-8774-4BDB-BAE4-FB2119B54B93}"/>
    <dgm:cxn modelId="{AED8D7BF-D41A-488B-9BAB-CC9A5F89340F}" srcId="{1E36A2E3-CF16-458F-81B5-6DC54DFD70B3}" destId="{2E7D8609-A3EC-4F89-9F93-4526D4D1708D}" srcOrd="1" destOrd="0" parTransId="{30A13D6D-20FA-4D41-80A5-08A3C5285B9B}" sibTransId="{3DE9F332-6F3C-48EB-AADD-E421D9D91F0F}"/>
    <dgm:cxn modelId="{FF2E53C3-67F7-4C33-B97B-23104FD547FB}" srcId="{E0682AE9-8E22-4078-BE2B-AA9F6D366E91}" destId="{707B96A8-AE9C-4CB9-9040-A47994BBE610}" srcOrd="0" destOrd="0" parTransId="{B0B357AD-7563-4822-9AD0-E033EB52436C}" sibTransId="{A8D3034F-9B57-4964-B98B-4CF790B0391C}"/>
    <dgm:cxn modelId="{3864CAC5-5F26-46CB-BF08-1F661411E445}" type="presOf" srcId="{E0682AE9-8E22-4078-BE2B-AA9F6D366E91}" destId="{304836AC-B1CD-4D37-AD2A-3DBA768F946F}" srcOrd="0" destOrd="0" presId="urn:microsoft.com/office/officeart/2005/8/layout/hList1"/>
    <dgm:cxn modelId="{726589C6-AE46-40E1-B2F6-F08160AB2521}" type="presOf" srcId="{EF8567BD-CCF6-4BD1-A3E8-92748F80B26B}" destId="{65D5084B-6E35-43FC-A7E6-F93707F0AA5D}" srcOrd="0" destOrd="3" presId="urn:microsoft.com/office/officeart/2005/8/layout/hList1"/>
    <dgm:cxn modelId="{352E9EE0-A73F-4723-82EE-8E5BCAB025DB}" type="presOf" srcId="{75D2A962-12A1-46A0-B4A5-5DF62A31063B}" destId="{65D5084B-6E35-43FC-A7E6-F93707F0AA5D}" srcOrd="0" destOrd="5" presId="urn:microsoft.com/office/officeart/2005/8/layout/hList1"/>
    <dgm:cxn modelId="{580F50E2-9111-4DA5-814B-D6F1418E2892}" type="presOf" srcId="{9D787701-3B47-468F-9697-B04976E052F2}" destId="{8B9A5860-9700-4F9E-985F-091EC11B79E2}" srcOrd="0" destOrd="0" presId="urn:microsoft.com/office/officeart/2005/8/layout/hList1"/>
    <dgm:cxn modelId="{12BF20E8-0979-4525-B6C3-996DB5C19045}" srcId="{707B96A8-AE9C-4CB9-9040-A47994BBE610}" destId="{D4E7D1BF-341E-457E-BE5A-9FF2138E2F91}" srcOrd="0" destOrd="0" parTransId="{E2DCF8C3-885C-4F6A-89E2-168C43EF2037}" sibTransId="{F9C1C6A9-48F6-4AAC-91E5-515D0438A797}"/>
    <dgm:cxn modelId="{E3EAAAEE-4F8E-4E37-B5FD-91CA19F89F1A}" type="presOf" srcId="{050BC2A2-994D-4472-8AA0-236CF062CB6D}" destId="{65D5084B-6E35-43FC-A7E6-F93707F0AA5D}" srcOrd="0" destOrd="4" presId="urn:microsoft.com/office/officeart/2005/8/layout/hList1"/>
    <dgm:cxn modelId="{A31670F3-AD73-434B-BFCA-4F77698BEC76}" srcId="{7439E4B7-9B1D-4AB6-94FC-1A9D38B9806F}" destId="{ED6DB4B0-3163-429F-A09D-151FFDF45EBD}" srcOrd="0" destOrd="0" parTransId="{4E5C78BB-55AF-4147-9D5D-D71D5774D0FA}" sibTransId="{134018AF-A9AC-4138-90FB-73DE3EDF5A14}"/>
    <dgm:cxn modelId="{21866257-D1F0-4EC8-A787-1B6B2DB96B46}" type="presParOf" srcId="{304836AC-B1CD-4D37-AD2A-3DBA768F946F}" destId="{E455EB0E-4724-419B-8680-675317C7F3C7}" srcOrd="0" destOrd="0" presId="urn:microsoft.com/office/officeart/2005/8/layout/hList1"/>
    <dgm:cxn modelId="{EBD34A4D-2520-489C-9A25-247A5860ECA8}" type="presParOf" srcId="{E455EB0E-4724-419B-8680-675317C7F3C7}" destId="{6B006789-82C1-4BC2-BD20-F51C0D636402}" srcOrd="0" destOrd="0" presId="urn:microsoft.com/office/officeart/2005/8/layout/hList1"/>
    <dgm:cxn modelId="{DDE4BBF3-5348-4C15-8846-B3D069F882FA}" type="presParOf" srcId="{E455EB0E-4724-419B-8680-675317C7F3C7}" destId="{EA516430-4A42-466D-A0A4-4F3FE1FB1E6F}" srcOrd="1" destOrd="0" presId="urn:microsoft.com/office/officeart/2005/8/layout/hList1"/>
    <dgm:cxn modelId="{3BB1271D-CD1F-47F6-9D63-215382E0957C}" type="presParOf" srcId="{304836AC-B1CD-4D37-AD2A-3DBA768F946F}" destId="{19A92F12-9DE2-498D-9AE2-F56ADA199035}" srcOrd="1" destOrd="0" presId="urn:microsoft.com/office/officeart/2005/8/layout/hList1"/>
    <dgm:cxn modelId="{7E8AC0D6-45C7-45D0-A6D7-3F02089EB1EA}" type="presParOf" srcId="{304836AC-B1CD-4D37-AD2A-3DBA768F946F}" destId="{5769BA51-E8CD-4CA4-8E5E-33B3A75DC1CF}" srcOrd="2" destOrd="0" presId="urn:microsoft.com/office/officeart/2005/8/layout/hList1"/>
    <dgm:cxn modelId="{525B7F83-8D3F-4FD2-B748-9941F7530BD1}" type="presParOf" srcId="{5769BA51-E8CD-4CA4-8E5E-33B3A75DC1CF}" destId="{8B9A5860-9700-4F9E-985F-091EC11B79E2}" srcOrd="0" destOrd="0" presId="urn:microsoft.com/office/officeart/2005/8/layout/hList1"/>
    <dgm:cxn modelId="{49DA5705-D7AF-4537-AE3A-F177312F6456}" type="presParOf" srcId="{5769BA51-E8CD-4CA4-8E5E-33B3A75DC1CF}" destId="{FF2EB82C-0392-40B1-A9C6-AE37592067E0}" srcOrd="1" destOrd="0" presId="urn:microsoft.com/office/officeart/2005/8/layout/hList1"/>
    <dgm:cxn modelId="{2181CFCA-5CF4-4AC0-A6F8-C118BF4B399F}" type="presParOf" srcId="{304836AC-B1CD-4D37-AD2A-3DBA768F946F}" destId="{0B008B7C-C14A-4F04-A573-0C1CC482AA43}" srcOrd="3" destOrd="0" presId="urn:microsoft.com/office/officeart/2005/8/layout/hList1"/>
    <dgm:cxn modelId="{DA94A716-4948-471B-8745-5533C8449ACF}" type="presParOf" srcId="{304836AC-B1CD-4D37-AD2A-3DBA768F946F}" destId="{9A41054F-12E8-4BC3-9BC0-43930750117A}" srcOrd="4" destOrd="0" presId="urn:microsoft.com/office/officeart/2005/8/layout/hList1"/>
    <dgm:cxn modelId="{BDDD7E89-5E12-403F-894A-9FC3EF65922F}" type="presParOf" srcId="{9A41054F-12E8-4BC3-9BC0-43930750117A}" destId="{F8A05520-FEC7-4814-ACC3-BBB51F8CFB3D}" srcOrd="0" destOrd="0" presId="urn:microsoft.com/office/officeart/2005/8/layout/hList1"/>
    <dgm:cxn modelId="{770228FF-0394-47AE-9A0B-6AF8E0375FFF}" type="presParOf" srcId="{9A41054F-12E8-4BC3-9BC0-43930750117A}" destId="{65D5084B-6E35-43FC-A7E6-F93707F0AA5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056188-50E6-4F32-9AD4-104FFBE7E70C}" type="doc">
      <dgm:prSet loTypeId="urn:microsoft.com/office/officeart/2005/8/layout/arrow3" loCatId="relationship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s-ES"/>
        </a:p>
      </dgm:t>
    </dgm:pt>
    <dgm:pt modelId="{09848C34-69A6-44D7-A6AA-1ADE1D8CFCB0}">
      <dgm:prSet phldrT="[Texto]"/>
      <dgm:spPr/>
      <dgm:t>
        <a:bodyPr/>
        <a:lstStyle/>
        <a:p>
          <a:r>
            <a:rPr lang="es-ES" dirty="0" err="1"/>
            <a:t>Productivity</a:t>
          </a:r>
          <a:r>
            <a:rPr lang="es-ES" dirty="0"/>
            <a:t> </a:t>
          </a:r>
        </a:p>
      </dgm:t>
    </dgm:pt>
    <dgm:pt modelId="{1AC52C95-F98F-4775-9177-B81AF77C9051}" type="parTrans" cxnId="{7B4F24D5-A40D-470A-A04E-FAF0A6622748}">
      <dgm:prSet/>
      <dgm:spPr/>
      <dgm:t>
        <a:bodyPr/>
        <a:lstStyle/>
        <a:p>
          <a:endParaRPr lang="es-ES"/>
        </a:p>
      </dgm:t>
    </dgm:pt>
    <dgm:pt modelId="{F032A31E-2B5E-4B6E-A978-002BD9258CF7}" type="sibTrans" cxnId="{7B4F24D5-A40D-470A-A04E-FAF0A6622748}">
      <dgm:prSet/>
      <dgm:spPr/>
      <dgm:t>
        <a:bodyPr/>
        <a:lstStyle/>
        <a:p>
          <a:endParaRPr lang="es-ES"/>
        </a:p>
      </dgm:t>
    </dgm:pt>
    <dgm:pt modelId="{1A408000-E1A2-4FC0-AB47-C310919B56A5}">
      <dgm:prSet phldrT="[Texto]"/>
      <dgm:spPr/>
      <dgm:t>
        <a:bodyPr/>
        <a:lstStyle/>
        <a:p>
          <a:r>
            <a:rPr lang="es-ES" dirty="0" err="1"/>
            <a:t>Protection</a:t>
          </a:r>
          <a:r>
            <a:rPr lang="es-ES" dirty="0"/>
            <a:t> of the </a:t>
          </a:r>
          <a:r>
            <a:rPr lang="es-ES" dirty="0" err="1"/>
            <a:t>environment</a:t>
          </a:r>
          <a:endParaRPr lang="es-ES" dirty="0"/>
        </a:p>
      </dgm:t>
    </dgm:pt>
    <dgm:pt modelId="{F840DC90-FC24-4184-B9C9-443E83655759}" type="parTrans" cxnId="{2840A2E8-2940-4E3A-9A73-A495C4522D08}">
      <dgm:prSet/>
      <dgm:spPr/>
      <dgm:t>
        <a:bodyPr/>
        <a:lstStyle/>
        <a:p>
          <a:endParaRPr lang="es-ES"/>
        </a:p>
      </dgm:t>
    </dgm:pt>
    <dgm:pt modelId="{CECB8CBA-EEC9-4E4A-B040-6BCF0CAB8F37}" type="sibTrans" cxnId="{2840A2E8-2940-4E3A-9A73-A495C4522D08}">
      <dgm:prSet/>
      <dgm:spPr/>
      <dgm:t>
        <a:bodyPr/>
        <a:lstStyle/>
        <a:p>
          <a:endParaRPr lang="es-ES"/>
        </a:p>
      </dgm:t>
    </dgm:pt>
    <dgm:pt modelId="{C21F1AB8-0832-44F7-AA15-443397A63B01}" type="pres">
      <dgm:prSet presAssocID="{31056188-50E6-4F32-9AD4-104FFBE7E70C}" presName="compositeShape" presStyleCnt="0">
        <dgm:presLayoutVars>
          <dgm:chMax val="2"/>
          <dgm:dir/>
          <dgm:resizeHandles val="exact"/>
        </dgm:presLayoutVars>
      </dgm:prSet>
      <dgm:spPr/>
    </dgm:pt>
    <dgm:pt modelId="{2DFE6C96-DF36-4EF5-9C41-952932B1EBCD}" type="pres">
      <dgm:prSet presAssocID="{31056188-50E6-4F32-9AD4-104FFBE7E70C}" presName="divider" presStyleLbl="fgShp" presStyleIdx="0" presStyleCnt="1"/>
      <dgm:spPr/>
    </dgm:pt>
    <dgm:pt modelId="{A7368ED5-5218-462A-B23D-148DD2F8EF0B}" type="pres">
      <dgm:prSet presAssocID="{09848C34-69A6-44D7-A6AA-1ADE1D8CFCB0}" presName="downArrow" presStyleLbl="node1" presStyleIdx="0" presStyleCnt="2"/>
      <dgm:spPr/>
    </dgm:pt>
    <dgm:pt modelId="{797970F0-FCCC-4D0B-BDC5-37BBD0D7B4C5}" type="pres">
      <dgm:prSet presAssocID="{09848C34-69A6-44D7-A6AA-1ADE1D8CFCB0}" presName="downArrowText" presStyleLbl="revTx" presStyleIdx="0" presStyleCnt="2">
        <dgm:presLayoutVars>
          <dgm:bulletEnabled val="1"/>
        </dgm:presLayoutVars>
      </dgm:prSet>
      <dgm:spPr/>
    </dgm:pt>
    <dgm:pt modelId="{51EBF61A-3877-4344-99DE-F49D3D64CB47}" type="pres">
      <dgm:prSet presAssocID="{1A408000-E1A2-4FC0-AB47-C310919B56A5}" presName="upArrow" presStyleLbl="node1" presStyleIdx="1" presStyleCnt="2"/>
      <dgm:spPr/>
    </dgm:pt>
    <dgm:pt modelId="{074D0453-6D26-4700-985E-B1444C5E0AA2}" type="pres">
      <dgm:prSet presAssocID="{1A408000-E1A2-4FC0-AB47-C310919B56A5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2E47A028-C353-4942-89E4-AA2D77AE9877}" type="presOf" srcId="{1A408000-E1A2-4FC0-AB47-C310919B56A5}" destId="{074D0453-6D26-4700-985E-B1444C5E0AA2}" srcOrd="0" destOrd="0" presId="urn:microsoft.com/office/officeart/2005/8/layout/arrow3"/>
    <dgm:cxn modelId="{7B4F24D5-A40D-470A-A04E-FAF0A6622748}" srcId="{31056188-50E6-4F32-9AD4-104FFBE7E70C}" destId="{09848C34-69A6-44D7-A6AA-1ADE1D8CFCB0}" srcOrd="0" destOrd="0" parTransId="{1AC52C95-F98F-4775-9177-B81AF77C9051}" sibTransId="{F032A31E-2B5E-4B6E-A978-002BD9258CF7}"/>
    <dgm:cxn modelId="{C6E943E1-AD14-4E7A-8408-DAC49749415E}" type="presOf" srcId="{31056188-50E6-4F32-9AD4-104FFBE7E70C}" destId="{C21F1AB8-0832-44F7-AA15-443397A63B01}" srcOrd="0" destOrd="0" presId="urn:microsoft.com/office/officeart/2005/8/layout/arrow3"/>
    <dgm:cxn modelId="{2840A2E8-2940-4E3A-9A73-A495C4522D08}" srcId="{31056188-50E6-4F32-9AD4-104FFBE7E70C}" destId="{1A408000-E1A2-4FC0-AB47-C310919B56A5}" srcOrd="1" destOrd="0" parTransId="{F840DC90-FC24-4184-B9C9-443E83655759}" sibTransId="{CECB8CBA-EEC9-4E4A-B040-6BCF0CAB8F37}"/>
    <dgm:cxn modelId="{6DD5A9EF-0851-4476-A6B7-27D1C7D25496}" type="presOf" srcId="{09848C34-69A6-44D7-A6AA-1ADE1D8CFCB0}" destId="{797970F0-FCCC-4D0B-BDC5-37BBD0D7B4C5}" srcOrd="0" destOrd="0" presId="urn:microsoft.com/office/officeart/2005/8/layout/arrow3"/>
    <dgm:cxn modelId="{CBEBD3FA-7AF3-40C6-8354-EAD534A0E7EB}" type="presParOf" srcId="{C21F1AB8-0832-44F7-AA15-443397A63B01}" destId="{2DFE6C96-DF36-4EF5-9C41-952932B1EBCD}" srcOrd="0" destOrd="0" presId="urn:microsoft.com/office/officeart/2005/8/layout/arrow3"/>
    <dgm:cxn modelId="{2866C52C-FF9D-4EB9-BF3A-58064C526EC6}" type="presParOf" srcId="{C21F1AB8-0832-44F7-AA15-443397A63B01}" destId="{A7368ED5-5218-462A-B23D-148DD2F8EF0B}" srcOrd="1" destOrd="0" presId="urn:microsoft.com/office/officeart/2005/8/layout/arrow3"/>
    <dgm:cxn modelId="{3305909C-961B-48C9-BADA-ADAF8EC2ED26}" type="presParOf" srcId="{C21F1AB8-0832-44F7-AA15-443397A63B01}" destId="{797970F0-FCCC-4D0B-BDC5-37BBD0D7B4C5}" srcOrd="2" destOrd="0" presId="urn:microsoft.com/office/officeart/2005/8/layout/arrow3"/>
    <dgm:cxn modelId="{9490D95E-4093-409D-8259-E3699F390E04}" type="presParOf" srcId="{C21F1AB8-0832-44F7-AA15-443397A63B01}" destId="{51EBF61A-3877-4344-99DE-F49D3D64CB47}" srcOrd="3" destOrd="0" presId="urn:microsoft.com/office/officeart/2005/8/layout/arrow3"/>
    <dgm:cxn modelId="{8FF602A0-7612-402A-A5D2-274C2B36ADFF}" type="presParOf" srcId="{C21F1AB8-0832-44F7-AA15-443397A63B01}" destId="{074D0453-6D26-4700-985E-B1444C5E0AA2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AF55A2-59CD-4C60-8B62-A36A58852A62}" type="doc">
      <dgm:prSet loTypeId="urn:microsoft.com/office/officeart/2005/8/layout/chevron2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C9FA31A-9A3E-45E4-A373-858E8A8F849A}">
      <dgm:prSet phldrT="[Texto]"/>
      <dgm:spPr/>
      <dgm:t>
        <a:bodyPr/>
        <a:lstStyle/>
        <a:p>
          <a:r>
            <a:rPr lang="es-ES" dirty="0" err="1"/>
            <a:t>Crop</a:t>
          </a:r>
          <a:r>
            <a:rPr lang="es-ES" dirty="0"/>
            <a:t> </a:t>
          </a:r>
          <a:r>
            <a:rPr lang="es-ES" dirty="0" err="1"/>
            <a:t>needs</a:t>
          </a:r>
          <a:r>
            <a:rPr lang="es-ES" dirty="0"/>
            <a:t> </a:t>
          </a:r>
        </a:p>
      </dgm:t>
    </dgm:pt>
    <dgm:pt modelId="{7A7EF107-6BAB-42D7-B38F-384CB447DD39}" type="parTrans" cxnId="{82940557-5538-4BD4-B877-39D73BEE14C3}">
      <dgm:prSet/>
      <dgm:spPr/>
      <dgm:t>
        <a:bodyPr/>
        <a:lstStyle/>
        <a:p>
          <a:endParaRPr lang="es-ES"/>
        </a:p>
      </dgm:t>
    </dgm:pt>
    <dgm:pt modelId="{639DAA18-6CC8-4570-B0D4-6D3C295F455A}" type="sibTrans" cxnId="{82940557-5538-4BD4-B877-39D73BEE14C3}">
      <dgm:prSet/>
      <dgm:spPr/>
      <dgm:t>
        <a:bodyPr/>
        <a:lstStyle/>
        <a:p>
          <a:endParaRPr lang="es-ES"/>
        </a:p>
      </dgm:t>
    </dgm:pt>
    <dgm:pt modelId="{716D3F02-8753-4C4D-9B99-300CEC7964DB}">
      <dgm:prSet phldrT="[Texto]"/>
      <dgm:spPr/>
      <dgm:t>
        <a:bodyPr/>
        <a:lstStyle/>
        <a:p>
          <a:r>
            <a:rPr lang="es-ES" dirty="0" err="1"/>
            <a:t>Crop</a:t>
          </a:r>
          <a:r>
            <a:rPr lang="es-ES" dirty="0"/>
            <a:t> </a:t>
          </a:r>
        </a:p>
      </dgm:t>
    </dgm:pt>
    <dgm:pt modelId="{5E716226-C59E-42A3-8B45-B78725515850}" type="parTrans" cxnId="{D2588A8F-C5F3-4AA6-9565-EE1769A04EC7}">
      <dgm:prSet/>
      <dgm:spPr/>
      <dgm:t>
        <a:bodyPr/>
        <a:lstStyle/>
        <a:p>
          <a:endParaRPr lang="es-ES"/>
        </a:p>
      </dgm:t>
    </dgm:pt>
    <dgm:pt modelId="{238C810F-726A-4415-AAB1-4558C69FCBF3}" type="sibTrans" cxnId="{D2588A8F-C5F3-4AA6-9565-EE1769A04EC7}">
      <dgm:prSet/>
      <dgm:spPr/>
      <dgm:t>
        <a:bodyPr/>
        <a:lstStyle/>
        <a:p>
          <a:endParaRPr lang="es-ES"/>
        </a:p>
      </dgm:t>
    </dgm:pt>
    <dgm:pt modelId="{044F40B9-E1B4-42E5-AB72-36448D7DCCD4}">
      <dgm:prSet phldrT="[Texto]"/>
      <dgm:spPr/>
      <dgm:t>
        <a:bodyPr/>
        <a:lstStyle/>
        <a:p>
          <a:r>
            <a:rPr lang="es-ES" dirty="0" err="1"/>
            <a:t>Expected</a:t>
          </a:r>
          <a:r>
            <a:rPr lang="es-ES" dirty="0"/>
            <a:t> </a:t>
          </a:r>
          <a:r>
            <a:rPr lang="es-ES" dirty="0" err="1"/>
            <a:t>yield</a:t>
          </a:r>
          <a:endParaRPr lang="es-ES" dirty="0"/>
        </a:p>
      </dgm:t>
    </dgm:pt>
    <dgm:pt modelId="{ABF8B3C8-A435-4F7C-B0CB-27ADEE5CCE8E}" type="parTrans" cxnId="{1F561932-4CDB-417C-A24E-6B458AE6CD34}">
      <dgm:prSet/>
      <dgm:spPr/>
      <dgm:t>
        <a:bodyPr/>
        <a:lstStyle/>
        <a:p>
          <a:endParaRPr lang="es-ES"/>
        </a:p>
      </dgm:t>
    </dgm:pt>
    <dgm:pt modelId="{4CD2107E-4936-4B3D-A259-6F2B7D64CFEE}" type="sibTrans" cxnId="{1F561932-4CDB-417C-A24E-6B458AE6CD34}">
      <dgm:prSet/>
      <dgm:spPr/>
      <dgm:t>
        <a:bodyPr/>
        <a:lstStyle/>
        <a:p>
          <a:endParaRPr lang="es-ES"/>
        </a:p>
      </dgm:t>
    </dgm:pt>
    <dgm:pt modelId="{F34D3EA1-1990-48E9-AEBB-80AA3B6CA546}">
      <dgm:prSet phldrT="[Texto]"/>
      <dgm:spPr/>
      <dgm:t>
        <a:bodyPr/>
        <a:lstStyle/>
        <a:p>
          <a:r>
            <a:rPr lang="es-ES" dirty="0" err="1"/>
            <a:t>Nutrient</a:t>
          </a:r>
          <a:r>
            <a:rPr lang="es-ES" dirty="0"/>
            <a:t> </a:t>
          </a:r>
          <a:r>
            <a:rPr lang="es-ES" dirty="0" err="1"/>
            <a:t>availability</a:t>
          </a:r>
          <a:r>
            <a:rPr lang="es-ES" dirty="0"/>
            <a:t> in </a:t>
          </a:r>
          <a:r>
            <a:rPr lang="es-ES" dirty="0" err="1"/>
            <a:t>soil</a:t>
          </a:r>
          <a:endParaRPr lang="es-ES" dirty="0"/>
        </a:p>
      </dgm:t>
    </dgm:pt>
    <dgm:pt modelId="{A2FA9858-259F-4F8A-B94D-B9596C8A8D9E}" type="parTrans" cxnId="{ABE307E4-9109-492B-A94D-F73CEBDDE51B}">
      <dgm:prSet/>
      <dgm:spPr/>
      <dgm:t>
        <a:bodyPr/>
        <a:lstStyle/>
        <a:p>
          <a:endParaRPr lang="es-ES"/>
        </a:p>
      </dgm:t>
    </dgm:pt>
    <dgm:pt modelId="{21D3C346-68EB-4BAD-B2AD-0528C618A480}" type="sibTrans" cxnId="{ABE307E4-9109-492B-A94D-F73CEBDDE51B}">
      <dgm:prSet/>
      <dgm:spPr/>
      <dgm:t>
        <a:bodyPr/>
        <a:lstStyle/>
        <a:p>
          <a:endParaRPr lang="es-ES"/>
        </a:p>
      </dgm:t>
    </dgm:pt>
    <dgm:pt modelId="{8A6CE29A-1195-4991-9454-E59FD51B527F}">
      <dgm:prSet phldrT="[Texto]"/>
      <dgm:spPr/>
      <dgm:t>
        <a:bodyPr/>
        <a:lstStyle/>
        <a:p>
          <a:r>
            <a:rPr lang="es-ES" dirty="0" err="1"/>
            <a:t>Soil</a:t>
          </a:r>
          <a:r>
            <a:rPr lang="es-ES" dirty="0"/>
            <a:t> </a:t>
          </a:r>
        </a:p>
      </dgm:t>
    </dgm:pt>
    <dgm:pt modelId="{8B4338F0-8C5C-485B-A001-0DE252895A4C}" type="parTrans" cxnId="{F7AD0D29-DFB5-4C91-BC15-3DAAFBFDE386}">
      <dgm:prSet/>
      <dgm:spPr/>
      <dgm:t>
        <a:bodyPr/>
        <a:lstStyle/>
        <a:p>
          <a:endParaRPr lang="es-ES"/>
        </a:p>
      </dgm:t>
    </dgm:pt>
    <dgm:pt modelId="{D9D7A15D-CEAA-40A2-AD54-B0BCCDDE641B}" type="sibTrans" cxnId="{F7AD0D29-DFB5-4C91-BC15-3DAAFBFDE386}">
      <dgm:prSet/>
      <dgm:spPr/>
      <dgm:t>
        <a:bodyPr/>
        <a:lstStyle/>
        <a:p>
          <a:endParaRPr lang="es-ES"/>
        </a:p>
      </dgm:t>
    </dgm:pt>
    <dgm:pt modelId="{97409B71-A0BF-48D1-879E-9505AC43FA75}">
      <dgm:prSet phldrT="[Texto]"/>
      <dgm:spPr/>
      <dgm:t>
        <a:bodyPr/>
        <a:lstStyle/>
        <a:p>
          <a:r>
            <a:rPr lang="es-ES" dirty="0" err="1"/>
            <a:t>Former</a:t>
          </a:r>
          <a:r>
            <a:rPr lang="es-ES" dirty="0"/>
            <a:t> </a:t>
          </a:r>
          <a:r>
            <a:rPr lang="es-ES" dirty="0" err="1"/>
            <a:t>crop</a:t>
          </a:r>
          <a:endParaRPr lang="es-ES" dirty="0"/>
        </a:p>
      </dgm:t>
    </dgm:pt>
    <dgm:pt modelId="{9D47580A-CEDC-4B71-95E8-759CAC28E80C}" type="parTrans" cxnId="{EE929FB2-7AF8-441B-BD32-DF0FCC5A5965}">
      <dgm:prSet/>
      <dgm:spPr/>
      <dgm:t>
        <a:bodyPr/>
        <a:lstStyle/>
        <a:p>
          <a:endParaRPr lang="es-ES"/>
        </a:p>
      </dgm:t>
    </dgm:pt>
    <dgm:pt modelId="{24690163-4C71-4226-B86F-862B327A41BF}" type="sibTrans" cxnId="{EE929FB2-7AF8-441B-BD32-DF0FCC5A5965}">
      <dgm:prSet/>
      <dgm:spPr/>
      <dgm:t>
        <a:bodyPr/>
        <a:lstStyle/>
        <a:p>
          <a:endParaRPr lang="es-ES"/>
        </a:p>
      </dgm:t>
    </dgm:pt>
    <dgm:pt modelId="{2710101D-BA2F-46FA-80EB-0E64A0B09449}">
      <dgm:prSet phldrT="[Texto]"/>
      <dgm:spPr/>
      <dgm:t>
        <a:bodyPr/>
        <a:lstStyle/>
        <a:p>
          <a:r>
            <a:rPr lang="es-ES" dirty="0" err="1"/>
            <a:t>Application</a:t>
          </a:r>
          <a:r>
            <a:rPr lang="es-ES" dirty="0"/>
            <a:t> </a:t>
          </a:r>
          <a:r>
            <a:rPr lang="es-ES" dirty="0" err="1"/>
            <a:t>rate</a:t>
          </a:r>
          <a:r>
            <a:rPr lang="es-ES" dirty="0"/>
            <a:t> </a:t>
          </a:r>
        </a:p>
      </dgm:t>
    </dgm:pt>
    <dgm:pt modelId="{257D4110-EE4C-48AC-BC0F-23C2B5A0694F}" type="parTrans" cxnId="{247CB10F-7076-405A-91AA-45FDA89ADE2A}">
      <dgm:prSet/>
      <dgm:spPr/>
      <dgm:t>
        <a:bodyPr/>
        <a:lstStyle/>
        <a:p>
          <a:endParaRPr lang="es-ES"/>
        </a:p>
      </dgm:t>
    </dgm:pt>
    <dgm:pt modelId="{C8F266D2-37F1-4765-A9C0-154F44196513}" type="sibTrans" cxnId="{247CB10F-7076-405A-91AA-45FDA89ADE2A}">
      <dgm:prSet/>
      <dgm:spPr/>
      <dgm:t>
        <a:bodyPr/>
        <a:lstStyle/>
        <a:p>
          <a:endParaRPr lang="es-ES"/>
        </a:p>
      </dgm:t>
    </dgm:pt>
    <dgm:pt modelId="{B156592E-25AF-4E17-B8EF-323271C0E17D}">
      <dgm:prSet phldrT="[Texto]"/>
      <dgm:spPr/>
      <dgm:t>
        <a:bodyPr/>
        <a:lstStyle/>
        <a:p>
          <a:r>
            <a:rPr lang="es-ES" dirty="0" err="1"/>
            <a:t>Splitting</a:t>
          </a:r>
          <a:endParaRPr lang="es-ES" dirty="0"/>
        </a:p>
      </dgm:t>
    </dgm:pt>
    <dgm:pt modelId="{195BB3D5-6BE7-4B63-BFEF-018660C709D8}" type="parTrans" cxnId="{B2F980C2-CD00-43FA-9C2E-2026564E5D07}">
      <dgm:prSet/>
      <dgm:spPr/>
      <dgm:t>
        <a:bodyPr/>
        <a:lstStyle/>
        <a:p>
          <a:endParaRPr lang="es-ES"/>
        </a:p>
      </dgm:t>
    </dgm:pt>
    <dgm:pt modelId="{C1695EB7-1076-4B5B-A97E-36E0F2E3F9E6}" type="sibTrans" cxnId="{B2F980C2-CD00-43FA-9C2E-2026564E5D07}">
      <dgm:prSet/>
      <dgm:spPr/>
      <dgm:t>
        <a:bodyPr/>
        <a:lstStyle/>
        <a:p>
          <a:endParaRPr lang="es-ES"/>
        </a:p>
      </dgm:t>
    </dgm:pt>
    <dgm:pt modelId="{015AD2D5-D79C-42C2-9DE8-92DA954FA3D1}">
      <dgm:prSet phldrT="[Texto]"/>
      <dgm:spPr/>
      <dgm:t>
        <a:bodyPr/>
        <a:lstStyle/>
        <a:p>
          <a:r>
            <a:rPr lang="es-ES" dirty="0" err="1"/>
            <a:t>Form</a:t>
          </a:r>
          <a:r>
            <a:rPr lang="es-ES" dirty="0"/>
            <a:t> / </a:t>
          </a:r>
          <a:r>
            <a:rPr lang="es-ES" dirty="0" err="1"/>
            <a:t>product</a:t>
          </a:r>
          <a:endParaRPr lang="es-ES" dirty="0"/>
        </a:p>
      </dgm:t>
    </dgm:pt>
    <dgm:pt modelId="{91A0768B-A069-40F8-BA18-7074A7A56CFC}" type="parTrans" cxnId="{E691D642-6BA8-49C9-8D2C-F9764F2BC11C}">
      <dgm:prSet/>
      <dgm:spPr/>
      <dgm:t>
        <a:bodyPr/>
        <a:lstStyle/>
        <a:p>
          <a:endParaRPr lang="es-ES"/>
        </a:p>
      </dgm:t>
    </dgm:pt>
    <dgm:pt modelId="{E14DB49B-C256-4BD3-9FAA-023B9FA0F302}" type="sibTrans" cxnId="{E691D642-6BA8-49C9-8D2C-F9764F2BC11C}">
      <dgm:prSet/>
      <dgm:spPr/>
      <dgm:t>
        <a:bodyPr/>
        <a:lstStyle/>
        <a:p>
          <a:endParaRPr lang="es-ES"/>
        </a:p>
      </dgm:t>
    </dgm:pt>
    <dgm:pt modelId="{43DD7621-A39E-45AD-B87E-DA5C993FF357}">
      <dgm:prSet phldrT="[Texto]"/>
      <dgm:spPr/>
      <dgm:t>
        <a:bodyPr/>
        <a:lstStyle/>
        <a:p>
          <a:r>
            <a:rPr lang="es-ES" dirty="0" err="1"/>
            <a:t>Irrigation</a:t>
          </a:r>
          <a:r>
            <a:rPr lang="es-ES" dirty="0"/>
            <a:t> </a:t>
          </a:r>
          <a:r>
            <a:rPr lang="es-ES" dirty="0" err="1"/>
            <a:t>water</a:t>
          </a:r>
          <a:endParaRPr lang="es-ES" dirty="0"/>
        </a:p>
      </dgm:t>
    </dgm:pt>
    <dgm:pt modelId="{94AFEEF9-CAB2-47B0-80C5-16A60FE3B458}" type="parTrans" cxnId="{EA0E51AC-04AD-4EF0-A0F4-6804601EEA25}">
      <dgm:prSet/>
      <dgm:spPr/>
      <dgm:t>
        <a:bodyPr/>
        <a:lstStyle/>
        <a:p>
          <a:endParaRPr lang="es-ES"/>
        </a:p>
      </dgm:t>
    </dgm:pt>
    <dgm:pt modelId="{44C283F7-8F1B-4CC1-B75B-B6188F0C14AE}" type="sibTrans" cxnId="{EA0E51AC-04AD-4EF0-A0F4-6804601EEA25}">
      <dgm:prSet/>
      <dgm:spPr/>
      <dgm:t>
        <a:bodyPr/>
        <a:lstStyle/>
        <a:p>
          <a:endParaRPr lang="es-ES"/>
        </a:p>
      </dgm:t>
    </dgm:pt>
    <dgm:pt modelId="{AA4516CB-A83A-4982-9672-C7152D6168E0}">
      <dgm:prSet phldrT="[Texto]"/>
      <dgm:spPr/>
      <dgm:t>
        <a:bodyPr/>
        <a:lstStyle/>
        <a:p>
          <a:r>
            <a:rPr lang="es-ES" dirty="0" err="1"/>
            <a:t>Distribution</a:t>
          </a:r>
          <a:r>
            <a:rPr lang="es-ES" dirty="0"/>
            <a:t> </a:t>
          </a:r>
        </a:p>
      </dgm:t>
    </dgm:pt>
    <dgm:pt modelId="{D2932DB3-0250-46EA-9636-A258BAF03461}" type="parTrans" cxnId="{2614BFFF-ED09-47CF-AC81-9C10F2C29C72}">
      <dgm:prSet/>
      <dgm:spPr/>
      <dgm:t>
        <a:bodyPr/>
        <a:lstStyle/>
        <a:p>
          <a:endParaRPr lang="es-ES"/>
        </a:p>
      </dgm:t>
    </dgm:pt>
    <dgm:pt modelId="{726CE32A-5DF9-4586-A117-D0FDED43A287}" type="sibTrans" cxnId="{2614BFFF-ED09-47CF-AC81-9C10F2C29C72}">
      <dgm:prSet/>
      <dgm:spPr/>
      <dgm:t>
        <a:bodyPr/>
        <a:lstStyle/>
        <a:p>
          <a:endParaRPr lang="es-ES"/>
        </a:p>
      </dgm:t>
    </dgm:pt>
    <dgm:pt modelId="{C4431BCF-7AFF-4274-BD79-5151B2918BBF}">
      <dgm:prSet phldrT="[Texto]"/>
      <dgm:spPr/>
      <dgm:t>
        <a:bodyPr/>
        <a:lstStyle/>
        <a:p>
          <a:r>
            <a:rPr lang="es-ES" dirty="0" err="1"/>
            <a:t>Mitigation</a:t>
          </a:r>
          <a:r>
            <a:rPr lang="es-ES" dirty="0"/>
            <a:t> </a:t>
          </a:r>
          <a:r>
            <a:rPr lang="es-ES" dirty="0" err="1"/>
            <a:t>measures</a:t>
          </a:r>
          <a:r>
            <a:rPr lang="es-ES" dirty="0"/>
            <a:t> for </a:t>
          </a:r>
          <a:r>
            <a:rPr lang="es-ES" dirty="0" err="1"/>
            <a:t>reducing</a:t>
          </a:r>
          <a:r>
            <a:rPr lang="es-ES" dirty="0"/>
            <a:t> </a:t>
          </a:r>
          <a:r>
            <a:rPr lang="es-ES" dirty="0" err="1"/>
            <a:t>ammonia</a:t>
          </a:r>
          <a:r>
            <a:rPr lang="es-ES" dirty="0"/>
            <a:t> and GHG </a:t>
          </a:r>
          <a:r>
            <a:rPr lang="es-ES" dirty="0" err="1"/>
            <a:t>emissions</a:t>
          </a:r>
          <a:r>
            <a:rPr lang="es-ES" dirty="0"/>
            <a:t>  </a:t>
          </a:r>
        </a:p>
      </dgm:t>
    </dgm:pt>
    <dgm:pt modelId="{2D15A437-B7E7-425A-BA1F-049219101CB0}" type="parTrans" cxnId="{9ED39FB4-3C68-4A9A-8532-4EF7365A088A}">
      <dgm:prSet/>
      <dgm:spPr/>
      <dgm:t>
        <a:bodyPr/>
        <a:lstStyle/>
        <a:p>
          <a:endParaRPr lang="es-ES"/>
        </a:p>
      </dgm:t>
    </dgm:pt>
    <dgm:pt modelId="{F5E6C537-9FE8-44E4-A777-C82C0DFE9AFB}" type="sibTrans" cxnId="{9ED39FB4-3C68-4A9A-8532-4EF7365A088A}">
      <dgm:prSet/>
      <dgm:spPr/>
      <dgm:t>
        <a:bodyPr/>
        <a:lstStyle/>
        <a:p>
          <a:endParaRPr lang="es-ES"/>
        </a:p>
      </dgm:t>
    </dgm:pt>
    <dgm:pt modelId="{516414B3-FE3C-455F-B8F2-237B98D03E57}" type="pres">
      <dgm:prSet presAssocID="{48AF55A2-59CD-4C60-8B62-A36A58852A62}" presName="linearFlow" presStyleCnt="0">
        <dgm:presLayoutVars>
          <dgm:dir/>
          <dgm:animLvl val="lvl"/>
          <dgm:resizeHandles val="exact"/>
        </dgm:presLayoutVars>
      </dgm:prSet>
      <dgm:spPr/>
    </dgm:pt>
    <dgm:pt modelId="{65B08C7A-AF64-428C-8049-E17B58CADC88}" type="pres">
      <dgm:prSet presAssocID="{0C9FA31A-9A3E-45E4-A373-858E8A8F849A}" presName="composite" presStyleCnt="0"/>
      <dgm:spPr/>
    </dgm:pt>
    <dgm:pt modelId="{83A04D2C-1A2B-471A-A54A-5D72DE859EF1}" type="pres">
      <dgm:prSet presAssocID="{0C9FA31A-9A3E-45E4-A373-858E8A8F849A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B1E6EAF2-3DFD-482A-B13F-7D8E9754F774}" type="pres">
      <dgm:prSet presAssocID="{0C9FA31A-9A3E-45E4-A373-858E8A8F849A}" presName="descendantText" presStyleLbl="alignAcc1" presStyleIdx="0" presStyleCnt="3">
        <dgm:presLayoutVars>
          <dgm:bulletEnabled val="1"/>
        </dgm:presLayoutVars>
      </dgm:prSet>
      <dgm:spPr/>
    </dgm:pt>
    <dgm:pt modelId="{4D5C17D7-5899-4B52-9328-B74593CFF268}" type="pres">
      <dgm:prSet presAssocID="{639DAA18-6CC8-4570-B0D4-6D3C295F455A}" presName="sp" presStyleCnt="0"/>
      <dgm:spPr/>
    </dgm:pt>
    <dgm:pt modelId="{ADDA5E3B-4619-434A-8F49-6171383AC50C}" type="pres">
      <dgm:prSet presAssocID="{F34D3EA1-1990-48E9-AEBB-80AA3B6CA546}" presName="composite" presStyleCnt="0"/>
      <dgm:spPr/>
    </dgm:pt>
    <dgm:pt modelId="{E0A7EA97-DCE3-4976-8A26-C33A777F1EAE}" type="pres">
      <dgm:prSet presAssocID="{F34D3EA1-1990-48E9-AEBB-80AA3B6CA546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DCD34C01-D06C-4470-A8F0-45AB81179D4E}" type="pres">
      <dgm:prSet presAssocID="{F34D3EA1-1990-48E9-AEBB-80AA3B6CA546}" presName="descendantText" presStyleLbl="alignAcc1" presStyleIdx="1" presStyleCnt="3">
        <dgm:presLayoutVars>
          <dgm:bulletEnabled val="1"/>
        </dgm:presLayoutVars>
      </dgm:prSet>
      <dgm:spPr/>
    </dgm:pt>
    <dgm:pt modelId="{802AD6E0-E057-4FE7-A149-F187FFD5E54D}" type="pres">
      <dgm:prSet presAssocID="{21D3C346-68EB-4BAD-B2AD-0528C618A480}" presName="sp" presStyleCnt="0"/>
      <dgm:spPr/>
    </dgm:pt>
    <dgm:pt modelId="{398AAA58-7EEB-4C3C-A546-755832F797B2}" type="pres">
      <dgm:prSet presAssocID="{2710101D-BA2F-46FA-80EB-0E64A0B09449}" presName="composite" presStyleCnt="0"/>
      <dgm:spPr/>
    </dgm:pt>
    <dgm:pt modelId="{35BFF190-CDBE-4E30-A685-0FCC6642D2C6}" type="pres">
      <dgm:prSet presAssocID="{2710101D-BA2F-46FA-80EB-0E64A0B09449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C92BE82F-33F8-4E13-AE76-7DFCD2A1D164}" type="pres">
      <dgm:prSet presAssocID="{2710101D-BA2F-46FA-80EB-0E64A0B09449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247CB10F-7076-405A-91AA-45FDA89ADE2A}" srcId="{48AF55A2-59CD-4C60-8B62-A36A58852A62}" destId="{2710101D-BA2F-46FA-80EB-0E64A0B09449}" srcOrd="2" destOrd="0" parTransId="{257D4110-EE4C-48AC-BC0F-23C2B5A0694F}" sibTransId="{C8F266D2-37F1-4765-A9C0-154F44196513}"/>
    <dgm:cxn modelId="{F7AD0D29-DFB5-4C91-BC15-3DAAFBFDE386}" srcId="{F34D3EA1-1990-48E9-AEBB-80AA3B6CA546}" destId="{8A6CE29A-1195-4991-9454-E59FD51B527F}" srcOrd="0" destOrd="0" parTransId="{8B4338F0-8C5C-485B-A001-0DE252895A4C}" sibTransId="{D9D7A15D-CEAA-40A2-AD54-B0BCCDDE641B}"/>
    <dgm:cxn modelId="{1F561932-4CDB-417C-A24E-6B458AE6CD34}" srcId="{0C9FA31A-9A3E-45E4-A373-858E8A8F849A}" destId="{044F40B9-E1B4-42E5-AB72-36448D7DCCD4}" srcOrd="1" destOrd="0" parTransId="{ABF8B3C8-A435-4F7C-B0CB-27ADEE5CCE8E}" sibTransId="{4CD2107E-4936-4B3D-A259-6F2B7D64CFEE}"/>
    <dgm:cxn modelId="{20AA9761-74DF-4CF2-96D0-6EF22A062E18}" type="presOf" srcId="{2710101D-BA2F-46FA-80EB-0E64A0B09449}" destId="{35BFF190-CDBE-4E30-A685-0FCC6642D2C6}" srcOrd="0" destOrd="0" presId="urn:microsoft.com/office/officeart/2005/8/layout/chevron2"/>
    <dgm:cxn modelId="{E691D642-6BA8-49C9-8D2C-F9764F2BC11C}" srcId="{2710101D-BA2F-46FA-80EB-0E64A0B09449}" destId="{015AD2D5-D79C-42C2-9DE8-92DA954FA3D1}" srcOrd="1" destOrd="0" parTransId="{91A0768B-A069-40F8-BA18-7074A7A56CFC}" sibTransId="{E14DB49B-C256-4BD3-9FAA-023B9FA0F302}"/>
    <dgm:cxn modelId="{8337934D-9364-43CC-A109-BBC9F481E249}" type="presOf" srcId="{015AD2D5-D79C-42C2-9DE8-92DA954FA3D1}" destId="{C92BE82F-33F8-4E13-AE76-7DFCD2A1D164}" srcOrd="0" destOrd="1" presId="urn:microsoft.com/office/officeart/2005/8/layout/chevron2"/>
    <dgm:cxn modelId="{82940557-5538-4BD4-B877-39D73BEE14C3}" srcId="{48AF55A2-59CD-4C60-8B62-A36A58852A62}" destId="{0C9FA31A-9A3E-45E4-A373-858E8A8F849A}" srcOrd="0" destOrd="0" parTransId="{7A7EF107-6BAB-42D7-B38F-384CB447DD39}" sibTransId="{639DAA18-6CC8-4570-B0D4-6D3C295F455A}"/>
    <dgm:cxn modelId="{04832F78-E169-41E0-A860-CC70BA4F7F83}" type="presOf" srcId="{48AF55A2-59CD-4C60-8B62-A36A58852A62}" destId="{516414B3-FE3C-455F-B8F2-237B98D03E57}" srcOrd="0" destOrd="0" presId="urn:microsoft.com/office/officeart/2005/8/layout/chevron2"/>
    <dgm:cxn modelId="{0F591280-4EFD-4D5A-AB47-E90ACD3F804C}" type="presOf" srcId="{43DD7621-A39E-45AD-B87E-DA5C993FF357}" destId="{DCD34C01-D06C-4470-A8F0-45AB81179D4E}" srcOrd="0" destOrd="1" presId="urn:microsoft.com/office/officeart/2005/8/layout/chevron2"/>
    <dgm:cxn modelId="{E2307C89-553A-407E-BA7E-4C007A482180}" type="presOf" srcId="{044F40B9-E1B4-42E5-AB72-36448D7DCCD4}" destId="{B1E6EAF2-3DFD-482A-B13F-7D8E9754F774}" srcOrd="0" destOrd="1" presId="urn:microsoft.com/office/officeart/2005/8/layout/chevron2"/>
    <dgm:cxn modelId="{D2588A8F-C5F3-4AA6-9565-EE1769A04EC7}" srcId="{0C9FA31A-9A3E-45E4-A373-858E8A8F849A}" destId="{716D3F02-8753-4C4D-9B99-300CEC7964DB}" srcOrd="0" destOrd="0" parTransId="{5E716226-C59E-42A3-8B45-B78725515850}" sibTransId="{238C810F-726A-4415-AAB1-4558C69FCBF3}"/>
    <dgm:cxn modelId="{5D6E92A0-EBCF-4D6D-87EE-F7A58E10BFCF}" type="presOf" srcId="{AA4516CB-A83A-4982-9672-C7152D6168E0}" destId="{C92BE82F-33F8-4E13-AE76-7DFCD2A1D164}" srcOrd="0" destOrd="2" presId="urn:microsoft.com/office/officeart/2005/8/layout/chevron2"/>
    <dgm:cxn modelId="{188936A6-F93A-430E-98B1-4860327534EC}" type="presOf" srcId="{8A6CE29A-1195-4991-9454-E59FD51B527F}" destId="{DCD34C01-D06C-4470-A8F0-45AB81179D4E}" srcOrd="0" destOrd="0" presId="urn:microsoft.com/office/officeart/2005/8/layout/chevron2"/>
    <dgm:cxn modelId="{EA0E51AC-04AD-4EF0-A0F4-6804601EEA25}" srcId="{F34D3EA1-1990-48E9-AEBB-80AA3B6CA546}" destId="{43DD7621-A39E-45AD-B87E-DA5C993FF357}" srcOrd="1" destOrd="0" parTransId="{94AFEEF9-CAB2-47B0-80C5-16A60FE3B458}" sibTransId="{44C283F7-8F1B-4CC1-B75B-B6188F0C14AE}"/>
    <dgm:cxn modelId="{588005B2-A7BC-49E5-A73C-8F9AA8C7BDB1}" type="presOf" srcId="{B156592E-25AF-4E17-B8EF-323271C0E17D}" destId="{C92BE82F-33F8-4E13-AE76-7DFCD2A1D164}" srcOrd="0" destOrd="0" presId="urn:microsoft.com/office/officeart/2005/8/layout/chevron2"/>
    <dgm:cxn modelId="{EE929FB2-7AF8-441B-BD32-DF0FCC5A5965}" srcId="{F34D3EA1-1990-48E9-AEBB-80AA3B6CA546}" destId="{97409B71-A0BF-48D1-879E-9505AC43FA75}" srcOrd="2" destOrd="0" parTransId="{9D47580A-CEDC-4B71-95E8-759CAC28E80C}" sibTransId="{24690163-4C71-4226-B86F-862B327A41BF}"/>
    <dgm:cxn modelId="{9ED39FB4-3C68-4A9A-8532-4EF7365A088A}" srcId="{2710101D-BA2F-46FA-80EB-0E64A0B09449}" destId="{C4431BCF-7AFF-4274-BD79-5151B2918BBF}" srcOrd="3" destOrd="0" parTransId="{2D15A437-B7E7-425A-BA1F-049219101CB0}" sibTransId="{F5E6C537-9FE8-44E4-A777-C82C0DFE9AFB}"/>
    <dgm:cxn modelId="{40BB9FC1-9988-4401-B6E2-6A0D9C60407B}" type="presOf" srcId="{F34D3EA1-1990-48E9-AEBB-80AA3B6CA546}" destId="{E0A7EA97-DCE3-4976-8A26-C33A777F1EAE}" srcOrd="0" destOrd="0" presId="urn:microsoft.com/office/officeart/2005/8/layout/chevron2"/>
    <dgm:cxn modelId="{B2F980C2-CD00-43FA-9C2E-2026564E5D07}" srcId="{2710101D-BA2F-46FA-80EB-0E64A0B09449}" destId="{B156592E-25AF-4E17-B8EF-323271C0E17D}" srcOrd="0" destOrd="0" parTransId="{195BB3D5-6BE7-4B63-BFEF-018660C709D8}" sibTransId="{C1695EB7-1076-4B5B-A97E-36E0F2E3F9E6}"/>
    <dgm:cxn modelId="{46336ACB-9C1C-4039-9B13-6235DA18B079}" type="presOf" srcId="{C4431BCF-7AFF-4274-BD79-5151B2918BBF}" destId="{C92BE82F-33F8-4E13-AE76-7DFCD2A1D164}" srcOrd="0" destOrd="3" presId="urn:microsoft.com/office/officeart/2005/8/layout/chevron2"/>
    <dgm:cxn modelId="{FD3943DD-346F-4D1C-9893-B2D1E29A2954}" type="presOf" srcId="{0C9FA31A-9A3E-45E4-A373-858E8A8F849A}" destId="{83A04D2C-1A2B-471A-A54A-5D72DE859EF1}" srcOrd="0" destOrd="0" presId="urn:microsoft.com/office/officeart/2005/8/layout/chevron2"/>
    <dgm:cxn modelId="{5B122BE1-B254-4F22-9130-B174CDEC537B}" type="presOf" srcId="{716D3F02-8753-4C4D-9B99-300CEC7964DB}" destId="{B1E6EAF2-3DFD-482A-B13F-7D8E9754F774}" srcOrd="0" destOrd="0" presId="urn:microsoft.com/office/officeart/2005/8/layout/chevron2"/>
    <dgm:cxn modelId="{B7218DE3-9616-456D-A81D-B9F1E285A6DA}" type="presOf" srcId="{97409B71-A0BF-48D1-879E-9505AC43FA75}" destId="{DCD34C01-D06C-4470-A8F0-45AB81179D4E}" srcOrd="0" destOrd="2" presId="urn:microsoft.com/office/officeart/2005/8/layout/chevron2"/>
    <dgm:cxn modelId="{ABE307E4-9109-492B-A94D-F73CEBDDE51B}" srcId="{48AF55A2-59CD-4C60-8B62-A36A58852A62}" destId="{F34D3EA1-1990-48E9-AEBB-80AA3B6CA546}" srcOrd="1" destOrd="0" parTransId="{A2FA9858-259F-4F8A-B94D-B9596C8A8D9E}" sibTransId="{21D3C346-68EB-4BAD-B2AD-0528C618A480}"/>
    <dgm:cxn modelId="{2614BFFF-ED09-47CF-AC81-9C10F2C29C72}" srcId="{2710101D-BA2F-46FA-80EB-0E64A0B09449}" destId="{AA4516CB-A83A-4982-9672-C7152D6168E0}" srcOrd="2" destOrd="0" parTransId="{D2932DB3-0250-46EA-9636-A258BAF03461}" sibTransId="{726CE32A-5DF9-4586-A117-D0FDED43A287}"/>
    <dgm:cxn modelId="{8790BB92-55CA-408E-A855-053C34FA6B4B}" type="presParOf" srcId="{516414B3-FE3C-455F-B8F2-237B98D03E57}" destId="{65B08C7A-AF64-428C-8049-E17B58CADC88}" srcOrd="0" destOrd="0" presId="urn:microsoft.com/office/officeart/2005/8/layout/chevron2"/>
    <dgm:cxn modelId="{E9D94945-E0CC-4B9B-AD7B-72565E88779D}" type="presParOf" srcId="{65B08C7A-AF64-428C-8049-E17B58CADC88}" destId="{83A04D2C-1A2B-471A-A54A-5D72DE859EF1}" srcOrd="0" destOrd="0" presId="urn:microsoft.com/office/officeart/2005/8/layout/chevron2"/>
    <dgm:cxn modelId="{8BDAF447-7FFE-4478-8FF4-6333B3EBA914}" type="presParOf" srcId="{65B08C7A-AF64-428C-8049-E17B58CADC88}" destId="{B1E6EAF2-3DFD-482A-B13F-7D8E9754F774}" srcOrd="1" destOrd="0" presId="urn:microsoft.com/office/officeart/2005/8/layout/chevron2"/>
    <dgm:cxn modelId="{0A1EC7F1-0A06-44EA-9847-E07430F29B6F}" type="presParOf" srcId="{516414B3-FE3C-455F-B8F2-237B98D03E57}" destId="{4D5C17D7-5899-4B52-9328-B74593CFF268}" srcOrd="1" destOrd="0" presId="urn:microsoft.com/office/officeart/2005/8/layout/chevron2"/>
    <dgm:cxn modelId="{79284A01-0A44-4972-BC85-2590CBA17015}" type="presParOf" srcId="{516414B3-FE3C-455F-B8F2-237B98D03E57}" destId="{ADDA5E3B-4619-434A-8F49-6171383AC50C}" srcOrd="2" destOrd="0" presId="urn:microsoft.com/office/officeart/2005/8/layout/chevron2"/>
    <dgm:cxn modelId="{15D6F717-E6BE-41D6-A03E-4A94D724AD34}" type="presParOf" srcId="{ADDA5E3B-4619-434A-8F49-6171383AC50C}" destId="{E0A7EA97-DCE3-4976-8A26-C33A777F1EAE}" srcOrd="0" destOrd="0" presId="urn:microsoft.com/office/officeart/2005/8/layout/chevron2"/>
    <dgm:cxn modelId="{34229870-9D62-41DA-9FBE-44F4621F7F82}" type="presParOf" srcId="{ADDA5E3B-4619-434A-8F49-6171383AC50C}" destId="{DCD34C01-D06C-4470-A8F0-45AB81179D4E}" srcOrd="1" destOrd="0" presId="urn:microsoft.com/office/officeart/2005/8/layout/chevron2"/>
    <dgm:cxn modelId="{A9E63743-B0F8-4563-83A7-5C628FD80E3A}" type="presParOf" srcId="{516414B3-FE3C-455F-B8F2-237B98D03E57}" destId="{802AD6E0-E057-4FE7-A149-F187FFD5E54D}" srcOrd="3" destOrd="0" presId="urn:microsoft.com/office/officeart/2005/8/layout/chevron2"/>
    <dgm:cxn modelId="{95C9F8F4-0DBD-4738-8537-0B752A826A6F}" type="presParOf" srcId="{516414B3-FE3C-455F-B8F2-237B98D03E57}" destId="{398AAA58-7EEB-4C3C-A546-755832F797B2}" srcOrd="4" destOrd="0" presId="urn:microsoft.com/office/officeart/2005/8/layout/chevron2"/>
    <dgm:cxn modelId="{706FADB0-D143-4962-BEE3-04BAD1D43441}" type="presParOf" srcId="{398AAA58-7EEB-4C3C-A546-755832F797B2}" destId="{35BFF190-CDBE-4E30-A685-0FCC6642D2C6}" srcOrd="0" destOrd="0" presId="urn:microsoft.com/office/officeart/2005/8/layout/chevron2"/>
    <dgm:cxn modelId="{13099BD3-39D5-48CB-AF9A-F001EB26044D}" type="presParOf" srcId="{398AAA58-7EEB-4C3C-A546-755832F797B2}" destId="{C92BE82F-33F8-4E13-AE76-7DFCD2A1D16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7A69B7-2C33-420B-A287-185B59DAB538}" type="doc">
      <dgm:prSet loTypeId="urn:microsoft.com/office/officeart/2005/8/layout/target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731FFDB-F7D9-458C-B942-228D729D8BB2}">
      <dgm:prSet phldrT="[Texto]"/>
      <dgm:spPr/>
      <dgm:t>
        <a:bodyPr/>
        <a:lstStyle/>
        <a:p>
          <a:r>
            <a:rPr lang="es-ES" dirty="0" err="1"/>
            <a:t>Take</a:t>
          </a:r>
          <a:r>
            <a:rPr lang="es-ES" dirty="0"/>
            <a:t> </a:t>
          </a:r>
          <a:r>
            <a:rPr lang="es-ES" dirty="0" err="1"/>
            <a:t>into</a:t>
          </a:r>
          <a:r>
            <a:rPr lang="es-ES" dirty="0"/>
            <a:t> </a:t>
          </a:r>
          <a:r>
            <a:rPr lang="es-ES" dirty="0" err="1"/>
            <a:t>account</a:t>
          </a:r>
          <a:endParaRPr lang="es-ES" dirty="0"/>
        </a:p>
      </dgm:t>
    </dgm:pt>
    <dgm:pt modelId="{5E63456A-F3F9-408C-8FA3-8B5C3348008D}" type="parTrans" cxnId="{7F442E5D-6EFE-461B-99FF-354CFABC8F90}">
      <dgm:prSet/>
      <dgm:spPr/>
      <dgm:t>
        <a:bodyPr/>
        <a:lstStyle/>
        <a:p>
          <a:endParaRPr lang="es-ES"/>
        </a:p>
      </dgm:t>
    </dgm:pt>
    <dgm:pt modelId="{F3C87411-D6FD-47F3-9AF6-C28260D5C01E}" type="sibTrans" cxnId="{7F442E5D-6EFE-461B-99FF-354CFABC8F90}">
      <dgm:prSet/>
      <dgm:spPr/>
      <dgm:t>
        <a:bodyPr/>
        <a:lstStyle/>
        <a:p>
          <a:endParaRPr lang="es-ES"/>
        </a:p>
      </dgm:t>
    </dgm:pt>
    <dgm:pt modelId="{FCA6AA86-6438-4BFE-A35F-F0D09F99E4CE}">
      <dgm:prSet phldrT="[Texto]"/>
      <dgm:spPr/>
      <dgm:t>
        <a:bodyPr/>
        <a:lstStyle/>
        <a:p>
          <a:r>
            <a:rPr lang="es-ES"/>
            <a:t>Different sources</a:t>
          </a:r>
          <a:endParaRPr lang="es-ES" dirty="0"/>
        </a:p>
      </dgm:t>
    </dgm:pt>
    <dgm:pt modelId="{7DFAA252-BFA6-425D-AA06-C7AD42EA8566}" type="parTrans" cxnId="{B43250D4-1A68-497D-AC6C-7EC1C9850558}">
      <dgm:prSet/>
      <dgm:spPr/>
      <dgm:t>
        <a:bodyPr/>
        <a:lstStyle/>
        <a:p>
          <a:endParaRPr lang="es-ES"/>
        </a:p>
      </dgm:t>
    </dgm:pt>
    <dgm:pt modelId="{14882DA1-E430-4C61-8473-79FC770FC2B4}" type="sibTrans" cxnId="{B43250D4-1A68-497D-AC6C-7EC1C9850558}">
      <dgm:prSet/>
      <dgm:spPr/>
      <dgm:t>
        <a:bodyPr/>
        <a:lstStyle/>
        <a:p>
          <a:endParaRPr lang="es-ES"/>
        </a:p>
      </dgm:t>
    </dgm:pt>
    <dgm:pt modelId="{A7A2D6A6-D38D-4FB2-96CB-F302CB853DF3}">
      <dgm:prSet phldrT="[Texto]"/>
      <dgm:spPr/>
      <dgm:t>
        <a:bodyPr/>
        <a:lstStyle/>
        <a:p>
          <a:r>
            <a:rPr lang="es-ES" dirty="0"/>
            <a:t>N</a:t>
          </a:r>
        </a:p>
      </dgm:t>
    </dgm:pt>
    <dgm:pt modelId="{A4128A0E-3A12-457E-84FE-8450EDD468B3}" type="parTrans" cxnId="{753FB92E-0751-4B45-90BB-158820E27AA5}">
      <dgm:prSet/>
      <dgm:spPr/>
      <dgm:t>
        <a:bodyPr/>
        <a:lstStyle/>
        <a:p>
          <a:endParaRPr lang="es-ES"/>
        </a:p>
      </dgm:t>
    </dgm:pt>
    <dgm:pt modelId="{17BD4458-F04E-49E5-B821-DB89F29FBB22}" type="sibTrans" cxnId="{753FB92E-0751-4B45-90BB-158820E27AA5}">
      <dgm:prSet/>
      <dgm:spPr/>
      <dgm:t>
        <a:bodyPr/>
        <a:lstStyle/>
        <a:p>
          <a:endParaRPr lang="es-ES"/>
        </a:p>
      </dgm:t>
    </dgm:pt>
    <dgm:pt modelId="{D46AFA55-4217-4589-AAD6-C857F28F79BA}">
      <dgm:prSet phldrT="[Texto]"/>
      <dgm:spPr/>
      <dgm:t>
        <a:bodyPr/>
        <a:lstStyle/>
        <a:p>
          <a:r>
            <a:rPr lang="es-ES" dirty="0"/>
            <a:t>+20%</a:t>
          </a:r>
        </a:p>
      </dgm:t>
    </dgm:pt>
    <dgm:pt modelId="{33096DC5-51E8-4C44-B9F4-A42498AEB67F}" type="parTrans" cxnId="{11ADD71E-11AF-4B3F-8AF8-06C1D4E173DB}">
      <dgm:prSet/>
      <dgm:spPr/>
      <dgm:t>
        <a:bodyPr/>
        <a:lstStyle/>
        <a:p>
          <a:endParaRPr lang="es-ES"/>
        </a:p>
      </dgm:t>
    </dgm:pt>
    <dgm:pt modelId="{B82650CD-19F7-417A-B4C6-03B66FD822BA}" type="sibTrans" cxnId="{11ADD71E-11AF-4B3F-8AF8-06C1D4E173DB}">
      <dgm:prSet/>
      <dgm:spPr/>
      <dgm:t>
        <a:bodyPr/>
        <a:lstStyle/>
        <a:p>
          <a:endParaRPr lang="es-ES"/>
        </a:p>
      </dgm:t>
    </dgm:pt>
    <dgm:pt modelId="{F4944270-16E7-4FBC-9A0B-074355FF21C4}">
      <dgm:prSet phldrT="[Texto]"/>
      <dgm:spPr/>
      <dgm:t>
        <a:bodyPr/>
        <a:lstStyle/>
        <a:p>
          <a:r>
            <a:rPr lang="es-ES" dirty="0"/>
            <a:t>P</a:t>
          </a:r>
          <a:r>
            <a:rPr lang="es-ES" baseline="-25000" dirty="0"/>
            <a:t>2</a:t>
          </a:r>
          <a:r>
            <a:rPr lang="es-ES" dirty="0"/>
            <a:t>O</a:t>
          </a:r>
          <a:r>
            <a:rPr lang="es-ES" baseline="-25000" dirty="0"/>
            <a:t>5</a:t>
          </a:r>
        </a:p>
      </dgm:t>
    </dgm:pt>
    <dgm:pt modelId="{96CE5BDB-E845-467B-AA02-20121792D28B}" type="parTrans" cxnId="{3479A160-ACB2-40D4-82E0-102B8DC5E00D}">
      <dgm:prSet/>
      <dgm:spPr/>
      <dgm:t>
        <a:bodyPr/>
        <a:lstStyle/>
        <a:p>
          <a:endParaRPr lang="es-ES"/>
        </a:p>
      </dgm:t>
    </dgm:pt>
    <dgm:pt modelId="{C28C06DC-693C-478F-A611-B84D2820C939}" type="sibTrans" cxnId="{3479A160-ACB2-40D4-82E0-102B8DC5E00D}">
      <dgm:prSet/>
      <dgm:spPr/>
      <dgm:t>
        <a:bodyPr/>
        <a:lstStyle/>
        <a:p>
          <a:endParaRPr lang="es-ES"/>
        </a:p>
      </dgm:t>
    </dgm:pt>
    <dgm:pt modelId="{15C89869-CE6D-4A6B-B360-9620BBF519EF}">
      <dgm:prSet phldrT="[Texto]"/>
      <dgm:spPr/>
      <dgm:t>
        <a:bodyPr/>
        <a:lstStyle/>
        <a:p>
          <a:r>
            <a:rPr lang="es-ES" dirty="0"/>
            <a:t>+30%</a:t>
          </a:r>
        </a:p>
      </dgm:t>
    </dgm:pt>
    <dgm:pt modelId="{0E32C89D-F353-4A95-9A3A-9BB4003325D1}" type="parTrans" cxnId="{D9440A52-5608-430C-8808-0C575606D90C}">
      <dgm:prSet/>
      <dgm:spPr/>
      <dgm:t>
        <a:bodyPr/>
        <a:lstStyle/>
        <a:p>
          <a:endParaRPr lang="es-ES"/>
        </a:p>
      </dgm:t>
    </dgm:pt>
    <dgm:pt modelId="{59B663EB-C1FB-4B9C-B441-A1A28ACC3691}" type="sibTrans" cxnId="{D9440A52-5608-430C-8808-0C575606D90C}">
      <dgm:prSet/>
      <dgm:spPr/>
      <dgm:t>
        <a:bodyPr/>
        <a:lstStyle/>
        <a:p>
          <a:endParaRPr lang="es-ES"/>
        </a:p>
      </dgm:t>
    </dgm:pt>
    <dgm:pt modelId="{AE6C678E-F3E4-4FC5-9DDE-D02589C7E448}">
      <dgm:prSet phldrT="[Texto]"/>
      <dgm:spPr/>
      <dgm:t>
        <a:bodyPr/>
        <a:lstStyle/>
        <a:p>
          <a:r>
            <a:rPr lang="es-ES" dirty="0"/>
            <a:t>5 </a:t>
          </a:r>
          <a:r>
            <a:rPr lang="es-ES" dirty="0" err="1"/>
            <a:t>years</a:t>
          </a:r>
          <a:endParaRPr lang="es-ES" dirty="0"/>
        </a:p>
      </dgm:t>
    </dgm:pt>
    <dgm:pt modelId="{92776CFE-B26F-4A2E-B1E4-D8CE41724D5C}" type="parTrans" cxnId="{C8E49C11-3B6C-4B9A-9A30-0799917112BB}">
      <dgm:prSet/>
      <dgm:spPr/>
      <dgm:t>
        <a:bodyPr/>
        <a:lstStyle/>
        <a:p>
          <a:endParaRPr lang="es-ES"/>
        </a:p>
      </dgm:t>
    </dgm:pt>
    <dgm:pt modelId="{4D8A24EE-1121-4000-A036-5BEBF7DBC478}" type="sibTrans" cxnId="{C8E49C11-3B6C-4B9A-9A30-0799917112BB}">
      <dgm:prSet/>
      <dgm:spPr/>
      <dgm:t>
        <a:bodyPr/>
        <a:lstStyle/>
        <a:p>
          <a:endParaRPr lang="es-ES"/>
        </a:p>
      </dgm:t>
    </dgm:pt>
    <dgm:pt modelId="{8631CF27-023A-4A08-81CC-73AAD08A6379}">
      <dgm:prSet phldrT="[Texto]"/>
      <dgm:spPr/>
      <dgm:t>
        <a:bodyPr/>
        <a:lstStyle/>
        <a:p>
          <a:r>
            <a:rPr lang="es-ES" dirty="0"/>
            <a:t>K</a:t>
          </a:r>
          <a:r>
            <a:rPr lang="es-ES" baseline="-25000" dirty="0"/>
            <a:t>2</a:t>
          </a:r>
          <a:r>
            <a:rPr lang="es-ES" dirty="0"/>
            <a:t>O</a:t>
          </a:r>
        </a:p>
      </dgm:t>
    </dgm:pt>
    <dgm:pt modelId="{0ECD1C63-F9A2-453C-9FAE-3ACD179A5F33}" type="parTrans" cxnId="{8B9FC4BF-DC38-46DA-B8AA-D52EC32935DF}">
      <dgm:prSet/>
      <dgm:spPr/>
      <dgm:t>
        <a:bodyPr/>
        <a:lstStyle/>
        <a:p>
          <a:endParaRPr lang="es-ES"/>
        </a:p>
      </dgm:t>
    </dgm:pt>
    <dgm:pt modelId="{BED1F165-7B29-40D6-B3E5-CA352CE174B6}" type="sibTrans" cxnId="{8B9FC4BF-DC38-46DA-B8AA-D52EC32935DF}">
      <dgm:prSet/>
      <dgm:spPr/>
      <dgm:t>
        <a:bodyPr/>
        <a:lstStyle/>
        <a:p>
          <a:endParaRPr lang="es-ES"/>
        </a:p>
      </dgm:t>
    </dgm:pt>
    <dgm:pt modelId="{CE8C3CF6-B9EA-4111-A855-E0FE1E8B7BAA}">
      <dgm:prSet phldrT="[Texto]"/>
      <dgm:spPr/>
      <dgm:t>
        <a:bodyPr/>
        <a:lstStyle/>
        <a:p>
          <a:r>
            <a:rPr lang="es-ES" dirty="0"/>
            <a:t>+20%</a:t>
          </a:r>
        </a:p>
      </dgm:t>
    </dgm:pt>
    <dgm:pt modelId="{3220092F-717B-4009-ADCB-C5058A323286}" type="parTrans" cxnId="{25FA3306-2FB3-4AF2-84EA-39EC0E4409B2}">
      <dgm:prSet/>
      <dgm:spPr/>
      <dgm:t>
        <a:bodyPr/>
        <a:lstStyle/>
        <a:p>
          <a:endParaRPr lang="es-ES"/>
        </a:p>
      </dgm:t>
    </dgm:pt>
    <dgm:pt modelId="{8AB305EB-A6A6-45EB-844A-BFA31F9F3599}" type="sibTrans" cxnId="{25FA3306-2FB3-4AF2-84EA-39EC0E4409B2}">
      <dgm:prSet/>
      <dgm:spPr/>
      <dgm:t>
        <a:bodyPr/>
        <a:lstStyle/>
        <a:p>
          <a:endParaRPr lang="es-ES"/>
        </a:p>
      </dgm:t>
    </dgm:pt>
    <dgm:pt modelId="{156283FE-E198-49B3-B213-01980E64C284}">
      <dgm:prSet phldrT="[Texto]"/>
      <dgm:spPr/>
      <dgm:t>
        <a:bodyPr/>
        <a:lstStyle/>
        <a:p>
          <a:r>
            <a:rPr lang="es-ES" dirty="0"/>
            <a:t>5 </a:t>
          </a:r>
          <a:r>
            <a:rPr lang="es-ES" dirty="0" err="1"/>
            <a:t>years</a:t>
          </a:r>
          <a:endParaRPr lang="es-ES" dirty="0"/>
        </a:p>
      </dgm:t>
    </dgm:pt>
    <dgm:pt modelId="{18F7BAFB-0F3C-4A68-A272-B480A20EDDB2}" type="parTrans" cxnId="{97666FBD-950F-4B7A-8C56-CA12CD3B99D2}">
      <dgm:prSet/>
      <dgm:spPr/>
      <dgm:t>
        <a:bodyPr/>
        <a:lstStyle/>
        <a:p>
          <a:endParaRPr lang="es-ES"/>
        </a:p>
      </dgm:t>
    </dgm:pt>
    <dgm:pt modelId="{A36144AC-4E60-4AA5-8F5B-89F40D1339D5}" type="sibTrans" cxnId="{97666FBD-950F-4B7A-8C56-CA12CD3B99D2}">
      <dgm:prSet/>
      <dgm:spPr/>
      <dgm:t>
        <a:bodyPr/>
        <a:lstStyle/>
        <a:p>
          <a:endParaRPr lang="es-ES"/>
        </a:p>
      </dgm:t>
    </dgm:pt>
    <dgm:pt modelId="{6CDA3385-E8EC-446A-95B0-81EBC390506A}">
      <dgm:prSet/>
      <dgm:spPr/>
      <dgm:t>
        <a:bodyPr/>
        <a:lstStyle/>
        <a:p>
          <a:r>
            <a:rPr lang="es-ES"/>
            <a:t>Product choice: nutrient limits</a:t>
          </a:r>
          <a:endParaRPr lang="es-ES" dirty="0"/>
        </a:p>
      </dgm:t>
    </dgm:pt>
    <dgm:pt modelId="{ADF9D37E-6B7E-4358-B998-C33038BD8500}" type="parTrans" cxnId="{E6273F40-D5FC-47C1-BEA9-CC84A32DA2F3}">
      <dgm:prSet/>
      <dgm:spPr/>
      <dgm:t>
        <a:bodyPr/>
        <a:lstStyle/>
        <a:p>
          <a:endParaRPr lang="es-ES"/>
        </a:p>
      </dgm:t>
    </dgm:pt>
    <dgm:pt modelId="{2A7E73F1-8FD2-4BDB-AA0C-B75135C02472}" type="sibTrans" cxnId="{E6273F40-D5FC-47C1-BEA9-CC84A32DA2F3}">
      <dgm:prSet/>
      <dgm:spPr/>
      <dgm:t>
        <a:bodyPr/>
        <a:lstStyle/>
        <a:p>
          <a:endParaRPr lang="es-ES"/>
        </a:p>
      </dgm:t>
    </dgm:pt>
    <dgm:pt modelId="{E8BAD96C-78DD-487C-A965-DFBE26A36EAA}">
      <dgm:prSet/>
      <dgm:spPr/>
      <dgm:t>
        <a:bodyPr/>
        <a:lstStyle/>
        <a:p>
          <a:r>
            <a:rPr lang="es-ES" dirty="0"/>
            <a:t>Digital tool</a:t>
          </a:r>
        </a:p>
      </dgm:t>
    </dgm:pt>
    <dgm:pt modelId="{D0F9DF84-3CB6-4CA0-A2D8-F05983963942}" type="parTrans" cxnId="{A2E067F0-E49F-43F2-9923-DEECC9CA9D13}">
      <dgm:prSet/>
      <dgm:spPr/>
      <dgm:t>
        <a:bodyPr/>
        <a:lstStyle/>
        <a:p>
          <a:endParaRPr lang="es-ES"/>
        </a:p>
      </dgm:t>
    </dgm:pt>
    <dgm:pt modelId="{A0ACDA49-AC54-4EAA-86A9-490974A58E80}" type="sibTrans" cxnId="{A2E067F0-E49F-43F2-9923-DEECC9CA9D13}">
      <dgm:prSet/>
      <dgm:spPr/>
      <dgm:t>
        <a:bodyPr/>
        <a:lstStyle/>
        <a:p>
          <a:endParaRPr lang="es-ES"/>
        </a:p>
      </dgm:t>
    </dgm:pt>
    <dgm:pt modelId="{2EF09D6D-9EA2-4BE3-BD22-3E91E49F0F97}" type="pres">
      <dgm:prSet presAssocID="{417A69B7-2C33-420B-A287-185B59DAB53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A4960B39-527F-40B5-8AD2-03F40D80BB39}" type="pres">
      <dgm:prSet presAssocID="{9731FFDB-F7D9-458C-B942-228D729D8BB2}" presName="circle1" presStyleLbl="node1" presStyleIdx="0" presStyleCnt="4"/>
      <dgm:spPr/>
    </dgm:pt>
    <dgm:pt modelId="{B9DBA5B7-2F88-4CBA-B5B1-9782CD7A5FCF}" type="pres">
      <dgm:prSet presAssocID="{9731FFDB-F7D9-458C-B942-228D729D8BB2}" presName="space" presStyleCnt="0"/>
      <dgm:spPr/>
    </dgm:pt>
    <dgm:pt modelId="{7D69A460-F179-45BB-B539-22D820F2E3A6}" type="pres">
      <dgm:prSet presAssocID="{9731FFDB-F7D9-458C-B942-228D729D8BB2}" presName="rect1" presStyleLbl="alignAcc1" presStyleIdx="0" presStyleCnt="4" custLinFactNeighborX="470" custLinFactNeighborY="-4242"/>
      <dgm:spPr/>
    </dgm:pt>
    <dgm:pt modelId="{22EC23FC-C322-4191-B6B7-6701332BC778}" type="pres">
      <dgm:prSet presAssocID="{A7A2D6A6-D38D-4FB2-96CB-F302CB853DF3}" presName="vertSpace2" presStyleLbl="node1" presStyleIdx="0" presStyleCnt="4"/>
      <dgm:spPr/>
    </dgm:pt>
    <dgm:pt modelId="{F7D11920-F68F-4C2E-A135-9BE6788D73A3}" type="pres">
      <dgm:prSet presAssocID="{A7A2D6A6-D38D-4FB2-96CB-F302CB853DF3}" presName="circle2" presStyleLbl="node1" presStyleIdx="1" presStyleCnt="4"/>
      <dgm:spPr/>
    </dgm:pt>
    <dgm:pt modelId="{4E9B18B6-569E-4FA2-A18A-060579F54737}" type="pres">
      <dgm:prSet presAssocID="{A7A2D6A6-D38D-4FB2-96CB-F302CB853DF3}" presName="rect2" presStyleLbl="alignAcc1" presStyleIdx="1" presStyleCnt="4"/>
      <dgm:spPr/>
    </dgm:pt>
    <dgm:pt modelId="{D5CE0270-3C7F-423F-8374-D4E266BC8E10}" type="pres">
      <dgm:prSet presAssocID="{F4944270-16E7-4FBC-9A0B-074355FF21C4}" presName="vertSpace3" presStyleLbl="node1" presStyleIdx="1" presStyleCnt="4"/>
      <dgm:spPr/>
    </dgm:pt>
    <dgm:pt modelId="{476B78EC-1D96-49D5-9D4C-93C9DDFB7E02}" type="pres">
      <dgm:prSet presAssocID="{F4944270-16E7-4FBC-9A0B-074355FF21C4}" presName="circle3" presStyleLbl="node1" presStyleIdx="2" presStyleCnt="4"/>
      <dgm:spPr/>
    </dgm:pt>
    <dgm:pt modelId="{B425E47F-8F10-417A-8D79-E6F2A0818EFB}" type="pres">
      <dgm:prSet presAssocID="{F4944270-16E7-4FBC-9A0B-074355FF21C4}" presName="rect3" presStyleLbl="alignAcc1" presStyleIdx="2" presStyleCnt="4"/>
      <dgm:spPr/>
    </dgm:pt>
    <dgm:pt modelId="{8403F6C6-7EBE-431F-ACA7-77CA410FDE23}" type="pres">
      <dgm:prSet presAssocID="{8631CF27-023A-4A08-81CC-73AAD08A6379}" presName="vertSpace4" presStyleLbl="node1" presStyleIdx="2" presStyleCnt="4"/>
      <dgm:spPr/>
    </dgm:pt>
    <dgm:pt modelId="{5851F691-170F-4FA7-ADF1-5E375FCC7236}" type="pres">
      <dgm:prSet presAssocID="{8631CF27-023A-4A08-81CC-73AAD08A6379}" presName="circle4" presStyleLbl="node1" presStyleIdx="3" presStyleCnt="4"/>
      <dgm:spPr/>
    </dgm:pt>
    <dgm:pt modelId="{CA72A81C-E65B-4C6B-99CE-77BC110FB67C}" type="pres">
      <dgm:prSet presAssocID="{8631CF27-023A-4A08-81CC-73AAD08A6379}" presName="rect4" presStyleLbl="alignAcc1" presStyleIdx="3" presStyleCnt="4"/>
      <dgm:spPr/>
    </dgm:pt>
    <dgm:pt modelId="{835D5B09-A787-444A-BD03-44F4B3181BE8}" type="pres">
      <dgm:prSet presAssocID="{9731FFDB-F7D9-458C-B942-228D729D8BB2}" presName="rect1ParTx" presStyleLbl="alignAcc1" presStyleIdx="3" presStyleCnt="4">
        <dgm:presLayoutVars>
          <dgm:chMax val="1"/>
          <dgm:bulletEnabled val="1"/>
        </dgm:presLayoutVars>
      </dgm:prSet>
      <dgm:spPr/>
    </dgm:pt>
    <dgm:pt modelId="{FA8FC643-E74F-42AA-8775-B2077535118F}" type="pres">
      <dgm:prSet presAssocID="{9731FFDB-F7D9-458C-B942-228D729D8BB2}" presName="rect1ChTx" presStyleLbl="alignAcc1" presStyleIdx="3" presStyleCnt="4">
        <dgm:presLayoutVars>
          <dgm:bulletEnabled val="1"/>
        </dgm:presLayoutVars>
      </dgm:prSet>
      <dgm:spPr/>
    </dgm:pt>
    <dgm:pt modelId="{5F9145B2-E098-4D3B-8E97-CC606100896C}" type="pres">
      <dgm:prSet presAssocID="{A7A2D6A6-D38D-4FB2-96CB-F302CB853DF3}" presName="rect2ParTx" presStyleLbl="alignAcc1" presStyleIdx="3" presStyleCnt="4">
        <dgm:presLayoutVars>
          <dgm:chMax val="1"/>
          <dgm:bulletEnabled val="1"/>
        </dgm:presLayoutVars>
      </dgm:prSet>
      <dgm:spPr/>
    </dgm:pt>
    <dgm:pt modelId="{8AADA073-4101-423F-8CA5-3A7C9F9D1AA7}" type="pres">
      <dgm:prSet presAssocID="{A7A2D6A6-D38D-4FB2-96CB-F302CB853DF3}" presName="rect2ChTx" presStyleLbl="alignAcc1" presStyleIdx="3" presStyleCnt="4">
        <dgm:presLayoutVars>
          <dgm:bulletEnabled val="1"/>
        </dgm:presLayoutVars>
      </dgm:prSet>
      <dgm:spPr/>
    </dgm:pt>
    <dgm:pt modelId="{006798B2-1D05-4CF0-9322-8C6A1CC1036F}" type="pres">
      <dgm:prSet presAssocID="{F4944270-16E7-4FBC-9A0B-074355FF21C4}" presName="rect3ParTx" presStyleLbl="alignAcc1" presStyleIdx="3" presStyleCnt="4">
        <dgm:presLayoutVars>
          <dgm:chMax val="1"/>
          <dgm:bulletEnabled val="1"/>
        </dgm:presLayoutVars>
      </dgm:prSet>
      <dgm:spPr/>
    </dgm:pt>
    <dgm:pt modelId="{7EA3F629-FDEA-4E83-9B8B-D1626414F735}" type="pres">
      <dgm:prSet presAssocID="{F4944270-16E7-4FBC-9A0B-074355FF21C4}" presName="rect3ChTx" presStyleLbl="alignAcc1" presStyleIdx="3" presStyleCnt="4">
        <dgm:presLayoutVars>
          <dgm:bulletEnabled val="1"/>
        </dgm:presLayoutVars>
      </dgm:prSet>
      <dgm:spPr/>
    </dgm:pt>
    <dgm:pt modelId="{F82323B1-AAD7-4BDF-845A-04254318640E}" type="pres">
      <dgm:prSet presAssocID="{8631CF27-023A-4A08-81CC-73AAD08A6379}" presName="rect4ParTx" presStyleLbl="alignAcc1" presStyleIdx="3" presStyleCnt="4">
        <dgm:presLayoutVars>
          <dgm:chMax val="1"/>
          <dgm:bulletEnabled val="1"/>
        </dgm:presLayoutVars>
      </dgm:prSet>
      <dgm:spPr/>
    </dgm:pt>
    <dgm:pt modelId="{098F2BC7-D685-44C5-8767-8B761E1DF1EA}" type="pres">
      <dgm:prSet presAssocID="{8631CF27-023A-4A08-81CC-73AAD08A6379}" presName="rect4ChTx" presStyleLbl="alignAcc1" presStyleIdx="3" presStyleCnt="4">
        <dgm:presLayoutVars>
          <dgm:bulletEnabled val="1"/>
        </dgm:presLayoutVars>
      </dgm:prSet>
      <dgm:spPr/>
    </dgm:pt>
  </dgm:ptLst>
  <dgm:cxnLst>
    <dgm:cxn modelId="{25FA3306-2FB3-4AF2-84EA-39EC0E4409B2}" srcId="{8631CF27-023A-4A08-81CC-73AAD08A6379}" destId="{CE8C3CF6-B9EA-4111-A855-E0FE1E8B7BAA}" srcOrd="0" destOrd="0" parTransId="{3220092F-717B-4009-ADCB-C5058A323286}" sibTransId="{8AB305EB-A6A6-45EB-844A-BFA31F9F3599}"/>
    <dgm:cxn modelId="{C2E9FD10-AAD6-4AB6-BBDB-E025A699ED4D}" type="presOf" srcId="{8631CF27-023A-4A08-81CC-73AAD08A6379}" destId="{F82323B1-AAD7-4BDF-845A-04254318640E}" srcOrd="1" destOrd="0" presId="urn:microsoft.com/office/officeart/2005/8/layout/target3"/>
    <dgm:cxn modelId="{C8E49C11-3B6C-4B9A-9A30-0799917112BB}" srcId="{F4944270-16E7-4FBC-9A0B-074355FF21C4}" destId="{AE6C678E-F3E4-4FC5-9DDE-D02589C7E448}" srcOrd="1" destOrd="0" parTransId="{92776CFE-B26F-4A2E-B1E4-D8CE41724D5C}" sibTransId="{4D8A24EE-1121-4000-A036-5BEBF7DBC478}"/>
    <dgm:cxn modelId="{11ADD71E-11AF-4B3F-8AF8-06C1D4E173DB}" srcId="{A7A2D6A6-D38D-4FB2-96CB-F302CB853DF3}" destId="{D46AFA55-4217-4589-AAD6-C857F28F79BA}" srcOrd="0" destOrd="0" parTransId="{33096DC5-51E8-4C44-B9F4-A42498AEB67F}" sibTransId="{B82650CD-19F7-417A-B4C6-03B66FD822BA}"/>
    <dgm:cxn modelId="{6DD13121-2350-4226-A302-09DCC300BC2D}" type="presOf" srcId="{9731FFDB-F7D9-458C-B942-228D729D8BB2}" destId="{7D69A460-F179-45BB-B539-22D820F2E3A6}" srcOrd="0" destOrd="0" presId="urn:microsoft.com/office/officeart/2005/8/layout/target3"/>
    <dgm:cxn modelId="{AE43F221-E9B5-4644-9C03-051A2A702847}" type="presOf" srcId="{CE8C3CF6-B9EA-4111-A855-E0FE1E8B7BAA}" destId="{098F2BC7-D685-44C5-8767-8B761E1DF1EA}" srcOrd="0" destOrd="0" presId="urn:microsoft.com/office/officeart/2005/8/layout/target3"/>
    <dgm:cxn modelId="{753FB92E-0751-4B45-90BB-158820E27AA5}" srcId="{417A69B7-2C33-420B-A287-185B59DAB538}" destId="{A7A2D6A6-D38D-4FB2-96CB-F302CB853DF3}" srcOrd="1" destOrd="0" parTransId="{A4128A0E-3A12-457E-84FE-8450EDD468B3}" sibTransId="{17BD4458-F04E-49E5-B821-DB89F29FBB22}"/>
    <dgm:cxn modelId="{43A9B933-C060-4D69-9867-2A6DD1E30DF4}" type="presOf" srcId="{8631CF27-023A-4A08-81CC-73AAD08A6379}" destId="{CA72A81C-E65B-4C6B-99CE-77BC110FB67C}" srcOrd="0" destOrd="0" presId="urn:microsoft.com/office/officeart/2005/8/layout/target3"/>
    <dgm:cxn modelId="{E6273F40-D5FC-47C1-BEA9-CC84A32DA2F3}" srcId="{9731FFDB-F7D9-458C-B942-228D729D8BB2}" destId="{6CDA3385-E8EC-446A-95B0-81EBC390506A}" srcOrd="1" destOrd="0" parTransId="{ADF9D37E-6B7E-4358-B998-C33038BD8500}" sibTransId="{2A7E73F1-8FD2-4BDB-AA0C-B75135C02472}"/>
    <dgm:cxn modelId="{A30BAD5B-AADD-4CC1-B773-D3A63645B8DD}" type="presOf" srcId="{156283FE-E198-49B3-B213-01980E64C284}" destId="{098F2BC7-D685-44C5-8767-8B761E1DF1EA}" srcOrd="0" destOrd="1" presId="urn:microsoft.com/office/officeart/2005/8/layout/target3"/>
    <dgm:cxn modelId="{7F442E5D-6EFE-461B-99FF-354CFABC8F90}" srcId="{417A69B7-2C33-420B-A287-185B59DAB538}" destId="{9731FFDB-F7D9-458C-B942-228D729D8BB2}" srcOrd="0" destOrd="0" parTransId="{5E63456A-F3F9-408C-8FA3-8B5C3348008D}" sibTransId="{F3C87411-D6FD-47F3-9AF6-C28260D5C01E}"/>
    <dgm:cxn modelId="{3479A160-ACB2-40D4-82E0-102B8DC5E00D}" srcId="{417A69B7-2C33-420B-A287-185B59DAB538}" destId="{F4944270-16E7-4FBC-9A0B-074355FF21C4}" srcOrd="2" destOrd="0" parTransId="{96CE5BDB-E845-467B-AA02-20121792D28B}" sibTransId="{C28C06DC-693C-478F-A611-B84D2820C939}"/>
    <dgm:cxn modelId="{E49A9B65-0CF5-414C-BCA5-27C7C847691A}" type="presOf" srcId="{FCA6AA86-6438-4BFE-A35F-F0D09F99E4CE}" destId="{FA8FC643-E74F-42AA-8775-B2077535118F}" srcOrd="0" destOrd="0" presId="urn:microsoft.com/office/officeart/2005/8/layout/target3"/>
    <dgm:cxn modelId="{0194464A-87E2-4B05-B7ED-BEFB6FE19516}" type="presOf" srcId="{15C89869-CE6D-4A6B-B360-9620BBF519EF}" destId="{7EA3F629-FDEA-4E83-9B8B-D1626414F735}" srcOrd="0" destOrd="0" presId="urn:microsoft.com/office/officeart/2005/8/layout/target3"/>
    <dgm:cxn modelId="{D9440A52-5608-430C-8808-0C575606D90C}" srcId="{F4944270-16E7-4FBC-9A0B-074355FF21C4}" destId="{15C89869-CE6D-4A6B-B360-9620BBF519EF}" srcOrd="0" destOrd="0" parTransId="{0E32C89D-F353-4A95-9A3A-9BB4003325D1}" sibTransId="{59B663EB-C1FB-4B9C-B441-A1A28ACC3691}"/>
    <dgm:cxn modelId="{FAA8B67D-799D-4327-BC3B-B73BFB750A95}" type="presOf" srcId="{A7A2D6A6-D38D-4FB2-96CB-F302CB853DF3}" destId="{5F9145B2-E098-4D3B-8E97-CC606100896C}" srcOrd="1" destOrd="0" presId="urn:microsoft.com/office/officeart/2005/8/layout/target3"/>
    <dgm:cxn modelId="{F0D31884-8C3A-44FB-AA52-B43632F61FA3}" type="presOf" srcId="{F4944270-16E7-4FBC-9A0B-074355FF21C4}" destId="{B425E47F-8F10-417A-8D79-E6F2A0818EFB}" srcOrd="0" destOrd="0" presId="urn:microsoft.com/office/officeart/2005/8/layout/target3"/>
    <dgm:cxn modelId="{C7F16190-99D7-4B3E-80C7-CEF17AE6D4CF}" type="presOf" srcId="{A7A2D6A6-D38D-4FB2-96CB-F302CB853DF3}" destId="{4E9B18B6-569E-4FA2-A18A-060579F54737}" srcOrd="0" destOrd="0" presId="urn:microsoft.com/office/officeart/2005/8/layout/target3"/>
    <dgm:cxn modelId="{D5A65191-591B-47F2-A6A6-998756430153}" type="presOf" srcId="{E8BAD96C-78DD-487C-A965-DFBE26A36EAA}" destId="{FA8FC643-E74F-42AA-8775-B2077535118F}" srcOrd="0" destOrd="2" presId="urn:microsoft.com/office/officeart/2005/8/layout/target3"/>
    <dgm:cxn modelId="{E0A9E495-4242-4CBB-9570-EA95E91734AA}" type="presOf" srcId="{417A69B7-2C33-420B-A287-185B59DAB538}" destId="{2EF09D6D-9EA2-4BE3-BD22-3E91E49F0F97}" srcOrd="0" destOrd="0" presId="urn:microsoft.com/office/officeart/2005/8/layout/target3"/>
    <dgm:cxn modelId="{05237AA6-5A6E-4B04-99FB-70C3B474F710}" type="presOf" srcId="{F4944270-16E7-4FBC-9A0B-074355FF21C4}" destId="{006798B2-1D05-4CF0-9322-8C6A1CC1036F}" srcOrd="1" destOrd="0" presId="urn:microsoft.com/office/officeart/2005/8/layout/target3"/>
    <dgm:cxn modelId="{08FAF2B1-BE4F-441E-BFE6-3AE208A83E0F}" type="presOf" srcId="{9731FFDB-F7D9-458C-B942-228D729D8BB2}" destId="{835D5B09-A787-444A-BD03-44F4B3181BE8}" srcOrd="1" destOrd="0" presId="urn:microsoft.com/office/officeart/2005/8/layout/target3"/>
    <dgm:cxn modelId="{97666FBD-950F-4B7A-8C56-CA12CD3B99D2}" srcId="{8631CF27-023A-4A08-81CC-73AAD08A6379}" destId="{156283FE-E198-49B3-B213-01980E64C284}" srcOrd="1" destOrd="0" parTransId="{18F7BAFB-0F3C-4A68-A272-B480A20EDDB2}" sibTransId="{A36144AC-4E60-4AA5-8F5B-89F40D1339D5}"/>
    <dgm:cxn modelId="{1C6AAEBD-DD77-4048-98F7-6349C210D767}" type="presOf" srcId="{D46AFA55-4217-4589-AAD6-C857F28F79BA}" destId="{8AADA073-4101-423F-8CA5-3A7C9F9D1AA7}" srcOrd="0" destOrd="0" presId="urn:microsoft.com/office/officeart/2005/8/layout/target3"/>
    <dgm:cxn modelId="{8B9FC4BF-DC38-46DA-B8AA-D52EC32935DF}" srcId="{417A69B7-2C33-420B-A287-185B59DAB538}" destId="{8631CF27-023A-4A08-81CC-73AAD08A6379}" srcOrd="3" destOrd="0" parTransId="{0ECD1C63-F9A2-453C-9FAE-3ACD179A5F33}" sibTransId="{BED1F165-7B29-40D6-B3E5-CA352CE174B6}"/>
    <dgm:cxn modelId="{B43250D4-1A68-497D-AC6C-7EC1C9850558}" srcId="{9731FFDB-F7D9-458C-B942-228D729D8BB2}" destId="{FCA6AA86-6438-4BFE-A35F-F0D09F99E4CE}" srcOrd="0" destOrd="0" parTransId="{7DFAA252-BFA6-425D-AA06-C7AD42EA8566}" sibTransId="{14882DA1-E430-4C61-8473-79FC770FC2B4}"/>
    <dgm:cxn modelId="{415818E3-5092-4EE3-B9C4-384E623E8DB7}" type="presOf" srcId="{AE6C678E-F3E4-4FC5-9DDE-D02589C7E448}" destId="{7EA3F629-FDEA-4E83-9B8B-D1626414F735}" srcOrd="0" destOrd="1" presId="urn:microsoft.com/office/officeart/2005/8/layout/target3"/>
    <dgm:cxn modelId="{6E2298E5-C5C0-4C5D-927C-FCAFAD2EAA2C}" type="presOf" srcId="{6CDA3385-E8EC-446A-95B0-81EBC390506A}" destId="{FA8FC643-E74F-42AA-8775-B2077535118F}" srcOrd="0" destOrd="1" presId="urn:microsoft.com/office/officeart/2005/8/layout/target3"/>
    <dgm:cxn modelId="{A2E067F0-E49F-43F2-9923-DEECC9CA9D13}" srcId="{9731FFDB-F7D9-458C-B942-228D729D8BB2}" destId="{E8BAD96C-78DD-487C-A965-DFBE26A36EAA}" srcOrd="2" destOrd="0" parTransId="{D0F9DF84-3CB6-4CA0-A2D8-F05983963942}" sibTransId="{A0ACDA49-AC54-4EAA-86A9-490974A58E80}"/>
    <dgm:cxn modelId="{309B0614-FC9E-48FB-8556-70A9339C90B2}" type="presParOf" srcId="{2EF09D6D-9EA2-4BE3-BD22-3E91E49F0F97}" destId="{A4960B39-527F-40B5-8AD2-03F40D80BB39}" srcOrd="0" destOrd="0" presId="urn:microsoft.com/office/officeart/2005/8/layout/target3"/>
    <dgm:cxn modelId="{1D5EE6FC-661B-4A2D-A8C0-390C6974B4D8}" type="presParOf" srcId="{2EF09D6D-9EA2-4BE3-BD22-3E91E49F0F97}" destId="{B9DBA5B7-2F88-4CBA-B5B1-9782CD7A5FCF}" srcOrd="1" destOrd="0" presId="urn:microsoft.com/office/officeart/2005/8/layout/target3"/>
    <dgm:cxn modelId="{E9369777-113C-4DA5-B813-97DA446FB309}" type="presParOf" srcId="{2EF09D6D-9EA2-4BE3-BD22-3E91E49F0F97}" destId="{7D69A460-F179-45BB-B539-22D820F2E3A6}" srcOrd="2" destOrd="0" presId="urn:microsoft.com/office/officeart/2005/8/layout/target3"/>
    <dgm:cxn modelId="{5125B929-F277-481B-91E0-66063F558A51}" type="presParOf" srcId="{2EF09D6D-9EA2-4BE3-BD22-3E91E49F0F97}" destId="{22EC23FC-C322-4191-B6B7-6701332BC778}" srcOrd="3" destOrd="0" presId="urn:microsoft.com/office/officeart/2005/8/layout/target3"/>
    <dgm:cxn modelId="{10B8A018-2E9A-44FA-9C1F-11801241CA5B}" type="presParOf" srcId="{2EF09D6D-9EA2-4BE3-BD22-3E91E49F0F97}" destId="{F7D11920-F68F-4C2E-A135-9BE6788D73A3}" srcOrd="4" destOrd="0" presId="urn:microsoft.com/office/officeart/2005/8/layout/target3"/>
    <dgm:cxn modelId="{451AB165-F1D7-4F61-A8F7-F38DA2D3E0FF}" type="presParOf" srcId="{2EF09D6D-9EA2-4BE3-BD22-3E91E49F0F97}" destId="{4E9B18B6-569E-4FA2-A18A-060579F54737}" srcOrd="5" destOrd="0" presId="urn:microsoft.com/office/officeart/2005/8/layout/target3"/>
    <dgm:cxn modelId="{D0CC27C6-D1F5-4A1E-8892-339F7A6ED026}" type="presParOf" srcId="{2EF09D6D-9EA2-4BE3-BD22-3E91E49F0F97}" destId="{D5CE0270-3C7F-423F-8374-D4E266BC8E10}" srcOrd="6" destOrd="0" presId="urn:microsoft.com/office/officeart/2005/8/layout/target3"/>
    <dgm:cxn modelId="{27202A26-37DE-4A65-95AA-095E4040B156}" type="presParOf" srcId="{2EF09D6D-9EA2-4BE3-BD22-3E91E49F0F97}" destId="{476B78EC-1D96-49D5-9D4C-93C9DDFB7E02}" srcOrd="7" destOrd="0" presId="urn:microsoft.com/office/officeart/2005/8/layout/target3"/>
    <dgm:cxn modelId="{A63270E6-5926-497C-B176-461E7C78AE4B}" type="presParOf" srcId="{2EF09D6D-9EA2-4BE3-BD22-3E91E49F0F97}" destId="{B425E47F-8F10-417A-8D79-E6F2A0818EFB}" srcOrd="8" destOrd="0" presId="urn:microsoft.com/office/officeart/2005/8/layout/target3"/>
    <dgm:cxn modelId="{0D0B2013-C774-4DF9-AF1D-38509EA6530C}" type="presParOf" srcId="{2EF09D6D-9EA2-4BE3-BD22-3E91E49F0F97}" destId="{8403F6C6-7EBE-431F-ACA7-77CA410FDE23}" srcOrd="9" destOrd="0" presId="urn:microsoft.com/office/officeart/2005/8/layout/target3"/>
    <dgm:cxn modelId="{4FF179C9-E6B5-4F4C-BEDE-451B7BEBB06E}" type="presParOf" srcId="{2EF09D6D-9EA2-4BE3-BD22-3E91E49F0F97}" destId="{5851F691-170F-4FA7-ADF1-5E375FCC7236}" srcOrd="10" destOrd="0" presId="urn:microsoft.com/office/officeart/2005/8/layout/target3"/>
    <dgm:cxn modelId="{33D89A79-B6FE-4541-8085-B97FEA262174}" type="presParOf" srcId="{2EF09D6D-9EA2-4BE3-BD22-3E91E49F0F97}" destId="{CA72A81C-E65B-4C6B-99CE-77BC110FB67C}" srcOrd="11" destOrd="0" presId="urn:microsoft.com/office/officeart/2005/8/layout/target3"/>
    <dgm:cxn modelId="{89003521-07A8-4EAD-AC85-19CD1DF1762B}" type="presParOf" srcId="{2EF09D6D-9EA2-4BE3-BD22-3E91E49F0F97}" destId="{835D5B09-A787-444A-BD03-44F4B3181BE8}" srcOrd="12" destOrd="0" presId="urn:microsoft.com/office/officeart/2005/8/layout/target3"/>
    <dgm:cxn modelId="{7B284888-C7DD-4108-AE10-6599B225E041}" type="presParOf" srcId="{2EF09D6D-9EA2-4BE3-BD22-3E91E49F0F97}" destId="{FA8FC643-E74F-42AA-8775-B2077535118F}" srcOrd="13" destOrd="0" presId="urn:microsoft.com/office/officeart/2005/8/layout/target3"/>
    <dgm:cxn modelId="{6686A6C8-0C45-424E-B57D-23B592D60DFC}" type="presParOf" srcId="{2EF09D6D-9EA2-4BE3-BD22-3E91E49F0F97}" destId="{5F9145B2-E098-4D3B-8E97-CC606100896C}" srcOrd="14" destOrd="0" presId="urn:microsoft.com/office/officeart/2005/8/layout/target3"/>
    <dgm:cxn modelId="{6EBC8EED-4D4B-4B24-A8C6-2F5B0A653CFD}" type="presParOf" srcId="{2EF09D6D-9EA2-4BE3-BD22-3E91E49F0F97}" destId="{8AADA073-4101-423F-8CA5-3A7C9F9D1AA7}" srcOrd="15" destOrd="0" presId="urn:microsoft.com/office/officeart/2005/8/layout/target3"/>
    <dgm:cxn modelId="{768EF5AF-B08A-4E7C-9852-86BF7957A9EB}" type="presParOf" srcId="{2EF09D6D-9EA2-4BE3-BD22-3E91E49F0F97}" destId="{006798B2-1D05-4CF0-9322-8C6A1CC1036F}" srcOrd="16" destOrd="0" presId="urn:microsoft.com/office/officeart/2005/8/layout/target3"/>
    <dgm:cxn modelId="{4EFC5958-0570-4855-AE93-178DB4EA9C83}" type="presParOf" srcId="{2EF09D6D-9EA2-4BE3-BD22-3E91E49F0F97}" destId="{7EA3F629-FDEA-4E83-9B8B-D1626414F735}" srcOrd="17" destOrd="0" presId="urn:microsoft.com/office/officeart/2005/8/layout/target3"/>
    <dgm:cxn modelId="{F4EA27C6-C872-470D-ABEE-535A3AE8D1E4}" type="presParOf" srcId="{2EF09D6D-9EA2-4BE3-BD22-3E91E49F0F97}" destId="{F82323B1-AAD7-4BDF-845A-04254318640E}" srcOrd="18" destOrd="0" presId="urn:microsoft.com/office/officeart/2005/8/layout/target3"/>
    <dgm:cxn modelId="{93B68776-FD55-4855-B17B-F2767D523A6E}" type="presParOf" srcId="{2EF09D6D-9EA2-4BE3-BD22-3E91E49F0F97}" destId="{098F2BC7-D685-44C5-8767-8B761E1DF1EA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006789-82C1-4BC2-BD20-F51C0D636402}">
      <dsp:nvSpPr>
        <dsp:cNvPr id="0" name=""/>
        <dsp:cNvSpPr/>
      </dsp:nvSpPr>
      <dsp:spPr>
        <a:xfrm>
          <a:off x="3141" y="155233"/>
          <a:ext cx="3063145" cy="4608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 err="1"/>
            <a:t>Water</a:t>
          </a:r>
          <a:endParaRPr lang="es-ES" sz="1600" kern="1200" dirty="0"/>
        </a:p>
      </dsp:txBody>
      <dsp:txXfrm>
        <a:off x="3141" y="155233"/>
        <a:ext cx="3063145" cy="460800"/>
      </dsp:txXfrm>
    </dsp:sp>
    <dsp:sp modelId="{EA516430-4A42-466D-A0A4-4F3FE1FB1E6F}">
      <dsp:nvSpPr>
        <dsp:cNvPr id="0" name=""/>
        <dsp:cNvSpPr/>
      </dsp:nvSpPr>
      <dsp:spPr>
        <a:xfrm>
          <a:off x="3141" y="616033"/>
          <a:ext cx="3063145" cy="214714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DIR 91/676/EEC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Royal </a:t>
          </a:r>
          <a:r>
            <a:rPr lang="es-ES" sz="1600" kern="1200" dirty="0" err="1"/>
            <a:t>Decree</a:t>
          </a:r>
          <a:r>
            <a:rPr lang="es-ES" sz="1600" kern="1200" dirty="0"/>
            <a:t> 47/2022 </a:t>
          </a:r>
          <a:r>
            <a:rPr lang="es-ES" sz="1600" kern="1200" dirty="0" err="1"/>
            <a:t>with</a:t>
          </a:r>
          <a:r>
            <a:rPr lang="es-ES" sz="1600" kern="1200" dirty="0"/>
            <a:t> new </a:t>
          </a:r>
          <a:r>
            <a:rPr lang="es-ES" sz="1600" kern="1200" dirty="0" err="1"/>
            <a:t>criteria</a:t>
          </a:r>
          <a:r>
            <a:rPr lang="es-ES" sz="1600" kern="1200" dirty="0"/>
            <a:t> for </a:t>
          </a:r>
          <a:r>
            <a:rPr lang="es-ES" sz="1600" kern="1200" dirty="0" err="1"/>
            <a:t>defining</a:t>
          </a:r>
          <a:r>
            <a:rPr lang="es-ES" sz="1600" kern="1200" dirty="0"/>
            <a:t> vulnerable </a:t>
          </a:r>
          <a:r>
            <a:rPr lang="es-ES" sz="1600" kern="1200" dirty="0" err="1"/>
            <a:t>zones</a:t>
          </a:r>
          <a:r>
            <a:rPr lang="es-ES" sz="1600" kern="1200" dirty="0"/>
            <a:t>: 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Surface </a:t>
          </a:r>
          <a:r>
            <a:rPr lang="es-ES" sz="1600" kern="1200" dirty="0" err="1"/>
            <a:t>waters</a:t>
          </a:r>
          <a:r>
            <a:rPr lang="es-ES" sz="1600" kern="1200" dirty="0"/>
            <a:t>: 25 mg/l; 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 err="1"/>
            <a:t>Groundwaters</a:t>
          </a:r>
          <a:r>
            <a:rPr lang="es-ES" sz="1600" kern="1200" dirty="0"/>
            <a:t>: 37,5 mg/ml</a:t>
          </a:r>
        </a:p>
      </dsp:txBody>
      <dsp:txXfrm>
        <a:off x="3141" y="616033"/>
        <a:ext cx="3063145" cy="2147147"/>
      </dsp:txXfrm>
    </dsp:sp>
    <dsp:sp modelId="{8B9A5860-9700-4F9E-985F-091EC11B79E2}">
      <dsp:nvSpPr>
        <dsp:cNvPr id="0" name=""/>
        <dsp:cNvSpPr/>
      </dsp:nvSpPr>
      <dsp:spPr>
        <a:xfrm>
          <a:off x="3495126" y="155233"/>
          <a:ext cx="3063145" cy="460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Air</a:t>
          </a:r>
        </a:p>
      </dsp:txBody>
      <dsp:txXfrm>
        <a:off x="3495126" y="155233"/>
        <a:ext cx="3063145" cy="460800"/>
      </dsp:txXfrm>
    </dsp:sp>
    <dsp:sp modelId="{FF2EB82C-0392-40B1-A9C6-AE37592067E0}">
      <dsp:nvSpPr>
        <dsp:cNvPr id="0" name=""/>
        <dsp:cNvSpPr/>
      </dsp:nvSpPr>
      <dsp:spPr>
        <a:xfrm>
          <a:off x="3495126" y="616033"/>
          <a:ext cx="3063145" cy="214714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GHG (</a:t>
          </a:r>
          <a:r>
            <a:rPr lang="es-ES" sz="1600" kern="1200" dirty="0" err="1"/>
            <a:t>climatic</a:t>
          </a:r>
          <a:r>
            <a:rPr lang="es-ES" sz="1600" kern="1200" dirty="0"/>
            <a:t> </a:t>
          </a:r>
          <a:r>
            <a:rPr lang="es-ES" sz="1600" kern="1200" dirty="0" err="1"/>
            <a:t>neutrality</a:t>
          </a:r>
          <a:r>
            <a:rPr lang="es-ES" sz="1600" kern="1200" dirty="0"/>
            <a:t> 2050)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NH</a:t>
          </a:r>
          <a:r>
            <a:rPr lang="es-ES" sz="1600" kern="1200" baseline="-25000" dirty="0"/>
            <a:t>3 </a:t>
          </a:r>
          <a:r>
            <a:rPr lang="es-ES" sz="1600" kern="1200" baseline="0" dirty="0"/>
            <a:t>(</a:t>
          </a:r>
          <a:r>
            <a:rPr lang="es-ES" sz="1600" kern="1200" dirty="0"/>
            <a:t>Directive 2016/2284)</a:t>
          </a:r>
        </a:p>
        <a:p>
          <a:pPr marL="342900" lvl="2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↓ 3% (2005): 2020 – 2029 ≈ 467,5 kt</a:t>
          </a:r>
          <a:endParaRPr lang="es-ES" sz="1600" kern="1200" dirty="0"/>
        </a:p>
        <a:p>
          <a:pPr marL="342900" lvl="2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↓ 16% </a:t>
          </a:r>
          <a:r>
            <a:rPr lang="es-ES" sz="1600" kern="1200" dirty="0" err="1"/>
            <a:t>since</a:t>
          </a:r>
          <a:r>
            <a:rPr lang="es-ES" sz="1600" kern="1200" dirty="0"/>
            <a:t> 2030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600" kern="1200" dirty="0"/>
        </a:p>
      </dsp:txBody>
      <dsp:txXfrm>
        <a:off x="3495126" y="616033"/>
        <a:ext cx="3063145" cy="2147147"/>
      </dsp:txXfrm>
    </dsp:sp>
    <dsp:sp modelId="{F8A05520-FEC7-4814-ACC3-BBB51F8CFB3D}">
      <dsp:nvSpPr>
        <dsp:cNvPr id="0" name=""/>
        <dsp:cNvSpPr/>
      </dsp:nvSpPr>
      <dsp:spPr>
        <a:xfrm>
          <a:off x="6987112" y="155233"/>
          <a:ext cx="3063145" cy="460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 err="1"/>
            <a:t>Soil</a:t>
          </a:r>
          <a:endParaRPr lang="es-ES" sz="1600" kern="1200" dirty="0"/>
        </a:p>
      </dsp:txBody>
      <dsp:txXfrm>
        <a:off x="6987112" y="155233"/>
        <a:ext cx="3063145" cy="460800"/>
      </dsp:txXfrm>
    </dsp:sp>
    <dsp:sp modelId="{65D5084B-6E35-43FC-A7E6-F93707F0AA5D}">
      <dsp:nvSpPr>
        <dsp:cNvPr id="0" name=""/>
        <dsp:cNvSpPr/>
      </dsp:nvSpPr>
      <dsp:spPr>
        <a:xfrm>
          <a:off x="6987112" y="616033"/>
          <a:ext cx="3063145" cy="214714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Circular </a:t>
          </a:r>
          <a:r>
            <a:rPr lang="es-ES" sz="1600" kern="1200" dirty="0" err="1"/>
            <a:t>economy</a:t>
          </a:r>
          <a:endParaRPr lang="es-ES" sz="1600" kern="1200" dirty="0"/>
        </a:p>
        <a:p>
          <a:pPr marL="342900" lvl="2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 err="1"/>
            <a:t>Pollutants</a:t>
          </a:r>
          <a:r>
            <a:rPr lang="es-ES" sz="1600" kern="1200" dirty="0"/>
            <a:t> (HAP16, PCDD/PCDF,  heavy </a:t>
          </a:r>
          <a:r>
            <a:rPr lang="es-ES" sz="1600" kern="1200" dirty="0" err="1"/>
            <a:t>metals</a:t>
          </a:r>
          <a:r>
            <a:rPr lang="es-ES" sz="1600" kern="1200" dirty="0"/>
            <a:t>, …)</a:t>
          </a:r>
        </a:p>
        <a:p>
          <a:pPr marL="342900" lvl="2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 err="1"/>
            <a:t>Macroscopic</a:t>
          </a:r>
          <a:r>
            <a:rPr lang="es-ES" sz="1600" kern="1200" dirty="0"/>
            <a:t> </a:t>
          </a:r>
          <a:r>
            <a:rPr lang="es-ES" sz="1600" kern="1200" dirty="0" err="1"/>
            <a:t>impurities</a:t>
          </a:r>
          <a:endParaRPr lang="es-ES" sz="1600" kern="1200" dirty="0"/>
        </a:p>
        <a:p>
          <a:pPr marL="342900" lvl="2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 err="1"/>
            <a:t>Microplastics</a:t>
          </a:r>
          <a:endParaRPr lang="es-ES" sz="1600" kern="1200" dirty="0"/>
        </a:p>
        <a:p>
          <a:pPr marL="342900" lvl="2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…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 err="1"/>
            <a:t>Organic</a:t>
          </a:r>
          <a:r>
            <a:rPr lang="es-ES" sz="1600" kern="1200" dirty="0"/>
            <a:t> </a:t>
          </a:r>
          <a:r>
            <a:rPr lang="es-ES" sz="1600" kern="1200" dirty="0" err="1"/>
            <a:t>matter</a:t>
          </a:r>
          <a:endParaRPr lang="es-ES" sz="1600" kern="1200" dirty="0"/>
        </a:p>
      </dsp:txBody>
      <dsp:txXfrm>
        <a:off x="6987112" y="616033"/>
        <a:ext cx="3063145" cy="21471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E6C96-DF36-4EF5-9C41-952932B1EBCD}">
      <dsp:nvSpPr>
        <dsp:cNvPr id="0" name=""/>
        <dsp:cNvSpPr/>
      </dsp:nvSpPr>
      <dsp:spPr>
        <a:xfrm rot="21300000">
          <a:off x="339250" y="816156"/>
          <a:ext cx="4686649" cy="410028"/>
        </a:xfrm>
        <a:prstGeom prst="mathMinus">
          <a:avLst/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368ED5-5218-462A-B23D-148DD2F8EF0B}">
      <dsp:nvSpPr>
        <dsp:cNvPr id="0" name=""/>
        <dsp:cNvSpPr/>
      </dsp:nvSpPr>
      <dsp:spPr>
        <a:xfrm>
          <a:off x="643818" y="102117"/>
          <a:ext cx="1609545" cy="816936"/>
        </a:xfrm>
        <a:prstGeom prst="downArrow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7970F0-FCCC-4D0B-BDC5-37BBD0D7B4C5}">
      <dsp:nvSpPr>
        <dsp:cNvPr id="0" name=""/>
        <dsp:cNvSpPr/>
      </dsp:nvSpPr>
      <dsp:spPr>
        <a:xfrm>
          <a:off x="2843529" y="0"/>
          <a:ext cx="1716848" cy="857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 err="1"/>
            <a:t>Productivity</a:t>
          </a:r>
          <a:r>
            <a:rPr lang="es-ES" sz="1700" kern="1200" dirty="0"/>
            <a:t> </a:t>
          </a:r>
        </a:p>
      </dsp:txBody>
      <dsp:txXfrm>
        <a:off x="2843529" y="0"/>
        <a:ext cx="1716848" cy="857783"/>
      </dsp:txXfrm>
    </dsp:sp>
    <dsp:sp modelId="{51EBF61A-3877-4344-99DE-F49D3D64CB47}">
      <dsp:nvSpPr>
        <dsp:cNvPr id="0" name=""/>
        <dsp:cNvSpPr/>
      </dsp:nvSpPr>
      <dsp:spPr>
        <a:xfrm>
          <a:off x="3111787" y="1123288"/>
          <a:ext cx="1609545" cy="816936"/>
        </a:xfrm>
        <a:prstGeom prst="upArrow">
          <a:avLst/>
        </a:prstGeom>
        <a:solidFill>
          <a:schemeClr val="accent2">
            <a:shade val="50000"/>
            <a:hueOff val="-591173"/>
            <a:satOff val="7783"/>
            <a:lumOff val="466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4D0453-6D26-4700-985E-B1444C5E0AA2}">
      <dsp:nvSpPr>
        <dsp:cNvPr id="0" name=""/>
        <dsp:cNvSpPr/>
      </dsp:nvSpPr>
      <dsp:spPr>
        <a:xfrm>
          <a:off x="804772" y="1184558"/>
          <a:ext cx="1716848" cy="857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 err="1"/>
            <a:t>Protection</a:t>
          </a:r>
          <a:r>
            <a:rPr lang="es-ES" sz="1700" kern="1200" dirty="0"/>
            <a:t> of the </a:t>
          </a:r>
          <a:r>
            <a:rPr lang="es-ES" sz="1700" kern="1200" dirty="0" err="1"/>
            <a:t>environment</a:t>
          </a:r>
          <a:endParaRPr lang="es-ES" sz="1700" kern="1200" dirty="0"/>
        </a:p>
      </dsp:txBody>
      <dsp:txXfrm>
        <a:off x="804772" y="1184558"/>
        <a:ext cx="1716848" cy="8577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04D2C-1A2B-471A-A54A-5D72DE859EF1}">
      <dsp:nvSpPr>
        <dsp:cNvPr id="0" name=""/>
        <dsp:cNvSpPr/>
      </dsp:nvSpPr>
      <dsp:spPr>
        <a:xfrm rot="5400000">
          <a:off x="-277297" y="278363"/>
          <a:ext cx="1848647" cy="129405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/>
            <a:t>Crop</a:t>
          </a:r>
          <a:r>
            <a:rPr lang="es-ES" sz="1400" kern="1200" dirty="0"/>
            <a:t> </a:t>
          </a:r>
          <a:r>
            <a:rPr lang="es-ES" sz="1400" kern="1200" dirty="0" err="1"/>
            <a:t>needs</a:t>
          </a:r>
          <a:r>
            <a:rPr lang="es-ES" sz="1400" kern="1200" dirty="0"/>
            <a:t> </a:t>
          </a:r>
        </a:p>
      </dsp:txBody>
      <dsp:txXfrm rot="-5400000">
        <a:off x="1" y="648093"/>
        <a:ext cx="1294053" cy="554594"/>
      </dsp:txXfrm>
    </dsp:sp>
    <dsp:sp modelId="{B1E6EAF2-3DFD-482A-B13F-7D8E9754F774}">
      <dsp:nvSpPr>
        <dsp:cNvPr id="0" name=""/>
        <dsp:cNvSpPr/>
      </dsp:nvSpPr>
      <dsp:spPr>
        <a:xfrm rot="5400000">
          <a:off x="1937717" y="-642597"/>
          <a:ext cx="1201620" cy="24889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 err="1"/>
            <a:t>Crop</a:t>
          </a:r>
          <a:r>
            <a:rPr lang="es-ES" sz="1200" kern="1200" dirty="0"/>
            <a:t>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 err="1"/>
            <a:t>Expected</a:t>
          </a:r>
          <a:r>
            <a:rPr lang="es-ES" sz="1200" kern="1200" dirty="0"/>
            <a:t> </a:t>
          </a:r>
          <a:r>
            <a:rPr lang="es-ES" sz="1200" kern="1200" dirty="0" err="1"/>
            <a:t>yield</a:t>
          </a:r>
          <a:endParaRPr lang="es-ES" sz="1200" kern="1200" dirty="0"/>
        </a:p>
      </dsp:txBody>
      <dsp:txXfrm rot="-5400000">
        <a:off x="1294053" y="59725"/>
        <a:ext cx="2430291" cy="1084304"/>
      </dsp:txXfrm>
    </dsp:sp>
    <dsp:sp modelId="{E0A7EA97-DCE3-4976-8A26-C33A777F1EAE}">
      <dsp:nvSpPr>
        <dsp:cNvPr id="0" name=""/>
        <dsp:cNvSpPr/>
      </dsp:nvSpPr>
      <dsp:spPr>
        <a:xfrm rot="5400000">
          <a:off x="-277297" y="1908867"/>
          <a:ext cx="1848647" cy="1294053"/>
        </a:xfrm>
        <a:prstGeom prst="chevron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/>
            <a:t>Nutrient</a:t>
          </a:r>
          <a:r>
            <a:rPr lang="es-ES" sz="1400" kern="1200" dirty="0"/>
            <a:t> </a:t>
          </a:r>
          <a:r>
            <a:rPr lang="es-ES" sz="1400" kern="1200" dirty="0" err="1"/>
            <a:t>availability</a:t>
          </a:r>
          <a:r>
            <a:rPr lang="es-ES" sz="1400" kern="1200" dirty="0"/>
            <a:t> in </a:t>
          </a:r>
          <a:r>
            <a:rPr lang="es-ES" sz="1400" kern="1200" dirty="0" err="1"/>
            <a:t>soil</a:t>
          </a:r>
          <a:endParaRPr lang="es-ES" sz="1400" kern="1200" dirty="0"/>
        </a:p>
      </dsp:txBody>
      <dsp:txXfrm rot="-5400000">
        <a:off x="1" y="2278597"/>
        <a:ext cx="1294053" cy="554594"/>
      </dsp:txXfrm>
    </dsp:sp>
    <dsp:sp modelId="{DCD34C01-D06C-4470-A8F0-45AB81179D4E}">
      <dsp:nvSpPr>
        <dsp:cNvPr id="0" name=""/>
        <dsp:cNvSpPr/>
      </dsp:nvSpPr>
      <dsp:spPr>
        <a:xfrm rot="5400000">
          <a:off x="1937717" y="987906"/>
          <a:ext cx="1201620" cy="24889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 err="1"/>
            <a:t>Soil</a:t>
          </a:r>
          <a:r>
            <a:rPr lang="es-ES" sz="1200" kern="1200" dirty="0"/>
            <a:t>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 err="1"/>
            <a:t>Irrigation</a:t>
          </a:r>
          <a:r>
            <a:rPr lang="es-ES" sz="1200" kern="1200" dirty="0"/>
            <a:t> </a:t>
          </a:r>
          <a:r>
            <a:rPr lang="es-ES" sz="1200" kern="1200" dirty="0" err="1"/>
            <a:t>water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 err="1"/>
            <a:t>Former</a:t>
          </a:r>
          <a:r>
            <a:rPr lang="es-ES" sz="1200" kern="1200" dirty="0"/>
            <a:t> </a:t>
          </a:r>
          <a:r>
            <a:rPr lang="es-ES" sz="1200" kern="1200" dirty="0" err="1"/>
            <a:t>crop</a:t>
          </a:r>
          <a:endParaRPr lang="es-ES" sz="1200" kern="1200" dirty="0"/>
        </a:p>
      </dsp:txBody>
      <dsp:txXfrm rot="-5400000">
        <a:off x="1294053" y="1690228"/>
        <a:ext cx="2430291" cy="1084304"/>
      </dsp:txXfrm>
    </dsp:sp>
    <dsp:sp modelId="{35BFF190-CDBE-4E30-A685-0FCC6642D2C6}">
      <dsp:nvSpPr>
        <dsp:cNvPr id="0" name=""/>
        <dsp:cNvSpPr/>
      </dsp:nvSpPr>
      <dsp:spPr>
        <a:xfrm rot="5400000">
          <a:off x="-277297" y="3539372"/>
          <a:ext cx="1848647" cy="1294053"/>
        </a:xfrm>
        <a:prstGeom prst="chevron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/>
            <a:t>Application</a:t>
          </a:r>
          <a:r>
            <a:rPr lang="es-ES" sz="1400" kern="1200" dirty="0"/>
            <a:t> </a:t>
          </a:r>
          <a:r>
            <a:rPr lang="es-ES" sz="1400" kern="1200" dirty="0" err="1"/>
            <a:t>rate</a:t>
          </a:r>
          <a:r>
            <a:rPr lang="es-ES" sz="1400" kern="1200" dirty="0"/>
            <a:t> </a:t>
          </a:r>
        </a:p>
      </dsp:txBody>
      <dsp:txXfrm rot="-5400000">
        <a:off x="1" y="3909102"/>
        <a:ext cx="1294053" cy="554594"/>
      </dsp:txXfrm>
    </dsp:sp>
    <dsp:sp modelId="{C92BE82F-33F8-4E13-AE76-7DFCD2A1D164}">
      <dsp:nvSpPr>
        <dsp:cNvPr id="0" name=""/>
        <dsp:cNvSpPr/>
      </dsp:nvSpPr>
      <dsp:spPr>
        <a:xfrm rot="5400000">
          <a:off x="1937717" y="2618410"/>
          <a:ext cx="1201620" cy="24889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 err="1"/>
            <a:t>Splitting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 err="1"/>
            <a:t>Form</a:t>
          </a:r>
          <a:r>
            <a:rPr lang="es-ES" sz="1200" kern="1200" dirty="0"/>
            <a:t> / </a:t>
          </a:r>
          <a:r>
            <a:rPr lang="es-ES" sz="1200" kern="1200" dirty="0" err="1"/>
            <a:t>product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 err="1"/>
            <a:t>Distribution</a:t>
          </a:r>
          <a:r>
            <a:rPr lang="es-ES" sz="1200" kern="1200" dirty="0"/>
            <a:t>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 err="1"/>
            <a:t>Mitigation</a:t>
          </a:r>
          <a:r>
            <a:rPr lang="es-ES" sz="1200" kern="1200" dirty="0"/>
            <a:t> </a:t>
          </a:r>
          <a:r>
            <a:rPr lang="es-ES" sz="1200" kern="1200" dirty="0" err="1"/>
            <a:t>measures</a:t>
          </a:r>
          <a:r>
            <a:rPr lang="es-ES" sz="1200" kern="1200" dirty="0"/>
            <a:t> for </a:t>
          </a:r>
          <a:r>
            <a:rPr lang="es-ES" sz="1200" kern="1200" dirty="0" err="1"/>
            <a:t>reducing</a:t>
          </a:r>
          <a:r>
            <a:rPr lang="es-ES" sz="1200" kern="1200" dirty="0"/>
            <a:t> </a:t>
          </a:r>
          <a:r>
            <a:rPr lang="es-ES" sz="1200" kern="1200" dirty="0" err="1"/>
            <a:t>ammonia</a:t>
          </a:r>
          <a:r>
            <a:rPr lang="es-ES" sz="1200" kern="1200" dirty="0"/>
            <a:t> and GHG </a:t>
          </a:r>
          <a:r>
            <a:rPr lang="es-ES" sz="1200" kern="1200" dirty="0" err="1"/>
            <a:t>emissions</a:t>
          </a:r>
          <a:r>
            <a:rPr lang="es-ES" sz="1200" kern="1200" dirty="0"/>
            <a:t>  </a:t>
          </a:r>
        </a:p>
      </dsp:txBody>
      <dsp:txXfrm rot="-5400000">
        <a:off x="1294053" y="3320732"/>
        <a:ext cx="2430291" cy="10843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60B39-527F-40B5-8AD2-03F40D80BB39}">
      <dsp:nvSpPr>
        <dsp:cNvPr id="0" name=""/>
        <dsp:cNvSpPr/>
      </dsp:nvSpPr>
      <dsp:spPr>
        <a:xfrm>
          <a:off x="0" y="0"/>
          <a:ext cx="4007117" cy="400711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69A460-F179-45BB-B539-22D820F2E3A6}">
      <dsp:nvSpPr>
        <dsp:cNvPr id="0" name=""/>
        <dsp:cNvSpPr/>
      </dsp:nvSpPr>
      <dsp:spPr>
        <a:xfrm>
          <a:off x="2003558" y="0"/>
          <a:ext cx="5578998" cy="40071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 err="1"/>
            <a:t>Take</a:t>
          </a:r>
          <a:r>
            <a:rPr lang="es-ES" sz="2700" kern="1200" dirty="0"/>
            <a:t> </a:t>
          </a:r>
          <a:r>
            <a:rPr lang="es-ES" sz="2700" kern="1200" dirty="0" err="1"/>
            <a:t>into</a:t>
          </a:r>
          <a:r>
            <a:rPr lang="es-ES" sz="2700" kern="1200" dirty="0"/>
            <a:t> </a:t>
          </a:r>
          <a:r>
            <a:rPr lang="es-ES" sz="2700" kern="1200" dirty="0" err="1"/>
            <a:t>account</a:t>
          </a:r>
          <a:endParaRPr lang="es-ES" sz="2700" kern="1200" dirty="0"/>
        </a:p>
      </dsp:txBody>
      <dsp:txXfrm>
        <a:off x="2003558" y="0"/>
        <a:ext cx="2789499" cy="851512"/>
      </dsp:txXfrm>
    </dsp:sp>
    <dsp:sp modelId="{F7D11920-F68F-4C2E-A135-9BE6788D73A3}">
      <dsp:nvSpPr>
        <dsp:cNvPr id="0" name=""/>
        <dsp:cNvSpPr/>
      </dsp:nvSpPr>
      <dsp:spPr>
        <a:xfrm>
          <a:off x="525934" y="851512"/>
          <a:ext cx="2955248" cy="2955248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B18B6-569E-4FA2-A18A-060579F54737}">
      <dsp:nvSpPr>
        <dsp:cNvPr id="0" name=""/>
        <dsp:cNvSpPr/>
      </dsp:nvSpPr>
      <dsp:spPr>
        <a:xfrm>
          <a:off x="2003558" y="851512"/>
          <a:ext cx="5578998" cy="29552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N</a:t>
          </a:r>
        </a:p>
      </dsp:txBody>
      <dsp:txXfrm>
        <a:off x="2003558" y="851512"/>
        <a:ext cx="2789499" cy="851512"/>
      </dsp:txXfrm>
    </dsp:sp>
    <dsp:sp modelId="{476B78EC-1D96-49D5-9D4C-93C9DDFB7E02}">
      <dsp:nvSpPr>
        <dsp:cNvPr id="0" name=""/>
        <dsp:cNvSpPr/>
      </dsp:nvSpPr>
      <dsp:spPr>
        <a:xfrm>
          <a:off x="1051868" y="1703024"/>
          <a:ext cx="1903380" cy="190338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25E47F-8F10-417A-8D79-E6F2A0818EFB}">
      <dsp:nvSpPr>
        <dsp:cNvPr id="0" name=""/>
        <dsp:cNvSpPr/>
      </dsp:nvSpPr>
      <dsp:spPr>
        <a:xfrm>
          <a:off x="2003558" y="1703024"/>
          <a:ext cx="5578998" cy="19033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P</a:t>
          </a:r>
          <a:r>
            <a:rPr lang="es-ES" sz="2700" kern="1200" baseline="-25000" dirty="0"/>
            <a:t>2</a:t>
          </a:r>
          <a:r>
            <a:rPr lang="es-ES" sz="2700" kern="1200" dirty="0"/>
            <a:t>O</a:t>
          </a:r>
          <a:r>
            <a:rPr lang="es-ES" sz="2700" kern="1200" baseline="-25000" dirty="0"/>
            <a:t>5</a:t>
          </a:r>
        </a:p>
      </dsp:txBody>
      <dsp:txXfrm>
        <a:off x="2003558" y="1703024"/>
        <a:ext cx="2789499" cy="851512"/>
      </dsp:txXfrm>
    </dsp:sp>
    <dsp:sp modelId="{5851F691-170F-4FA7-ADF1-5E375FCC7236}">
      <dsp:nvSpPr>
        <dsp:cNvPr id="0" name=""/>
        <dsp:cNvSpPr/>
      </dsp:nvSpPr>
      <dsp:spPr>
        <a:xfrm>
          <a:off x="1577802" y="2554537"/>
          <a:ext cx="851512" cy="851512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72A81C-E65B-4C6B-99CE-77BC110FB67C}">
      <dsp:nvSpPr>
        <dsp:cNvPr id="0" name=""/>
        <dsp:cNvSpPr/>
      </dsp:nvSpPr>
      <dsp:spPr>
        <a:xfrm>
          <a:off x="2003558" y="2554537"/>
          <a:ext cx="5578998" cy="8515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K</a:t>
          </a:r>
          <a:r>
            <a:rPr lang="es-ES" sz="2700" kern="1200" baseline="-25000" dirty="0"/>
            <a:t>2</a:t>
          </a:r>
          <a:r>
            <a:rPr lang="es-ES" sz="2700" kern="1200" dirty="0"/>
            <a:t>O</a:t>
          </a:r>
        </a:p>
      </dsp:txBody>
      <dsp:txXfrm>
        <a:off x="2003558" y="2554537"/>
        <a:ext cx="2789499" cy="851512"/>
      </dsp:txXfrm>
    </dsp:sp>
    <dsp:sp modelId="{FA8FC643-E74F-42AA-8775-B2077535118F}">
      <dsp:nvSpPr>
        <dsp:cNvPr id="0" name=""/>
        <dsp:cNvSpPr/>
      </dsp:nvSpPr>
      <dsp:spPr>
        <a:xfrm>
          <a:off x="4793057" y="0"/>
          <a:ext cx="2789499" cy="85151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/>
            <a:t>Different sources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/>
            <a:t>Product choice: nutrient limits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Digital tool</a:t>
          </a:r>
        </a:p>
      </dsp:txBody>
      <dsp:txXfrm>
        <a:off x="4793057" y="0"/>
        <a:ext cx="2789499" cy="851512"/>
      </dsp:txXfrm>
    </dsp:sp>
    <dsp:sp modelId="{8AADA073-4101-423F-8CA5-3A7C9F9D1AA7}">
      <dsp:nvSpPr>
        <dsp:cNvPr id="0" name=""/>
        <dsp:cNvSpPr/>
      </dsp:nvSpPr>
      <dsp:spPr>
        <a:xfrm>
          <a:off x="4793057" y="851512"/>
          <a:ext cx="2789499" cy="85151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+20%</a:t>
          </a:r>
        </a:p>
      </dsp:txBody>
      <dsp:txXfrm>
        <a:off x="4793057" y="851512"/>
        <a:ext cx="2789499" cy="851512"/>
      </dsp:txXfrm>
    </dsp:sp>
    <dsp:sp modelId="{7EA3F629-FDEA-4E83-9B8B-D1626414F735}">
      <dsp:nvSpPr>
        <dsp:cNvPr id="0" name=""/>
        <dsp:cNvSpPr/>
      </dsp:nvSpPr>
      <dsp:spPr>
        <a:xfrm>
          <a:off x="4793057" y="1703024"/>
          <a:ext cx="2789499" cy="85151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+30%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5 </a:t>
          </a:r>
          <a:r>
            <a:rPr lang="es-ES" sz="1500" kern="1200" dirty="0" err="1"/>
            <a:t>years</a:t>
          </a:r>
          <a:endParaRPr lang="es-ES" sz="1500" kern="1200" dirty="0"/>
        </a:p>
      </dsp:txBody>
      <dsp:txXfrm>
        <a:off x="4793057" y="1703024"/>
        <a:ext cx="2789499" cy="851512"/>
      </dsp:txXfrm>
    </dsp:sp>
    <dsp:sp modelId="{098F2BC7-D685-44C5-8767-8B761E1DF1EA}">
      <dsp:nvSpPr>
        <dsp:cNvPr id="0" name=""/>
        <dsp:cNvSpPr/>
      </dsp:nvSpPr>
      <dsp:spPr>
        <a:xfrm>
          <a:off x="4793057" y="2554537"/>
          <a:ext cx="2789499" cy="85151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+20%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5 </a:t>
          </a:r>
          <a:r>
            <a:rPr lang="es-ES" sz="1500" kern="1200" dirty="0" err="1"/>
            <a:t>years</a:t>
          </a:r>
          <a:endParaRPr lang="es-ES" sz="1500" kern="1200" dirty="0"/>
        </a:p>
      </dsp:txBody>
      <dsp:txXfrm>
        <a:off x="4793057" y="2554537"/>
        <a:ext cx="2789499" cy="8515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0A5EA-E4E1-45F1-A3C5-6C5B90A5904A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A33FC-4421-47DC-8925-86B368FD583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75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Agradecimiento.</a:t>
            </a:r>
          </a:p>
          <a:p>
            <a:r>
              <a:rPr lang="es-ES" dirty="0"/>
              <a:t>Qué se va a exponer.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CD672-1EAD-1C44-ABB7-614A7B64E69A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429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33FC-4421-47DC-8925-86B368FD58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5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33FC-4421-47DC-8925-86B368FD58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9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E4EB15-7352-4F37-8C66-9D997BE962DA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2665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Agradecimiento.</a:t>
            </a:r>
          </a:p>
          <a:p>
            <a:r>
              <a:rPr lang="es-ES" dirty="0"/>
              <a:t>Qué se va a exponer.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CD672-1EAD-1C44-ABB7-614A7B64E69A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518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08EABC-03B0-4B6D-A6A6-CFC13CB16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42A70B-288B-4941-87CD-B29992035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97FC8A-B556-4C83-8E15-C44415E5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838B2E-1BD4-4DCF-82AD-11A817D4F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F8BBFB-6E5F-4CD5-8479-0BEA655C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93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77CCCC-2411-472B-A3E9-72BBB16B8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D58BFC2-CB8F-4D6C-B2E6-D557C4D5B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6EAE9C-163E-4750-8962-2C8EC3291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390913-BE09-4CAB-A514-C4E2B35AC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A77F57-52DE-4AC5-88DB-31241CD99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1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DD5A5B3-40A0-43BD-A932-BF0CDD51C3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295F0DB-1C08-43FC-9BFF-1A013BA80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41F6E8-08A4-4C09-A912-DA6228A55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C2DDF-0E11-4478-B85B-3EDAF57E9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831AD7-4D38-4524-8B27-BBD92E15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53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915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8E1E1D-A6B9-4075-8667-3B2DD3161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58C5D4-6D14-46C2-94CE-6F46C8F16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634BC1-8330-4007-85D8-5E8C03B4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163A14-483E-4254-9537-BD3E95779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5A8066-3FB0-47DD-9AB0-C8ED321BD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38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C46F0E-0302-4077-96CF-DA62B4F68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564621A-7D13-4FD7-8614-107587978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C7A122-577A-4EE8-8A1C-6B2F0F55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AAB608-A072-4865-BAB0-13146B0E7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EE6537-F1F0-4F65-A928-1F9ABE9BF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4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7223C-0292-4F2A-B2E7-6DD48C5C8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AC5623-C6DB-44C3-980D-4F3EAF749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73FD7E-ADD4-43D2-8217-C21C68B47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3F99CB-F783-4BEC-9378-9C3DCB2EC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6D0900-659D-4B79-8442-20499ADF0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436B01-0851-42F9-B59D-A2A0E8576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56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FDEE01-E157-4108-AE4D-FA1E7BBC0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75081A-A4BC-422B-A57C-0B137780C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741E07D-E134-4438-81E8-CB4F6FDA3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46FD692-0713-4CD0-B90C-02D0BA512C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FFC5B23-4F88-40B5-BA19-0BE666E509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395831C-AD79-4DA5-A334-16646C6F8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0B75734-F371-481F-A6B2-87715E790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F0D5791-1661-4CD5-9D76-E03144864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D63314-C1DB-41D5-A4BA-F4DDFC34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43AE870-D09B-4FE7-9771-A8542B889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32DFE4B-3560-4C98-9EF9-818C01FE5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CCAE157-6F4C-4C6E-9976-2704AEA0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4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37ED972-A069-41A1-975E-D95554C3E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CC925E-9377-4FD5-98FD-4A2F454CF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1CC18A5-8FE1-4F3C-A75A-8C341EC28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27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0DAD56-EF2C-4D8F-B54A-91992B112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668348-B7E6-4A21-81B4-A1E580A2A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30021D-E8FA-48CC-BDD1-173FF9600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ED476A-FB8D-473F-B35E-FC1FA8DDE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9BE66E-80B3-4C12-8195-F3CD7A22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9B2112-F029-4787-A579-1B7375E10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84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BCAB1F-EE6C-4A89-A3B5-2978B0B51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986C58D-6881-4795-8A3A-4458D86F3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D565B3-ACF5-4A72-A236-9C2434888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A215EE-2411-4BE0-A155-A1834D51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9113CC-614D-4C3E-8B12-1876E8512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D03AD8-CEED-4179-8FD1-6C2E29BC2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44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FA7C172-4288-4FE7-AD99-00D3234A0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BB1F96-BFA7-41CA-B779-2C8DD8EEA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AB8FD-9BF1-4954-B16F-4D8241959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7D446-FFC4-4726-89F6-F17ACD26BB0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8932C3-CB5B-44F2-B74B-7A6B018A43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17FCA-33E7-4102-A4BF-C631C705B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9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hyperlink" Target="https://www.sativum.e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api.itacyl.es/portal/apis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10" Type="http://schemas.openxmlformats.org/officeDocument/2006/relationships/image" Target="../media/image47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www.sativum.e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8" descr="Logo FEGA documento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256" y="5722237"/>
            <a:ext cx="4366674" cy="85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 Título"/>
          <p:cNvSpPr txBox="1">
            <a:spLocks/>
          </p:cNvSpPr>
          <p:nvPr/>
        </p:nvSpPr>
        <p:spPr>
          <a:xfrm>
            <a:off x="339749" y="4180275"/>
            <a:ext cx="6697156" cy="7715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0505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BEST PRACTICE APPLICATIONS OF THE FARM SUSTAINABILITY TOOL (FaST) FOR NUTRIENTS IN MEMBER STATES</a:t>
            </a:r>
          </a:p>
          <a:p>
            <a:pPr>
              <a:defRPr/>
            </a:pPr>
            <a:endParaRPr lang="en-US" sz="14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MEETING OF THE EXPERT GROUP FOR HORIZONTAL QUESTIONS CONCERNING THE CAP. Wednesday 06 March 2024 from 09:00 to 12:30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11ACED-91A7-586F-4E93-F9BDACAD9B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997"/>
          <a:stretch/>
        </p:blipFill>
        <p:spPr>
          <a:xfrm>
            <a:off x="261371" y="6142157"/>
            <a:ext cx="2032525" cy="4093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21E6773-007C-8721-E970-0A9EF78C4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371" y="5758062"/>
            <a:ext cx="2327568" cy="37196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34683F5-16B0-EBB9-4F2C-951187F1F240}"/>
              </a:ext>
            </a:extLst>
          </p:cNvPr>
          <p:cNvSpPr txBox="1"/>
          <p:nvPr/>
        </p:nvSpPr>
        <p:spPr>
          <a:xfrm>
            <a:off x="261371" y="1435021"/>
            <a:ext cx="64704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SATIVUM</a:t>
            </a:r>
            <a:r>
              <a:rPr lang="en-US" sz="4000" dirty="0"/>
              <a:t> and </a:t>
            </a:r>
            <a:r>
              <a:rPr lang="en-GB" sz="4000" dirty="0"/>
              <a:t>Farm Sustainability tool for nutrient</a:t>
            </a:r>
            <a:r>
              <a:rPr lang="en-US" sz="4000" dirty="0"/>
              <a:t> functionality across </a:t>
            </a:r>
            <a:r>
              <a:rPr lang="en-US" sz="4000" b="1" dirty="0"/>
              <a:t>Spain</a:t>
            </a:r>
            <a:endParaRPr lang="es-ES" sz="40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9327C48-0CD7-0416-A7F9-49B2658AA3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19" y="5722237"/>
            <a:ext cx="3973286" cy="82930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F1A3006-1644-694A-C6FA-79C33BF17B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r="3789"/>
          <a:stretch/>
        </p:blipFill>
        <p:spPr>
          <a:xfrm>
            <a:off x="7201263" y="1185845"/>
            <a:ext cx="4146005" cy="233212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B725E48-CFB9-4D4F-9652-755670F425EB}"/>
              </a:ext>
            </a:extLst>
          </p:cNvPr>
          <p:cNvSpPr/>
          <p:nvPr/>
        </p:nvSpPr>
        <p:spPr>
          <a:xfrm>
            <a:off x="6961545" y="4324234"/>
            <a:ext cx="4771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Rodríguez Sendon, Bibiana &lt;brodrigu@mapa.es&gt;</a:t>
            </a:r>
            <a:endParaRPr lang="en-GB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4DF083E-3C60-458F-A90E-F498DC926408}"/>
              </a:ext>
            </a:extLst>
          </p:cNvPr>
          <p:cNvSpPr/>
          <p:nvPr/>
        </p:nvSpPr>
        <p:spPr>
          <a:xfrm>
            <a:off x="6961545" y="4693566"/>
            <a:ext cx="4411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Nafría García, David A. &lt;nafgarda@itacyl.es&gt;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9022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ycle Detailed Rounded Lineal icon">
            <a:extLst>
              <a:ext uri="{FF2B5EF4-FFF2-40B4-BE49-F238E27FC236}">
                <a16:creationId xmlns:a16="http://schemas.microsoft.com/office/drawing/2014/main" id="{A3147A06-93EE-48C3-90CF-F6057B91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54" y="3896106"/>
            <a:ext cx="2961894" cy="296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AD189F0-0314-4003-8F42-3B322E5EAC28}"/>
              </a:ext>
            </a:extLst>
          </p:cNvPr>
          <p:cNvSpPr/>
          <p:nvPr/>
        </p:nvSpPr>
        <p:spPr>
          <a:xfrm>
            <a:off x="1243858" y="1867875"/>
            <a:ext cx="1706967" cy="671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FaST</a:t>
            </a:r>
            <a:r>
              <a:rPr lang="en-GB" dirty="0"/>
              <a:t> (Spain) </a:t>
            </a:r>
            <a:r>
              <a:rPr lang="en-GB" sz="1600" dirty="0"/>
              <a:t>Start in year 2020</a:t>
            </a:r>
            <a:endParaRPr lang="en-GB" dirty="0"/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C1875FEE-5F52-4979-B1CD-B902AB3E1FF0}"/>
              </a:ext>
            </a:extLst>
          </p:cNvPr>
          <p:cNvSpPr/>
          <p:nvPr/>
        </p:nvSpPr>
        <p:spPr>
          <a:xfrm>
            <a:off x="1791929" y="2639960"/>
            <a:ext cx="442451" cy="14051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4EE9AF5A-D29C-42E7-BC2E-3031C32DD535}"/>
              </a:ext>
            </a:extLst>
          </p:cNvPr>
          <p:cNvSpPr/>
          <p:nvPr/>
        </p:nvSpPr>
        <p:spPr>
          <a:xfrm>
            <a:off x="8017796" y="2054942"/>
            <a:ext cx="442451" cy="480305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9C8B758-BF95-4165-8E4E-C567BE7771FD}"/>
              </a:ext>
            </a:extLst>
          </p:cNvPr>
          <p:cNvSpPr txBox="1"/>
          <p:nvPr/>
        </p:nvSpPr>
        <p:spPr>
          <a:xfrm>
            <a:off x="6670777" y="2067888"/>
            <a:ext cx="1009445" cy="276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SOIL DATA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8EC3E8A9-33F4-4847-A34B-EC7A1AB2EA5F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234381" y="2206388"/>
            <a:ext cx="4436396" cy="6498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253DD49-5EC7-427D-820A-9E41B62EF26D}"/>
              </a:ext>
            </a:extLst>
          </p:cNvPr>
          <p:cNvSpPr txBox="1"/>
          <p:nvPr/>
        </p:nvSpPr>
        <p:spPr>
          <a:xfrm>
            <a:off x="6670777" y="2668905"/>
            <a:ext cx="1009445" cy="276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LPIS+GSAA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F1A3AD28-F1CB-4148-832B-C1D6F864DE61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2386781" y="2807405"/>
            <a:ext cx="4283996" cy="201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Rectángulo 25">
            <a:extLst>
              <a:ext uri="{FF2B5EF4-FFF2-40B4-BE49-F238E27FC236}">
                <a16:creationId xmlns:a16="http://schemas.microsoft.com/office/drawing/2014/main" id="{25A58B6F-88B1-4120-97CA-A7D6CFFC873F}"/>
              </a:ext>
            </a:extLst>
          </p:cNvPr>
          <p:cNvSpPr/>
          <p:nvPr/>
        </p:nvSpPr>
        <p:spPr>
          <a:xfrm>
            <a:off x="4152286" y="857955"/>
            <a:ext cx="1413092" cy="87580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FERTILICALC</a:t>
            </a:r>
          </a:p>
          <a:p>
            <a:pPr algn="ctr"/>
            <a:r>
              <a:rPr lang="es-ES" dirty="0" err="1"/>
              <a:t>Algorithm</a:t>
            </a:r>
            <a:endParaRPr lang="es-ES" dirty="0"/>
          </a:p>
          <a:p>
            <a:pPr algn="ctr"/>
            <a:r>
              <a:rPr lang="es-ES" sz="1200" dirty="0"/>
              <a:t>(Python GPL)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9E1A33C9-DD88-4D99-83AD-A99C28BECACE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3588678" y="1733756"/>
            <a:ext cx="1270154" cy="17044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1A59BE4-D493-40B6-BB1B-DC98AF3DEB78}"/>
              </a:ext>
            </a:extLst>
          </p:cNvPr>
          <p:cNvSpPr txBox="1"/>
          <p:nvPr/>
        </p:nvSpPr>
        <p:spPr>
          <a:xfrm>
            <a:off x="2228737" y="3147171"/>
            <a:ext cx="1280241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NPK NUTRIENT ALGORITHM</a:t>
            </a:r>
          </a:p>
          <a:p>
            <a:pPr algn="ctr"/>
            <a:r>
              <a:rPr lang="es-ES" sz="1200" dirty="0"/>
              <a:t>(API)</a:t>
            </a: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951C2ACC-0B8D-4680-926C-63F0BCB90422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508978" y="3328903"/>
            <a:ext cx="3591733" cy="1414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4E2BA3B-385C-4539-A676-FE2AB0E6BC35}"/>
              </a:ext>
            </a:extLst>
          </p:cNvPr>
          <p:cNvSpPr txBox="1"/>
          <p:nvPr/>
        </p:nvSpPr>
        <p:spPr>
          <a:xfrm>
            <a:off x="6620102" y="3583700"/>
            <a:ext cx="1130710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FERTILIZATION FRONTEND</a:t>
            </a:r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0E1535F0-67A0-4AC3-8CC9-C84903B49F98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2571954" y="3814533"/>
            <a:ext cx="4048148" cy="92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0" name="CuadroTexto 69">
            <a:extLst>
              <a:ext uri="{FF2B5EF4-FFF2-40B4-BE49-F238E27FC236}">
                <a16:creationId xmlns:a16="http://schemas.microsoft.com/office/drawing/2014/main" id="{0230A27D-F1BE-4D70-A5FF-BA2D7DC82ADF}"/>
              </a:ext>
            </a:extLst>
          </p:cNvPr>
          <p:cNvSpPr txBox="1"/>
          <p:nvPr/>
        </p:nvSpPr>
        <p:spPr>
          <a:xfrm>
            <a:off x="215794" y="5444295"/>
            <a:ext cx="7390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Merging elements: FERTILICALC + </a:t>
            </a:r>
            <a:r>
              <a:rPr lang="en-US" sz="4000" dirty="0" err="1"/>
              <a:t>FaST</a:t>
            </a:r>
            <a:r>
              <a:rPr lang="en-US" sz="4000" dirty="0"/>
              <a:t> + SATIVUM</a:t>
            </a:r>
          </a:p>
        </p:txBody>
      </p:sp>
      <p:pic>
        <p:nvPicPr>
          <p:cNvPr id="71" name="Gráfico 70">
            <a:extLst>
              <a:ext uri="{FF2B5EF4-FFF2-40B4-BE49-F238E27FC236}">
                <a16:creationId xmlns:a16="http://schemas.microsoft.com/office/drawing/2014/main" id="{37497623-FCE8-41C4-BC68-83104621D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42" y="67377"/>
            <a:ext cx="1547933" cy="1547933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6130A608-ABB4-4022-915D-599B9A940ABE}"/>
              </a:ext>
            </a:extLst>
          </p:cNvPr>
          <p:cNvSpPr txBox="1"/>
          <p:nvPr/>
        </p:nvSpPr>
        <p:spPr>
          <a:xfrm>
            <a:off x="9144078" y="5206401"/>
            <a:ext cx="183784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highlight>
                  <a:srgbClr val="000000"/>
                </a:highlight>
              </a:rPr>
              <a:t>WORKING IN RELEASE 48 AND 49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BE0EAB9F-B454-41C7-993A-2F577174181E}"/>
              </a:ext>
            </a:extLst>
          </p:cNvPr>
          <p:cNvSpPr/>
          <p:nvPr/>
        </p:nvSpPr>
        <p:spPr>
          <a:xfrm>
            <a:off x="1166934" y="4045136"/>
            <a:ext cx="1706967" cy="590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End of phase I (year 2021)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E4E84284-F49B-4F8D-B440-1FE1DD0DDB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785" y="1160551"/>
            <a:ext cx="3344924" cy="70509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8042153-6242-4E79-B79F-27D445900EF2}"/>
              </a:ext>
            </a:extLst>
          </p:cNvPr>
          <p:cNvSpPr txBox="1"/>
          <p:nvPr/>
        </p:nvSpPr>
        <p:spPr>
          <a:xfrm>
            <a:off x="10216470" y="1189934"/>
            <a:ext cx="1294032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dirty="0"/>
              <a:t>Development started in 2019, launched in 2021</a:t>
            </a:r>
          </a:p>
        </p:txBody>
      </p:sp>
      <p:pic>
        <p:nvPicPr>
          <p:cNvPr id="22" name="Picture 2" descr="Principles of Agronomy for Sustainable Agriculture">
            <a:extLst>
              <a:ext uri="{FF2B5EF4-FFF2-40B4-BE49-F238E27FC236}">
                <a16:creationId xmlns:a16="http://schemas.microsoft.com/office/drawing/2014/main" id="{073C5152-E520-41D8-9B50-7274C1520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003" y="-10569"/>
            <a:ext cx="1029376" cy="154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491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2EA1A7-DC7A-40A8-9E07-5A84A2CE9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30" y="1604864"/>
            <a:ext cx="6188242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Data available</a:t>
            </a:r>
          </a:p>
          <a:p>
            <a:pPr lvl="1"/>
            <a:r>
              <a:rPr lang="en-GB" dirty="0"/>
              <a:t>Agricultural parcels from IACS (shared data)</a:t>
            </a:r>
          </a:p>
          <a:p>
            <a:pPr lvl="1"/>
            <a:r>
              <a:rPr lang="en-GB" dirty="0"/>
              <a:t>Copernicus data</a:t>
            </a:r>
          </a:p>
          <a:p>
            <a:pPr lvl="1"/>
            <a:r>
              <a:rPr lang="en-GB" dirty="0"/>
              <a:t>Aerial or Satellite VHR</a:t>
            </a:r>
          </a:p>
          <a:p>
            <a:pPr lvl="1"/>
            <a:r>
              <a:rPr lang="en-GB" dirty="0"/>
              <a:t>Public Soil data(0,3 samples/km2 density)</a:t>
            </a:r>
          </a:p>
          <a:p>
            <a:pPr lvl="1"/>
            <a:r>
              <a:rPr lang="en-GB" dirty="0"/>
              <a:t>Public Climate/</a:t>
            </a:r>
            <a:r>
              <a:rPr lang="en-GB" dirty="0" err="1"/>
              <a:t>meteo</a:t>
            </a:r>
            <a:r>
              <a:rPr lang="en-GB" dirty="0"/>
              <a:t> data (0,002 stations /km2)</a:t>
            </a:r>
          </a:p>
          <a:p>
            <a:r>
              <a:rPr lang="en-GB" dirty="0"/>
              <a:t>Decision support systems integrated:</a:t>
            </a:r>
          </a:p>
          <a:p>
            <a:pPr lvl="1"/>
            <a:r>
              <a:rPr lang="en-GB" b="1" dirty="0"/>
              <a:t>Crop nutrition (derived from </a:t>
            </a:r>
            <a:r>
              <a:rPr lang="en-GB" b="1" dirty="0" err="1"/>
              <a:t>FaST</a:t>
            </a:r>
            <a:r>
              <a:rPr lang="en-GB" b="1" dirty="0"/>
              <a:t> project)</a:t>
            </a:r>
          </a:p>
          <a:p>
            <a:pPr lvl="1"/>
            <a:r>
              <a:rPr lang="en-GB" b="1" dirty="0"/>
              <a:t>Variable Rate Application</a:t>
            </a:r>
          </a:p>
          <a:p>
            <a:pPr lvl="1"/>
            <a:r>
              <a:rPr lang="en-GB" dirty="0"/>
              <a:t>Pest management</a:t>
            </a:r>
          </a:p>
          <a:p>
            <a:pPr lvl="1"/>
            <a:r>
              <a:rPr lang="en-GB" dirty="0"/>
              <a:t>More to come (irrigation)</a:t>
            </a:r>
          </a:p>
          <a:p>
            <a:r>
              <a:rPr lang="en-GB" dirty="0"/>
              <a:t>Digital field Book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D4DA753-CD93-4854-AA85-AE74A4A78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200" y="681037"/>
            <a:ext cx="4794006" cy="6858000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F5AFDAEF-AB44-4751-B000-15C547BEB2E6}"/>
              </a:ext>
            </a:extLst>
          </p:cNvPr>
          <p:cNvGrpSpPr/>
          <p:nvPr/>
        </p:nvGrpSpPr>
        <p:grpSpPr>
          <a:xfrm>
            <a:off x="2195606" y="6139302"/>
            <a:ext cx="3473430" cy="681037"/>
            <a:chOff x="1308100" y="4838700"/>
            <a:chExt cx="3473430" cy="889000"/>
          </a:xfrm>
        </p:grpSpPr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5355FE70-5E66-4C98-8214-BB561F78923A}"/>
                </a:ext>
              </a:extLst>
            </p:cNvPr>
            <p:cNvSpPr/>
            <p:nvPr/>
          </p:nvSpPr>
          <p:spPr>
            <a:xfrm>
              <a:off x="1308100" y="4838700"/>
              <a:ext cx="3413934" cy="889000"/>
            </a:xfrm>
            <a:prstGeom prst="roundRect">
              <a:avLst/>
            </a:prstGeom>
            <a:solidFill>
              <a:srgbClr val="66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>
              <a:hlinkClick r:id="rId4"/>
              <a:extLst>
                <a:ext uri="{FF2B5EF4-FFF2-40B4-BE49-F238E27FC236}">
                  <a16:creationId xmlns:a16="http://schemas.microsoft.com/office/drawing/2014/main" id="{C30DB591-1C71-49AE-B381-AB05249D73D9}"/>
                </a:ext>
              </a:extLst>
            </p:cNvPr>
            <p:cNvSpPr/>
            <p:nvPr/>
          </p:nvSpPr>
          <p:spPr>
            <a:xfrm>
              <a:off x="1319813" y="5052367"/>
              <a:ext cx="34617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b="1" dirty="0"/>
                <a:t>https://www.sativum.es/</a:t>
              </a: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2D8CCE18-052A-43F9-8811-98C3CB744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8462" y="8153399"/>
            <a:ext cx="4906108" cy="6858000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92D54519-C8B5-463A-B7FF-026E688C8CCE}"/>
              </a:ext>
            </a:extLst>
          </p:cNvPr>
          <p:cNvGrpSpPr/>
          <p:nvPr/>
        </p:nvGrpSpPr>
        <p:grpSpPr>
          <a:xfrm>
            <a:off x="7026442" y="0"/>
            <a:ext cx="5303243" cy="8341980"/>
            <a:chOff x="573681" y="-17780"/>
            <a:chExt cx="5303243" cy="8341980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E4F03B72-DEC1-4DE8-82BA-0BFEDA01EC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07" t="8403" r="1989" b="64564"/>
            <a:stretch/>
          </p:blipFill>
          <p:spPr>
            <a:xfrm>
              <a:off x="600073" y="-17780"/>
              <a:ext cx="5238751" cy="2034540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4DE36817-787B-4E4B-9ADF-AD629A52B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01" t="18642" r="2284"/>
            <a:stretch/>
          </p:blipFill>
          <p:spPr>
            <a:xfrm>
              <a:off x="600074" y="2138362"/>
              <a:ext cx="5276850" cy="6185838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0EF99FC4-CA60-4AAE-A97F-2B9866FC2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3618"/>
            <a:stretch/>
          </p:blipFill>
          <p:spPr>
            <a:xfrm>
              <a:off x="573681" y="316862"/>
              <a:ext cx="2309802" cy="1699897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94E4277A-9E71-4D5C-895C-7DFFB1E08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24" t="54107" r="1989" b="43014"/>
            <a:stretch/>
          </p:blipFill>
          <p:spPr>
            <a:xfrm>
              <a:off x="627433" y="1953975"/>
              <a:ext cx="5184030" cy="216692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6EEFD514-5930-496F-A9F6-6269C437A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0850" t="12690" r="2873" b="47823"/>
            <a:stretch/>
          </p:blipFill>
          <p:spPr>
            <a:xfrm>
              <a:off x="4895852" y="316863"/>
              <a:ext cx="876301" cy="2971800"/>
            </a:xfrm>
            <a:prstGeom prst="rect">
              <a:avLst/>
            </a:prstGeom>
          </p:spPr>
        </p:pic>
      </p:grpSp>
      <p:sp>
        <p:nvSpPr>
          <p:cNvPr id="5" name="Título 3">
            <a:extLst>
              <a:ext uri="{FF2B5EF4-FFF2-40B4-BE49-F238E27FC236}">
                <a16:creationId xmlns:a16="http://schemas.microsoft.com/office/drawing/2014/main" id="{B4B7D09F-1FFB-780C-CB1B-D4D3D8837716}"/>
              </a:ext>
            </a:extLst>
          </p:cNvPr>
          <p:cNvSpPr txBox="1">
            <a:spLocks/>
          </p:cNvSpPr>
          <p:nvPr/>
        </p:nvSpPr>
        <p:spPr>
          <a:xfrm>
            <a:off x="587549" y="272911"/>
            <a:ext cx="11200002" cy="591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6. What is SATIVUM?</a:t>
            </a:r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8E81FF-9F41-450A-9D79-FD6630CCBBF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834" y="497206"/>
            <a:ext cx="3903725" cy="82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36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8F913DA4-DE72-4EFC-83D0-814F1DC281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03" r="1989"/>
          <a:stretch/>
        </p:blipFill>
        <p:spPr>
          <a:xfrm>
            <a:off x="561975" y="-17781"/>
            <a:ext cx="5276850" cy="68935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D8CCE18-052A-43F9-8811-98C3CB7446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03" r="2285"/>
          <a:stretch/>
        </p:blipFill>
        <p:spPr>
          <a:xfrm>
            <a:off x="6353177" y="0"/>
            <a:ext cx="5314950" cy="696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63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FBA119-93AB-4CAC-8279-C2BD6363C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238D439-80F6-4EFA-880B-89FA13763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56" r="3675"/>
          <a:stretch/>
        </p:blipFill>
        <p:spPr>
          <a:xfrm>
            <a:off x="0" y="5115273"/>
            <a:ext cx="3009210" cy="17427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0A94237-1DFD-466F-BA75-233951D2C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52"/>
          <a:stretch/>
        </p:blipFill>
        <p:spPr>
          <a:xfrm>
            <a:off x="690" y="0"/>
            <a:ext cx="3009210" cy="53923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5403EC5-E6F8-4AA4-9405-45804D1B5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594" y="0"/>
            <a:ext cx="3976321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8CE56B1-59B4-405D-92F4-A10D31D0B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989" y="0"/>
            <a:ext cx="3976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97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6FC9B4B-B1C7-4B3B-95B7-A71942BEE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76321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6DC8B5-DB53-4FFA-B09F-BF8667CB0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839" y="0"/>
            <a:ext cx="3976321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D445E8D-F50A-4956-A9AF-28E3833CB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678" y="0"/>
            <a:ext cx="3976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50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9C83D53-074E-4062-BE56-D1DEA34C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975" y="1078532"/>
            <a:ext cx="8120974" cy="702209"/>
          </a:xfrm>
        </p:spPr>
        <p:txBody>
          <a:bodyPr>
            <a:normAutofit/>
          </a:bodyPr>
          <a:lstStyle/>
          <a:p>
            <a:r>
              <a:rPr lang="es-ES" sz="3600" dirty="0" err="1"/>
              <a:t>Soil</a:t>
            </a:r>
            <a:r>
              <a:rPr lang="es-ES" sz="3600" dirty="0"/>
              <a:t> </a:t>
            </a:r>
            <a:r>
              <a:rPr lang="es-ES" sz="3600" dirty="0" err="1"/>
              <a:t>points</a:t>
            </a:r>
            <a:r>
              <a:rPr lang="es-ES" sz="3600" dirty="0"/>
              <a:t> &gt; Digital </a:t>
            </a:r>
            <a:r>
              <a:rPr lang="es-ES" sz="3600" dirty="0" err="1"/>
              <a:t>Soil</a:t>
            </a:r>
            <a:r>
              <a:rPr lang="es-ES" sz="3600" dirty="0"/>
              <a:t> </a:t>
            </a:r>
            <a:r>
              <a:rPr lang="es-ES" sz="3600" dirty="0" err="1"/>
              <a:t>Mapping</a:t>
            </a:r>
            <a:r>
              <a:rPr lang="es-ES" sz="3600" dirty="0"/>
              <a:t> &gt; API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7988B0F-DF88-454F-A4E3-723A4BA5B04E}"/>
              </a:ext>
            </a:extLst>
          </p:cNvPr>
          <p:cNvSpPr txBox="1"/>
          <p:nvPr/>
        </p:nvSpPr>
        <p:spPr>
          <a:xfrm>
            <a:off x="7941105" y="1901758"/>
            <a:ext cx="347697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About 50.000 georeferenced soil samples collected all over Spain from multiple sources, including private sector.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3522C2-AAFF-448D-A3D9-70BA9985A6D0}"/>
              </a:ext>
            </a:extLst>
          </p:cNvPr>
          <p:cNvSpPr txBox="1"/>
          <p:nvPr/>
        </p:nvSpPr>
        <p:spPr>
          <a:xfrm>
            <a:off x="7941104" y="3626697"/>
            <a:ext cx="347697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National government will collect and analyse 16,000 new points in 2024 with two depths.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EA60B0D-3E1B-4BA5-BA9E-572DC73DFCB4}"/>
              </a:ext>
            </a:extLst>
          </p:cNvPr>
          <p:cNvSpPr txBox="1"/>
          <p:nvPr/>
        </p:nvSpPr>
        <p:spPr>
          <a:xfrm>
            <a:off x="7941104" y="5074636"/>
            <a:ext cx="347697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Soil texture, organic matter, P and K are interpolated using Digital Soil Mapping techniques with covariate variables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280CCBE-ED04-1584-6687-B19E23AD5ED9}"/>
              </a:ext>
            </a:extLst>
          </p:cNvPr>
          <p:cNvSpPr/>
          <p:nvPr/>
        </p:nvSpPr>
        <p:spPr>
          <a:xfrm>
            <a:off x="342848" y="158971"/>
            <a:ext cx="11506304" cy="798544"/>
          </a:xfrm>
          <a:prstGeom prst="rect">
            <a:avLst/>
          </a:prstGeom>
          <a:solidFill>
            <a:srgbClr val="904B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ítulo 3">
            <a:extLst>
              <a:ext uri="{FF2B5EF4-FFF2-40B4-BE49-F238E27FC236}">
                <a16:creationId xmlns:a16="http://schemas.microsoft.com/office/drawing/2014/main" id="{EBDE6FE4-CAC4-CB54-6948-22D70F4DE8F5}"/>
              </a:ext>
            </a:extLst>
          </p:cNvPr>
          <p:cNvSpPr txBox="1">
            <a:spLocks/>
          </p:cNvSpPr>
          <p:nvPr/>
        </p:nvSpPr>
        <p:spPr>
          <a:xfrm>
            <a:off x="587549" y="272911"/>
            <a:ext cx="11200002" cy="591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The services behind the APP: Backend</a:t>
            </a:r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3739F6F-7EFE-4E0B-8937-F80ECC786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74" y="1901757"/>
            <a:ext cx="7006621" cy="43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84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7950F5-4F7D-485A-9BAF-281F66D4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592"/>
            <a:ext cx="10515600" cy="1325563"/>
          </a:xfrm>
        </p:spPr>
        <p:txBody>
          <a:bodyPr/>
          <a:lstStyle/>
          <a:p>
            <a:r>
              <a:rPr lang="en-GB" dirty="0"/>
              <a:t>N-NO3 content in groundwater</a:t>
            </a:r>
          </a:p>
        </p:txBody>
      </p:sp>
      <p:pic>
        <p:nvPicPr>
          <p:cNvPr id="5122" name="Picture 2" descr="mapa poligono Tiessen N nacional">
            <a:extLst>
              <a:ext uri="{FF2B5EF4-FFF2-40B4-BE49-F238E27FC236}">
                <a16:creationId xmlns:a16="http://schemas.microsoft.com/office/drawing/2014/main" id="{2DB90C79-0CC2-4C42-818D-563DBD0AA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6" y="1282020"/>
            <a:ext cx="11693751" cy="571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016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E2D210-46CF-4CF1-859C-389001DCE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785" y="1847514"/>
            <a:ext cx="8229600" cy="501048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AE" b="1" dirty="0"/>
              <a:t>Crop nutrient </a:t>
            </a:r>
            <a:r>
              <a:rPr lang="en-AE" b="1" dirty="0" err="1"/>
              <a:t>budgetting</a:t>
            </a:r>
            <a:r>
              <a:rPr lang="en-AE" b="1" dirty="0"/>
              <a:t> (balance)</a:t>
            </a:r>
          </a:p>
          <a:p>
            <a:r>
              <a:rPr lang="en-AE" dirty="0"/>
              <a:t>API B for crop parameters for nutrition algorithm</a:t>
            </a:r>
          </a:p>
          <a:p>
            <a:r>
              <a:rPr lang="en-AE" dirty="0"/>
              <a:t>API C for nutrient balance calculation </a:t>
            </a:r>
          </a:p>
          <a:p>
            <a:pPr marL="0" indent="0">
              <a:buNone/>
            </a:pPr>
            <a:r>
              <a:rPr lang="en-AE" b="1" dirty="0"/>
              <a:t>Fertilizer recommendation </a:t>
            </a:r>
          </a:p>
          <a:p>
            <a:r>
              <a:rPr lang="en-AE" dirty="0"/>
              <a:t>API D for organic fertilizer listing</a:t>
            </a:r>
          </a:p>
          <a:p>
            <a:r>
              <a:rPr lang="en-AE" dirty="0"/>
              <a:t>API E for inorganic fertilizer listing</a:t>
            </a:r>
          </a:p>
          <a:p>
            <a:r>
              <a:rPr lang="en-AE" dirty="0"/>
              <a:t>API G for automatic fertilizer proposal service</a:t>
            </a:r>
          </a:p>
          <a:p>
            <a:pPr marL="0" indent="0">
              <a:buNone/>
            </a:pPr>
            <a:r>
              <a:rPr lang="en-AE" b="1" dirty="0"/>
              <a:t>Geospatial data services </a:t>
            </a:r>
          </a:p>
          <a:p>
            <a:r>
              <a:rPr lang="en-AE" dirty="0"/>
              <a:t>API A for soil query (from interpolated maps)</a:t>
            </a:r>
          </a:p>
          <a:p>
            <a:r>
              <a:rPr lang="en-AE" dirty="0"/>
              <a:t>API F for N and K content of irrigation water</a:t>
            </a:r>
          </a:p>
          <a:p>
            <a:pPr marL="0" indent="0">
              <a:buNone/>
            </a:pPr>
            <a:r>
              <a:rPr lang="en-AE" b="1" dirty="0"/>
              <a:t>HTML demo interface</a:t>
            </a:r>
            <a:r>
              <a:rPr lang="en-AE" dirty="0"/>
              <a:t>: simple PWA and request sequence documentation</a:t>
            </a:r>
          </a:p>
          <a:p>
            <a:r>
              <a:rPr lang="en-AE" dirty="0"/>
              <a:t>API H </a:t>
            </a:r>
            <a:r>
              <a:rPr lang="es-ES" dirty="0" err="1"/>
              <a:t>access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SIGPAC </a:t>
            </a:r>
            <a:r>
              <a:rPr lang="es-ES" dirty="0" err="1"/>
              <a:t>enclosures</a:t>
            </a:r>
            <a:endParaRPr lang="en-AE" dirty="0"/>
          </a:p>
          <a:p>
            <a:pPr marL="0" indent="0">
              <a:buNone/>
            </a:pPr>
            <a:endParaRPr lang="en-AE" sz="2000" b="1" dirty="0"/>
          </a:p>
          <a:p>
            <a:pPr marL="0" indent="0">
              <a:buNone/>
            </a:pPr>
            <a:endParaRPr lang="en-AE" sz="2000" dirty="0"/>
          </a:p>
          <a:p>
            <a:endParaRPr lang="en-AE" sz="2000" dirty="0"/>
          </a:p>
          <a:p>
            <a:pPr marL="0" indent="0">
              <a:buNone/>
            </a:pPr>
            <a:endParaRPr lang="en-AE" dirty="0"/>
          </a:p>
        </p:txBody>
      </p:sp>
      <p:sp>
        <p:nvSpPr>
          <p:cNvPr id="6" name="Cerrar llave 5">
            <a:extLst>
              <a:ext uri="{FF2B5EF4-FFF2-40B4-BE49-F238E27FC236}">
                <a16:creationId xmlns:a16="http://schemas.microsoft.com/office/drawing/2014/main" id="{694464B9-9B8A-493A-A241-AD9B2992FC0A}"/>
              </a:ext>
            </a:extLst>
          </p:cNvPr>
          <p:cNvSpPr/>
          <p:nvPr/>
        </p:nvSpPr>
        <p:spPr>
          <a:xfrm>
            <a:off x="7824192" y="2074332"/>
            <a:ext cx="360040" cy="22592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errar llave 13">
            <a:extLst>
              <a:ext uri="{FF2B5EF4-FFF2-40B4-BE49-F238E27FC236}">
                <a16:creationId xmlns:a16="http://schemas.microsoft.com/office/drawing/2014/main" id="{DAE802F5-25B0-41A3-8FE7-96D975FF81FF}"/>
              </a:ext>
            </a:extLst>
          </p:cNvPr>
          <p:cNvSpPr/>
          <p:nvPr/>
        </p:nvSpPr>
        <p:spPr>
          <a:xfrm>
            <a:off x="7824192" y="4710676"/>
            <a:ext cx="360040" cy="92605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Picture 8" descr="ArcGIS Server">
            <a:extLst>
              <a:ext uri="{FF2B5EF4-FFF2-40B4-BE49-F238E27FC236}">
                <a16:creationId xmlns:a16="http://schemas.microsoft.com/office/drawing/2014/main" id="{4CED33F3-98A8-4D77-BC65-5F8DE51F9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495" y="4851645"/>
            <a:ext cx="1944217" cy="86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m-sal (Tamer S) · GitHub">
            <a:extLst>
              <a:ext uri="{FF2B5EF4-FFF2-40B4-BE49-F238E27FC236}">
                <a16:creationId xmlns:a16="http://schemas.microsoft.com/office/drawing/2014/main" id="{6C7CCE52-0CDF-4D58-8A44-26CF2C82B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264" y="2828601"/>
            <a:ext cx="1116243" cy="74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penAPI Specification v3.1.0 | Introduction, Definitions, &amp; More">
            <a:extLst>
              <a:ext uri="{FF2B5EF4-FFF2-40B4-BE49-F238E27FC236}">
                <a16:creationId xmlns:a16="http://schemas.microsoft.com/office/drawing/2014/main" id="{190C1A6E-D8A9-4365-9BB5-4D24A09D0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275" y="3658229"/>
            <a:ext cx="1417996" cy="42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D0C6C78-EF60-4A2A-9B20-B135DB8C9F29}"/>
              </a:ext>
            </a:extLst>
          </p:cNvPr>
          <p:cNvSpPr txBox="1"/>
          <p:nvPr/>
        </p:nvSpPr>
        <p:spPr>
          <a:xfrm>
            <a:off x="9770616" y="3718516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>
                <a:latin typeface="Consolas" panose="020B0609020204030204" pitchFamily="49" charset="0"/>
              </a:rPr>
              <a:t>OAS 3.1</a:t>
            </a:r>
            <a:endParaRPr lang="es-ES" sz="1400" dirty="0">
              <a:latin typeface="Consolas" panose="020B0609020204030204" pitchFamily="49" charset="0"/>
            </a:endParaRPr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702B6540-A44B-4788-BD6E-A3BB71FB3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624" y="144867"/>
            <a:ext cx="11200002" cy="1325563"/>
          </a:xfrm>
        </p:spPr>
        <p:txBody>
          <a:bodyPr>
            <a:normAutofit/>
          </a:bodyPr>
          <a:lstStyle/>
          <a:p>
            <a:r>
              <a:rPr lang="en-GB" sz="2400" dirty="0"/>
              <a:t>New plethora of API for third parties funded by CAP Coordinating body of Spain (FEGA)</a:t>
            </a:r>
          </a:p>
        </p:txBody>
      </p:sp>
    </p:spTree>
    <p:extLst>
      <p:ext uri="{BB962C8B-B14F-4D97-AF65-F5344CB8AC3E}">
        <p14:creationId xmlns:p14="http://schemas.microsoft.com/office/powerpoint/2010/main" val="2399513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1" descr="image002">
            <a:extLst>
              <a:ext uri="{FF2B5EF4-FFF2-40B4-BE49-F238E27FC236}">
                <a16:creationId xmlns:a16="http://schemas.microsoft.com/office/drawing/2014/main" id="{B2B550E6-9754-4801-B405-9FD8EDC47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7815"/>
            <a:ext cx="11908615" cy="5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Título">
            <a:extLst>
              <a:ext uri="{FF2B5EF4-FFF2-40B4-BE49-F238E27FC236}">
                <a16:creationId xmlns:a16="http://schemas.microsoft.com/office/drawing/2014/main" id="{33FABBD6-56FC-4E5F-9DDF-6AEEA2772CFE}"/>
              </a:ext>
            </a:extLst>
          </p:cNvPr>
          <p:cNvSpPr txBox="1">
            <a:spLocks/>
          </p:cNvSpPr>
          <p:nvPr/>
        </p:nvSpPr>
        <p:spPr>
          <a:xfrm>
            <a:off x="283385" y="-877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API schema for third party APPs</a:t>
            </a:r>
          </a:p>
        </p:txBody>
      </p:sp>
    </p:spTree>
    <p:extLst>
      <p:ext uri="{BB962C8B-B14F-4D97-AF65-F5344CB8AC3E}">
        <p14:creationId xmlns:p14="http://schemas.microsoft.com/office/powerpoint/2010/main" val="556496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7962DE-59F0-C358-A417-98A7810CB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6266"/>
            <a:ext cx="12192000" cy="546173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6B7D60-446A-4C50-9DCE-5C255E34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19" y="108052"/>
            <a:ext cx="10515600" cy="1325563"/>
          </a:xfrm>
        </p:spPr>
        <p:txBody>
          <a:bodyPr/>
          <a:lstStyle/>
          <a:p>
            <a:r>
              <a:rPr lang="en-GB" dirty="0" err="1"/>
              <a:t>Developper</a:t>
            </a:r>
            <a:r>
              <a:rPr lang="en-GB" dirty="0"/>
              <a:t> portal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4B86FE0-E20F-41DB-B3A3-0F704975C657}"/>
              </a:ext>
            </a:extLst>
          </p:cNvPr>
          <p:cNvSpPr/>
          <p:nvPr/>
        </p:nvSpPr>
        <p:spPr>
          <a:xfrm>
            <a:off x="3709457" y="45522"/>
            <a:ext cx="3826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https://portal.api.itacyl.es/portal/apis/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326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Trigo en el campo">
            <a:extLst>
              <a:ext uri="{FF2B5EF4-FFF2-40B4-BE49-F238E27FC236}">
                <a16:creationId xmlns:a16="http://schemas.microsoft.com/office/drawing/2014/main" id="{8A210E74-4C90-C7DA-7379-FA33E92850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1BA7DA4-829A-8718-80C8-04D0529A2FF6}"/>
              </a:ext>
            </a:extLst>
          </p:cNvPr>
          <p:cNvSpPr/>
          <p:nvPr/>
        </p:nvSpPr>
        <p:spPr>
          <a:xfrm>
            <a:off x="5168759" y="0"/>
            <a:ext cx="7023241" cy="68580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A7B63B6-DB7C-B46E-3F99-00A38909204A}"/>
              </a:ext>
            </a:extLst>
          </p:cNvPr>
          <p:cNvSpPr txBox="1"/>
          <p:nvPr/>
        </p:nvSpPr>
        <p:spPr>
          <a:xfrm>
            <a:off x="5292651" y="603042"/>
            <a:ext cx="67356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/>
              <a:t>INTRODUCTION AND REGULATIONS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s-ES" dirty="0" err="1"/>
              <a:t>Why</a:t>
            </a:r>
            <a:r>
              <a:rPr lang="es-ES" dirty="0"/>
              <a:t> </a:t>
            </a:r>
            <a:r>
              <a:rPr lang="es-ES" dirty="0" err="1"/>
              <a:t>did</a:t>
            </a:r>
            <a:r>
              <a:rPr lang="es-ES" dirty="0"/>
              <a:t> </a:t>
            </a:r>
            <a:r>
              <a:rPr lang="es-ES" dirty="0" err="1"/>
              <a:t>Spain</a:t>
            </a:r>
            <a:r>
              <a:rPr lang="es-ES" dirty="0"/>
              <a:t> </a:t>
            </a:r>
            <a:r>
              <a:rPr lang="es-ES" dirty="0" err="1"/>
              <a:t>need</a:t>
            </a:r>
            <a:r>
              <a:rPr lang="es-ES" dirty="0"/>
              <a:t> a Royal </a:t>
            </a:r>
            <a:r>
              <a:rPr lang="es-ES" dirty="0" err="1"/>
              <a:t>Decree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regulate</a:t>
            </a:r>
            <a:r>
              <a:rPr lang="es-ES" dirty="0"/>
              <a:t> </a:t>
            </a:r>
            <a:r>
              <a:rPr lang="es-ES" dirty="0" err="1"/>
              <a:t>fertilization</a:t>
            </a:r>
            <a:r>
              <a:rPr lang="es-ES" dirty="0"/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s-ES" dirty="0" err="1"/>
              <a:t>National</a:t>
            </a:r>
            <a:r>
              <a:rPr lang="es-ES" dirty="0"/>
              <a:t> </a:t>
            </a:r>
            <a:r>
              <a:rPr lang="es-ES" dirty="0" err="1"/>
              <a:t>implications</a:t>
            </a:r>
            <a:r>
              <a:rPr lang="es-ES" dirty="0"/>
              <a:t>: Royal </a:t>
            </a:r>
            <a:r>
              <a:rPr lang="es-ES" dirty="0" err="1"/>
              <a:t>Decree</a:t>
            </a:r>
            <a:r>
              <a:rPr lang="es-ES" dirty="0"/>
              <a:t> 1051/2022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National implications: Royal Decree 1054/2022, SIEX, REA and CUE</a:t>
            </a:r>
            <a:endParaRPr lang="es-ES" dirty="0"/>
          </a:p>
          <a:p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C5D5997-DBC1-E081-4D87-EBB4C253FCE2}"/>
              </a:ext>
            </a:extLst>
          </p:cNvPr>
          <p:cNvSpPr txBox="1"/>
          <p:nvPr/>
        </p:nvSpPr>
        <p:spPr>
          <a:xfrm>
            <a:off x="5292651" y="2859711"/>
            <a:ext cx="6570230" cy="212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/>
              <a:t>SATIVUM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6"/>
            </a:pPr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SATIVUM?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6"/>
            </a:pPr>
            <a:r>
              <a:rPr lang="es-ES" dirty="0" err="1"/>
              <a:t>Algorithm</a:t>
            </a:r>
            <a:endParaRPr lang="es-ES" dirty="0"/>
          </a:p>
          <a:p>
            <a:pPr marL="342900" indent="-342900">
              <a:lnSpc>
                <a:spcPct val="150000"/>
              </a:lnSpc>
              <a:buFont typeface="+mj-lt"/>
              <a:buAutoNum type="arabicPeriod" startAt="6"/>
            </a:pPr>
            <a:r>
              <a:rPr lang="es-ES" dirty="0" err="1"/>
              <a:t>Mapping</a:t>
            </a:r>
            <a:endParaRPr lang="es-ES" dirty="0"/>
          </a:p>
          <a:p>
            <a:pPr marL="342900" indent="-342900">
              <a:lnSpc>
                <a:spcPct val="150000"/>
              </a:lnSpc>
              <a:buFont typeface="+mj-lt"/>
              <a:buAutoNum type="arabicPeriod" startAt="6"/>
            </a:pPr>
            <a:r>
              <a:rPr lang="es-ES" dirty="0" err="1"/>
              <a:t>APIs</a:t>
            </a: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936A8F-5C4C-DEDF-194F-770BA73C5902}"/>
              </a:ext>
            </a:extLst>
          </p:cNvPr>
          <p:cNvSpPr txBox="1"/>
          <p:nvPr/>
        </p:nvSpPr>
        <p:spPr>
          <a:xfrm>
            <a:off x="5292651" y="5737621"/>
            <a:ext cx="6314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CONCLUSIONS</a:t>
            </a:r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8CE3E9B-5F8D-0D1F-1B98-FB79CE46D0AE}"/>
              </a:ext>
            </a:extLst>
          </p:cNvPr>
          <p:cNvSpPr txBox="1"/>
          <p:nvPr/>
        </p:nvSpPr>
        <p:spPr>
          <a:xfrm>
            <a:off x="1284051" y="2675259"/>
            <a:ext cx="23823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600" b="1" dirty="0"/>
              <a:t>INDEX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531598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4B93E3-343D-4E5E-8177-A19CD25D0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0BF675-B4DF-4F14-85BC-602C0F977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C08814-C1C3-48BB-B3F8-D143098C2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589" y="0"/>
            <a:ext cx="9246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50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4E643-8F05-5A2C-C066-F41614F3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58C775-EE1D-E78B-D035-27CE268D7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5683" y="-49083"/>
            <a:ext cx="7206317" cy="69561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BD93B3-B1B9-D592-789C-3C22C3F6E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69" y="1105068"/>
            <a:ext cx="3856054" cy="53878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8E55FD-5183-80D1-D147-605F0A4BD017}"/>
              </a:ext>
            </a:extLst>
          </p:cNvPr>
          <p:cNvSpPr txBox="1"/>
          <p:nvPr/>
        </p:nvSpPr>
        <p:spPr>
          <a:xfrm>
            <a:off x="1545575" y="5984240"/>
            <a:ext cx="163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Doc </a:t>
            </a:r>
            <a:r>
              <a:rPr lang="en-GB" dirty="0" err="1"/>
              <a:t>descriptivo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59401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7C2BB1D-48EE-453A-855F-3BFFAF803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User experience (march 2024 data)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7E78298-222C-401C-8882-FD12BC441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19061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Farmer and advisors </a:t>
            </a:r>
          </a:p>
          <a:p>
            <a:pPr lvl="1"/>
            <a:r>
              <a:rPr lang="en-GB" dirty="0"/>
              <a:t>Users active: </a:t>
            </a:r>
            <a:r>
              <a:rPr lang="en-GB" dirty="0">
                <a:solidFill>
                  <a:srgbClr val="FF0000"/>
                </a:solidFill>
              </a:rPr>
              <a:t>3,999</a:t>
            </a:r>
          </a:p>
          <a:p>
            <a:pPr lvl="1"/>
            <a:r>
              <a:rPr lang="en-GB" dirty="0"/>
              <a:t>Parcels included: </a:t>
            </a:r>
            <a:r>
              <a:rPr lang="en-GB" dirty="0">
                <a:solidFill>
                  <a:srgbClr val="FF0000"/>
                </a:solidFill>
              </a:rPr>
              <a:t>311,211</a:t>
            </a:r>
            <a:r>
              <a:rPr lang="en-GB" dirty="0"/>
              <a:t> (26,759 of them with nutrient plan)</a:t>
            </a:r>
          </a:p>
          <a:p>
            <a:pPr lvl="1"/>
            <a:r>
              <a:rPr lang="en-GB" dirty="0"/>
              <a:t>Training sessions in 2023: </a:t>
            </a:r>
            <a:r>
              <a:rPr lang="en-GB" dirty="0">
                <a:solidFill>
                  <a:srgbClr val="FF0000"/>
                </a:solidFill>
              </a:rPr>
              <a:t>74</a:t>
            </a:r>
          </a:p>
          <a:p>
            <a:pPr lvl="1"/>
            <a:r>
              <a:rPr lang="en-GB" dirty="0"/>
              <a:t>Farmers/advisors audience in 2023: </a:t>
            </a:r>
            <a:r>
              <a:rPr lang="en-GB" dirty="0">
                <a:solidFill>
                  <a:srgbClr val="FF0000"/>
                </a:solidFill>
              </a:rPr>
              <a:t>2,300</a:t>
            </a:r>
          </a:p>
          <a:p>
            <a:r>
              <a:rPr lang="en-GB" dirty="0"/>
              <a:t>Developers</a:t>
            </a:r>
          </a:p>
          <a:p>
            <a:pPr lvl="1"/>
            <a:r>
              <a:rPr lang="en-GB" dirty="0"/>
              <a:t>Registered with API Key: </a:t>
            </a:r>
            <a:r>
              <a:rPr lang="en-GB" dirty="0">
                <a:solidFill>
                  <a:srgbClr val="FF0000"/>
                </a:solidFill>
              </a:rPr>
              <a:t>25</a:t>
            </a:r>
          </a:p>
          <a:p>
            <a:pPr lvl="1"/>
            <a:r>
              <a:rPr lang="en-GB" dirty="0"/>
              <a:t>API petitions for nutrient budget during Feb. 2024: </a:t>
            </a:r>
            <a:r>
              <a:rPr lang="en-GB" dirty="0">
                <a:solidFill>
                  <a:srgbClr val="FF0000"/>
                </a:solidFill>
              </a:rPr>
              <a:t>6,481</a:t>
            </a:r>
            <a:r>
              <a:rPr lang="en-GB" dirty="0"/>
              <a:t> from SATIVUM + </a:t>
            </a:r>
            <a:r>
              <a:rPr lang="en-GB" dirty="0">
                <a:solidFill>
                  <a:srgbClr val="FF0000"/>
                </a:solidFill>
              </a:rPr>
              <a:t>1,837</a:t>
            </a:r>
            <a:r>
              <a:rPr lang="en-GB" dirty="0"/>
              <a:t> from third parties</a:t>
            </a:r>
          </a:p>
        </p:txBody>
      </p:sp>
      <p:pic>
        <p:nvPicPr>
          <p:cNvPr id="5" name="Picture 4" descr="A group of people in a room with laptops&#10;&#10;Description automatically generated">
            <a:extLst>
              <a:ext uri="{FF2B5EF4-FFF2-40B4-BE49-F238E27FC236}">
                <a16:creationId xmlns:a16="http://schemas.microsoft.com/office/drawing/2014/main" id="{D916299D-AE31-90EE-D833-C459CEFE2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48" y="4144315"/>
            <a:ext cx="4968069" cy="2235631"/>
          </a:xfrm>
          <a:prstGeom prst="rect">
            <a:avLst/>
          </a:prstGeom>
        </p:spPr>
      </p:pic>
      <p:pic>
        <p:nvPicPr>
          <p:cNvPr id="7" name="Picture 6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36716C69-2551-22FC-354E-B01E8379DA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3" b="9115"/>
          <a:stretch/>
        </p:blipFill>
        <p:spPr>
          <a:xfrm>
            <a:off x="7053448" y="1765663"/>
            <a:ext cx="4968069" cy="223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84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FACCF-AF20-1545-A083-1F362C7A2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9BEE1-529F-BD42-F164-A8FAF6D9C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sitting at tables with computers and a projector screen&#10;&#10;Description automatically generated">
            <a:extLst>
              <a:ext uri="{FF2B5EF4-FFF2-40B4-BE49-F238E27FC236}">
                <a16:creationId xmlns:a16="http://schemas.microsoft.com/office/drawing/2014/main" id="{5CB903DB-94A1-3030-6C95-2EDB92711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80" y="1825625"/>
            <a:ext cx="9669640" cy="4351338"/>
          </a:xfrm>
        </p:spPr>
      </p:pic>
      <p:pic>
        <p:nvPicPr>
          <p:cNvPr id="7" name="Picture 6" descr="A group of people sitting in a theater&#10;&#10;Description automatically generated">
            <a:extLst>
              <a:ext uri="{FF2B5EF4-FFF2-40B4-BE49-F238E27FC236}">
                <a16:creationId xmlns:a16="http://schemas.microsoft.com/office/drawing/2014/main" id="{183E01A8-B120-4BC0-58C6-FD4449F71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9" name="Picture 8" descr="People sitting at a bar&#10;&#10;Description automatically generated">
            <a:extLst>
              <a:ext uri="{FF2B5EF4-FFF2-40B4-BE49-F238E27FC236}">
                <a16:creationId xmlns:a16="http://schemas.microsoft.com/office/drawing/2014/main" id="{241152C0-543A-5A81-6628-28A0A461A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11" name="Picture 10" descr="A person giving a presentation to a group of people&#10;&#10;Description automatically generated">
            <a:extLst>
              <a:ext uri="{FF2B5EF4-FFF2-40B4-BE49-F238E27FC236}">
                <a16:creationId xmlns:a16="http://schemas.microsoft.com/office/drawing/2014/main" id="{13DF8B56-7BB1-B1BC-E71C-E047029731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13" name="Picture 12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9464B06E-AECB-91D7-8484-FD5DC8992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15" name="Picture 14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9A45BA31-FAA6-C7E7-460D-2A5C82B89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17" name="Picture 16" descr="A group of people sitting at tables in a classroom&#10;&#10;Description automatically generated">
            <a:extLst>
              <a:ext uri="{FF2B5EF4-FFF2-40B4-BE49-F238E27FC236}">
                <a16:creationId xmlns:a16="http://schemas.microsoft.com/office/drawing/2014/main" id="{2627463D-2215-6036-55FD-670033D94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333"/>
            <a:ext cx="12192000" cy="5503333"/>
          </a:xfrm>
          <a:prstGeom prst="rect">
            <a:avLst/>
          </a:prstGeom>
        </p:spPr>
      </p:pic>
      <p:pic>
        <p:nvPicPr>
          <p:cNvPr id="19" name="Picture 18" descr="A person giving a presentation to a group of people&#10;&#10;Description automatically generated">
            <a:extLst>
              <a:ext uri="{FF2B5EF4-FFF2-40B4-BE49-F238E27FC236}">
                <a16:creationId xmlns:a16="http://schemas.microsoft.com/office/drawing/2014/main" id="{FA689104-F20E-1456-7E0B-F213D68DA4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21" name="Picture 20" descr="A large group of people sitting at tables&#10;&#10;Description automatically generated">
            <a:extLst>
              <a:ext uri="{FF2B5EF4-FFF2-40B4-BE49-F238E27FC236}">
                <a16:creationId xmlns:a16="http://schemas.microsoft.com/office/drawing/2014/main" id="{3E8E33F7-ED63-0394-E1EC-CDCD009C02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52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28E90-5B62-C99B-ECAF-DE2F9C659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 descr="A person giving a presentation to a group of people&#10;&#10;Description automatically generated">
            <a:extLst>
              <a:ext uri="{FF2B5EF4-FFF2-40B4-BE49-F238E27FC236}">
                <a16:creationId xmlns:a16="http://schemas.microsoft.com/office/drawing/2014/main" id="{52FC7B9B-4972-9DB2-FE94-E29F4C62C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413" y="598697"/>
            <a:ext cx="12572720" cy="565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19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1878B-DD92-5697-A101-242C11F45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ABDA5-D821-B09F-142D-0B00CC8CE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10" descr="A person giving a presentation to a group of people&#10;&#10;Description automatically generated">
            <a:extLst>
              <a:ext uri="{FF2B5EF4-FFF2-40B4-BE49-F238E27FC236}">
                <a16:creationId xmlns:a16="http://schemas.microsoft.com/office/drawing/2014/main" id="{74E21930-1102-99B7-0312-A6CE6D44A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6546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61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AF351-9262-0257-BA51-0E155F3DC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67A75-E75F-811D-BB70-174474297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565280-9DED-EE23-5322-388B7A52E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82053"/>
            <a:ext cx="121920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81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AFC41-D81D-3F08-AD1F-C4F92DBB4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6E3CD-F988-4660-CE8A-90C4EB843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 descr="People sitting at a bar&#10;&#10;Description automatically generated">
            <a:extLst>
              <a:ext uri="{FF2B5EF4-FFF2-40B4-BE49-F238E27FC236}">
                <a16:creationId xmlns:a16="http://schemas.microsoft.com/office/drawing/2014/main" id="{42DA2687-EFF5-921E-FDBE-92C4EB8EC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014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39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F78B2-27AB-643A-F44F-0143B5F58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88BF9-0364-53CD-94DD-93FB2062F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sitting at tables with computers and a projector screen&#10;&#10;Description automatically generated">
            <a:extLst>
              <a:ext uri="{FF2B5EF4-FFF2-40B4-BE49-F238E27FC236}">
                <a16:creationId xmlns:a16="http://schemas.microsoft.com/office/drawing/2014/main" id="{C4418823-8CF2-12DE-2BFA-68318DF78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1" y="855804"/>
            <a:ext cx="11824798" cy="532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93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7D0EA-00A4-D3F9-0B8C-8BA50C9C6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7EA2C-E980-BB29-8078-5FD65E987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sitting at tables with computers and a projector screen&#10;&#10;Description automatically generated">
            <a:extLst>
              <a:ext uri="{FF2B5EF4-FFF2-40B4-BE49-F238E27FC236}">
                <a16:creationId xmlns:a16="http://schemas.microsoft.com/office/drawing/2014/main" id="{55BD61B3-38AF-D147-3086-8B0C8AA53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80" y="1825625"/>
            <a:ext cx="9669640" cy="4351338"/>
          </a:xfrm>
        </p:spPr>
      </p:pic>
      <p:pic>
        <p:nvPicPr>
          <p:cNvPr id="7" name="Picture 6" descr="A group of people sitting in a theater&#10;&#10;Description automatically generated">
            <a:extLst>
              <a:ext uri="{FF2B5EF4-FFF2-40B4-BE49-F238E27FC236}">
                <a16:creationId xmlns:a16="http://schemas.microsoft.com/office/drawing/2014/main" id="{25EB4943-B362-50C2-C1D0-2D4EF2D7C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9" name="Picture 8" descr="People sitting at a bar&#10;&#10;Description automatically generated">
            <a:extLst>
              <a:ext uri="{FF2B5EF4-FFF2-40B4-BE49-F238E27FC236}">
                <a16:creationId xmlns:a16="http://schemas.microsoft.com/office/drawing/2014/main" id="{4C61160C-2C50-4ED4-6D0E-0CDF79B87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11" name="Picture 10" descr="A person giving a presentation to a group of people&#10;&#10;Description automatically generated">
            <a:extLst>
              <a:ext uri="{FF2B5EF4-FFF2-40B4-BE49-F238E27FC236}">
                <a16:creationId xmlns:a16="http://schemas.microsoft.com/office/drawing/2014/main" id="{89FA39A2-60D7-CE10-5935-9103588181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13" name="Picture 12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726E5218-82CB-B6C6-0844-36DDA38A85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15" name="Picture 14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6BD62FE9-34D0-358D-C0D4-6730DE711A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17" name="Picture 16" descr="A group of people sitting at tables in a classroom&#10;&#10;Description automatically generated">
            <a:extLst>
              <a:ext uri="{FF2B5EF4-FFF2-40B4-BE49-F238E27FC236}">
                <a16:creationId xmlns:a16="http://schemas.microsoft.com/office/drawing/2014/main" id="{6239D105-1B52-DE9F-68B4-DDB6383C22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333"/>
            <a:ext cx="12192000" cy="550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11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A38E9CB-4185-9697-101B-ED8718464B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" t="11235" r="9110" b="10862"/>
          <a:stretch/>
        </p:blipFill>
        <p:spPr>
          <a:xfrm>
            <a:off x="270034" y="754328"/>
            <a:ext cx="11247722" cy="5356771"/>
          </a:xfrm>
          <a:custGeom>
            <a:avLst/>
            <a:gdLst/>
            <a:ahLst/>
            <a:cxnLst/>
            <a:rect l="l" t="t" r="r" b="b"/>
            <a:pathLst>
              <a:path w="11247722" h="5356771">
                <a:moveTo>
                  <a:pt x="6046254" y="4441106"/>
                </a:moveTo>
                <a:lnTo>
                  <a:pt x="5889650" y="4911775"/>
                </a:lnTo>
                <a:lnTo>
                  <a:pt x="6203714" y="4911775"/>
                </a:lnTo>
                <a:lnTo>
                  <a:pt x="6047110" y="4441106"/>
                </a:lnTo>
                <a:close/>
                <a:moveTo>
                  <a:pt x="1053740" y="4401741"/>
                </a:moveTo>
                <a:lnTo>
                  <a:pt x="1053740" y="4715805"/>
                </a:lnTo>
                <a:lnTo>
                  <a:pt x="1168412" y="4715805"/>
                </a:lnTo>
                <a:cubicBezTo>
                  <a:pt x="1200361" y="4715805"/>
                  <a:pt x="1228316" y="4711954"/>
                  <a:pt x="1252277" y="4704252"/>
                </a:cubicBezTo>
                <a:cubicBezTo>
                  <a:pt x="1276238" y="4696550"/>
                  <a:pt x="1296206" y="4685711"/>
                  <a:pt x="1312180" y="4671733"/>
                </a:cubicBezTo>
                <a:cubicBezTo>
                  <a:pt x="1328155" y="4657756"/>
                  <a:pt x="1340135" y="4641069"/>
                  <a:pt x="1348122" y="4621671"/>
                </a:cubicBezTo>
                <a:cubicBezTo>
                  <a:pt x="1356109" y="4602274"/>
                  <a:pt x="1360103" y="4580595"/>
                  <a:pt x="1360103" y="4556633"/>
                </a:cubicBezTo>
                <a:cubicBezTo>
                  <a:pt x="1360103" y="4520121"/>
                  <a:pt x="1351831" y="4489314"/>
                  <a:pt x="1335286" y="4464211"/>
                </a:cubicBezTo>
                <a:cubicBezTo>
                  <a:pt x="1318741" y="4439109"/>
                  <a:pt x="1291642" y="4421423"/>
                  <a:pt x="1253988" y="4411154"/>
                </a:cubicBezTo>
                <a:cubicBezTo>
                  <a:pt x="1242578" y="4408301"/>
                  <a:pt x="1229599" y="4406019"/>
                  <a:pt x="1215051" y="4404308"/>
                </a:cubicBezTo>
                <a:cubicBezTo>
                  <a:pt x="1200503" y="4402596"/>
                  <a:pt x="1180393" y="4401741"/>
                  <a:pt x="1154720" y="4401741"/>
                </a:cubicBezTo>
                <a:close/>
                <a:moveTo>
                  <a:pt x="8390223" y="4394894"/>
                </a:moveTo>
                <a:cubicBezTo>
                  <a:pt x="8334883" y="4394894"/>
                  <a:pt x="8288672" y="4405306"/>
                  <a:pt x="8251589" y="4426130"/>
                </a:cubicBezTo>
                <a:cubicBezTo>
                  <a:pt x="8214506" y="4446954"/>
                  <a:pt x="8184554" y="4474766"/>
                  <a:pt x="8161734" y="4509567"/>
                </a:cubicBezTo>
                <a:cubicBezTo>
                  <a:pt x="8138914" y="4544368"/>
                  <a:pt x="8122797" y="4585017"/>
                  <a:pt x="8113384" y="4631513"/>
                </a:cubicBezTo>
                <a:cubicBezTo>
                  <a:pt x="8103971" y="4678009"/>
                  <a:pt x="8099264" y="4727215"/>
                  <a:pt x="8099264" y="4779131"/>
                </a:cubicBezTo>
                <a:cubicBezTo>
                  <a:pt x="8099264" y="4839606"/>
                  <a:pt x="8103828" y="4893947"/>
                  <a:pt x="8112956" y="4942154"/>
                </a:cubicBezTo>
                <a:cubicBezTo>
                  <a:pt x="8122083" y="4990362"/>
                  <a:pt x="8137487" y="5031581"/>
                  <a:pt x="8159167" y="5065812"/>
                </a:cubicBezTo>
                <a:cubicBezTo>
                  <a:pt x="8180846" y="5100042"/>
                  <a:pt x="8209942" y="5126143"/>
                  <a:pt x="8246455" y="5144114"/>
                </a:cubicBezTo>
                <a:cubicBezTo>
                  <a:pt x="8282967" y="5162085"/>
                  <a:pt x="8328893" y="5171070"/>
                  <a:pt x="8384233" y="5171070"/>
                </a:cubicBezTo>
                <a:cubicBezTo>
                  <a:pt x="8439571" y="5171070"/>
                  <a:pt x="8485782" y="5160801"/>
                  <a:pt x="8522866" y="5140263"/>
                </a:cubicBezTo>
                <a:cubicBezTo>
                  <a:pt x="8559949" y="5119725"/>
                  <a:pt x="8589900" y="5091770"/>
                  <a:pt x="8612721" y="5056398"/>
                </a:cubicBezTo>
                <a:cubicBezTo>
                  <a:pt x="8635540" y="5021027"/>
                  <a:pt x="8651658" y="4979808"/>
                  <a:pt x="8661071" y="4932741"/>
                </a:cubicBezTo>
                <a:cubicBezTo>
                  <a:pt x="8670485" y="4885674"/>
                  <a:pt x="8675192" y="4835612"/>
                  <a:pt x="8675192" y="4782555"/>
                </a:cubicBezTo>
                <a:cubicBezTo>
                  <a:pt x="8675192" y="4724363"/>
                  <a:pt x="8670627" y="4671449"/>
                  <a:pt x="8661499" y="4623811"/>
                </a:cubicBezTo>
                <a:cubicBezTo>
                  <a:pt x="8652371" y="4576174"/>
                  <a:pt x="8636824" y="4535382"/>
                  <a:pt x="8614860" y="4501437"/>
                </a:cubicBezTo>
                <a:cubicBezTo>
                  <a:pt x="8592895" y="4467492"/>
                  <a:pt x="8563656" y="4441248"/>
                  <a:pt x="8527145" y="4422707"/>
                </a:cubicBezTo>
                <a:cubicBezTo>
                  <a:pt x="8490632" y="4404165"/>
                  <a:pt x="8444992" y="4394894"/>
                  <a:pt x="8390223" y="4394894"/>
                </a:cubicBezTo>
                <a:close/>
                <a:moveTo>
                  <a:pt x="6504756" y="4229732"/>
                </a:moveTo>
                <a:lnTo>
                  <a:pt x="7285211" y="4229732"/>
                </a:lnTo>
                <a:cubicBezTo>
                  <a:pt x="7290345" y="4229732"/>
                  <a:pt x="7295052" y="4231302"/>
                  <a:pt x="7299331" y="4234439"/>
                </a:cubicBezTo>
                <a:cubicBezTo>
                  <a:pt x="7303610" y="4237577"/>
                  <a:pt x="7307175" y="4242712"/>
                  <a:pt x="7310028" y="4249843"/>
                </a:cubicBezTo>
                <a:cubicBezTo>
                  <a:pt x="7312881" y="4256974"/>
                  <a:pt x="7315020" y="4266530"/>
                  <a:pt x="7316446" y="4278511"/>
                </a:cubicBezTo>
                <a:cubicBezTo>
                  <a:pt x="7317872" y="4290492"/>
                  <a:pt x="7318586" y="4305040"/>
                  <a:pt x="7318586" y="4322155"/>
                </a:cubicBezTo>
                <a:cubicBezTo>
                  <a:pt x="7318586" y="4338700"/>
                  <a:pt x="7317872" y="4352820"/>
                  <a:pt x="7316446" y="4364515"/>
                </a:cubicBezTo>
                <a:cubicBezTo>
                  <a:pt x="7315020" y="4376210"/>
                  <a:pt x="7312880" y="4385624"/>
                  <a:pt x="7310028" y="4392755"/>
                </a:cubicBezTo>
                <a:cubicBezTo>
                  <a:pt x="7307175" y="4399887"/>
                  <a:pt x="7303610" y="4405164"/>
                  <a:pt x="7299331" y="4408587"/>
                </a:cubicBezTo>
                <a:cubicBezTo>
                  <a:pt x="7295052" y="4412010"/>
                  <a:pt x="7290345" y="4413721"/>
                  <a:pt x="7285211" y="4413721"/>
                </a:cubicBezTo>
                <a:lnTo>
                  <a:pt x="7007944" y="4413721"/>
                </a:lnTo>
                <a:lnTo>
                  <a:pt x="7007944" y="5306281"/>
                </a:lnTo>
                <a:cubicBezTo>
                  <a:pt x="7007944" y="5311986"/>
                  <a:pt x="7006090" y="5317121"/>
                  <a:pt x="7002382" y="5321684"/>
                </a:cubicBezTo>
                <a:cubicBezTo>
                  <a:pt x="6998673" y="5326249"/>
                  <a:pt x="6992540" y="5329957"/>
                  <a:pt x="6983983" y="5332809"/>
                </a:cubicBezTo>
                <a:cubicBezTo>
                  <a:pt x="6975425" y="5335662"/>
                  <a:pt x="6963872" y="5337944"/>
                  <a:pt x="6949324" y="5339655"/>
                </a:cubicBezTo>
                <a:cubicBezTo>
                  <a:pt x="6934776" y="5341367"/>
                  <a:pt x="6916662" y="5342223"/>
                  <a:pt x="6894984" y="5342223"/>
                </a:cubicBezTo>
                <a:cubicBezTo>
                  <a:pt x="6873304" y="5342223"/>
                  <a:pt x="6855191" y="5341367"/>
                  <a:pt x="6840643" y="5339655"/>
                </a:cubicBezTo>
                <a:cubicBezTo>
                  <a:pt x="6826095" y="5337944"/>
                  <a:pt x="6814542" y="5335662"/>
                  <a:pt x="6805984" y="5332809"/>
                </a:cubicBezTo>
                <a:cubicBezTo>
                  <a:pt x="6797427" y="5329957"/>
                  <a:pt x="6791293" y="5326249"/>
                  <a:pt x="6787585" y="5321684"/>
                </a:cubicBezTo>
                <a:cubicBezTo>
                  <a:pt x="6783877" y="5317121"/>
                  <a:pt x="6782023" y="5311986"/>
                  <a:pt x="6782023" y="5306281"/>
                </a:cubicBezTo>
                <a:lnTo>
                  <a:pt x="6782023" y="4413721"/>
                </a:lnTo>
                <a:lnTo>
                  <a:pt x="6504756" y="4413721"/>
                </a:lnTo>
                <a:cubicBezTo>
                  <a:pt x="6499051" y="4413721"/>
                  <a:pt x="6494202" y="4412010"/>
                  <a:pt x="6490208" y="4408587"/>
                </a:cubicBezTo>
                <a:cubicBezTo>
                  <a:pt x="6486215" y="4405164"/>
                  <a:pt x="6482791" y="4399887"/>
                  <a:pt x="6479939" y="4392755"/>
                </a:cubicBezTo>
                <a:cubicBezTo>
                  <a:pt x="6477086" y="4385624"/>
                  <a:pt x="6474947" y="4376210"/>
                  <a:pt x="6473521" y="4364515"/>
                </a:cubicBezTo>
                <a:cubicBezTo>
                  <a:pt x="6472095" y="4352820"/>
                  <a:pt x="6471382" y="4338700"/>
                  <a:pt x="6471382" y="4322155"/>
                </a:cubicBezTo>
                <a:cubicBezTo>
                  <a:pt x="6471382" y="4305040"/>
                  <a:pt x="6472094" y="4290492"/>
                  <a:pt x="6473521" y="4278511"/>
                </a:cubicBezTo>
                <a:cubicBezTo>
                  <a:pt x="6474947" y="4266530"/>
                  <a:pt x="6477086" y="4256974"/>
                  <a:pt x="6479939" y="4249843"/>
                </a:cubicBezTo>
                <a:cubicBezTo>
                  <a:pt x="6482792" y="4242712"/>
                  <a:pt x="6486214" y="4237577"/>
                  <a:pt x="6490208" y="4234439"/>
                </a:cubicBezTo>
                <a:cubicBezTo>
                  <a:pt x="6494202" y="4231302"/>
                  <a:pt x="6499051" y="4229732"/>
                  <a:pt x="6504756" y="4229732"/>
                </a:cubicBezTo>
                <a:close/>
                <a:moveTo>
                  <a:pt x="1886024" y="4229732"/>
                </a:moveTo>
                <a:lnTo>
                  <a:pt x="2438847" y="4229732"/>
                </a:lnTo>
                <a:cubicBezTo>
                  <a:pt x="2443981" y="4229732"/>
                  <a:pt x="2448545" y="4231159"/>
                  <a:pt x="2452539" y="4234011"/>
                </a:cubicBezTo>
                <a:cubicBezTo>
                  <a:pt x="2456532" y="4236864"/>
                  <a:pt x="2459956" y="4241856"/>
                  <a:pt x="2462807" y="4248987"/>
                </a:cubicBezTo>
                <a:cubicBezTo>
                  <a:pt x="2465660" y="4256119"/>
                  <a:pt x="2467800" y="4265247"/>
                  <a:pt x="2469226" y="4276371"/>
                </a:cubicBezTo>
                <a:cubicBezTo>
                  <a:pt x="2470653" y="4287496"/>
                  <a:pt x="2471365" y="4301616"/>
                  <a:pt x="2471365" y="4318732"/>
                </a:cubicBezTo>
                <a:cubicBezTo>
                  <a:pt x="2471365" y="4334706"/>
                  <a:pt x="2470653" y="4348255"/>
                  <a:pt x="2469226" y="4359380"/>
                </a:cubicBezTo>
                <a:cubicBezTo>
                  <a:pt x="2467800" y="4370505"/>
                  <a:pt x="2465660" y="4379491"/>
                  <a:pt x="2462807" y="4386337"/>
                </a:cubicBezTo>
                <a:cubicBezTo>
                  <a:pt x="2459956" y="4393183"/>
                  <a:pt x="2456532" y="4398175"/>
                  <a:pt x="2452539" y="4401313"/>
                </a:cubicBezTo>
                <a:cubicBezTo>
                  <a:pt x="2448545" y="4404450"/>
                  <a:pt x="2443981" y="4406019"/>
                  <a:pt x="2438847" y="4406019"/>
                </a:cubicBezTo>
                <a:lnTo>
                  <a:pt x="2043485" y="4406019"/>
                </a:lnTo>
                <a:lnTo>
                  <a:pt x="2043485" y="4676440"/>
                </a:lnTo>
                <a:lnTo>
                  <a:pt x="2378088" y="4676440"/>
                </a:lnTo>
                <a:cubicBezTo>
                  <a:pt x="2383222" y="4676440"/>
                  <a:pt x="2387929" y="4678009"/>
                  <a:pt x="2392208" y="4681147"/>
                </a:cubicBezTo>
                <a:cubicBezTo>
                  <a:pt x="2396486" y="4684285"/>
                  <a:pt x="2400052" y="4689134"/>
                  <a:pt x="2402905" y="4695695"/>
                </a:cubicBezTo>
                <a:cubicBezTo>
                  <a:pt x="2405757" y="4702256"/>
                  <a:pt x="2407897" y="4711098"/>
                  <a:pt x="2409323" y="4722223"/>
                </a:cubicBezTo>
                <a:cubicBezTo>
                  <a:pt x="2410749" y="4733348"/>
                  <a:pt x="2411462" y="4746898"/>
                  <a:pt x="2411462" y="4762872"/>
                </a:cubicBezTo>
                <a:cubicBezTo>
                  <a:pt x="2411462" y="4779417"/>
                  <a:pt x="2410749" y="4793109"/>
                  <a:pt x="2409323" y="4803949"/>
                </a:cubicBezTo>
                <a:cubicBezTo>
                  <a:pt x="2407897" y="4814789"/>
                  <a:pt x="2405757" y="4823489"/>
                  <a:pt x="2402905" y="4830049"/>
                </a:cubicBezTo>
                <a:cubicBezTo>
                  <a:pt x="2400052" y="4836611"/>
                  <a:pt x="2396486" y="4841317"/>
                  <a:pt x="2392208" y="4844169"/>
                </a:cubicBezTo>
                <a:cubicBezTo>
                  <a:pt x="2387929" y="4847022"/>
                  <a:pt x="2383222" y="4848448"/>
                  <a:pt x="2378088" y="4848448"/>
                </a:cubicBezTo>
                <a:lnTo>
                  <a:pt x="2043485" y="4848448"/>
                </a:lnTo>
                <a:lnTo>
                  <a:pt x="2043485" y="5160801"/>
                </a:lnTo>
                <a:lnTo>
                  <a:pt x="2442270" y="5160801"/>
                </a:lnTo>
                <a:cubicBezTo>
                  <a:pt x="2447404" y="5160801"/>
                  <a:pt x="2452110" y="5162370"/>
                  <a:pt x="2456390" y="5165508"/>
                </a:cubicBezTo>
                <a:cubicBezTo>
                  <a:pt x="2460669" y="5168646"/>
                  <a:pt x="2464234" y="5173638"/>
                  <a:pt x="2467087" y="5180484"/>
                </a:cubicBezTo>
                <a:cubicBezTo>
                  <a:pt x="2469939" y="5187330"/>
                  <a:pt x="2472079" y="5196315"/>
                  <a:pt x="2473505" y="5207440"/>
                </a:cubicBezTo>
                <a:cubicBezTo>
                  <a:pt x="2474931" y="5218565"/>
                  <a:pt x="2475644" y="5232400"/>
                  <a:pt x="2475644" y="5248945"/>
                </a:cubicBezTo>
                <a:cubicBezTo>
                  <a:pt x="2475644" y="5265490"/>
                  <a:pt x="2474931" y="5279324"/>
                  <a:pt x="2473505" y="5290449"/>
                </a:cubicBezTo>
                <a:cubicBezTo>
                  <a:pt x="2472079" y="5301574"/>
                  <a:pt x="2469939" y="5310560"/>
                  <a:pt x="2467087" y="5317406"/>
                </a:cubicBezTo>
                <a:cubicBezTo>
                  <a:pt x="2464234" y="5324252"/>
                  <a:pt x="2460669" y="5329244"/>
                  <a:pt x="2456390" y="5332381"/>
                </a:cubicBezTo>
                <a:cubicBezTo>
                  <a:pt x="2452110" y="5335520"/>
                  <a:pt x="2447404" y="5337088"/>
                  <a:pt x="2442270" y="5337088"/>
                </a:cubicBezTo>
                <a:lnTo>
                  <a:pt x="1886024" y="5337088"/>
                </a:lnTo>
                <a:cubicBezTo>
                  <a:pt x="1867198" y="5337088"/>
                  <a:pt x="1851366" y="5331526"/>
                  <a:pt x="1838530" y="5320401"/>
                </a:cubicBezTo>
                <a:cubicBezTo>
                  <a:pt x="1825693" y="5309276"/>
                  <a:pt x="1819275" y="5291162"/>
                  <a:pt x="1819275" y="5266060"/>
                </a:cubicBezTo>
                <a:lnTo>
                  <a:pt x="1819275" y="4300761"/>
                </a:lnTo>
                <a:cubicBezTo>
                  <a:pt x="1819275" y="4275658"/>
                  <a:pt x="1825693" y="4257545"/>
                  <a:pt x="1838530" y="4246420"/>
                </a:cubicBezTo>
                <a:cubicBezTo>
                  <a:pt x="1851366" y="4235295"/>
                  <a:pt x="1867198" y="4229732"/>
                  <a:pt x="1886024" y="4229732"/>
                </a:cubicBezTo>
                <a:close/>
                <a:moveTo>
                  <a:pt x="895424" y="4229732"/>
                </a:moveTo>
                <a:lnTo>
                  <a:pt x="1182105" y="4229732"/>
                </a:lnTo>
                <a:cubicBezTo>
                  <a:pt x="1211200" y="4229732"/>
                  <a:pt x="1235162" y="4230303"/>
                  <a:pt x="1253988" y="4231444"/>
                </a:cubicBezTo>
                <a:cubicBezTo>
                  <a:pt x="1272815" y="4232585"/>
                  <a:pt x="1289930" y="4234011"/>
                  <a:pt x="1305334" y="4235723"/>
                </a:cubicBezTo>
                <a:cubicBezTo>
                  <a:pt x="1349834" y="4241999"/>
                  <a:pt x="1389912" y="4252838"/>
                  <a:pt x="1425569" y="4268242"/>
                </a:cubicBezTo>
                <a:cubicBezTo>
                  <a:pt x="1461226" y="4283645"/>
                  <a:pt x="1491463" y="4303756"/>
                  <a:pt x="1516279" y="4328573"/>
                </a:cubicBezTo>
                <a:cubicBezTo>
                  <a:pt x="1541097" y="4353390"/>
                  <a:pt x="1560066" y="4382771"/>
                  <a:pt x="1573188" y="4416716"/>
                </a:cubicBezTo>
                <a:cubicBezTo>
                  <a:pt x="1586310" y="4450661"/>
                  <a:pt x="1592870" y="4489599"/>
                  <a:pt x="1592870" y="4533528"/>
                </a:cubicBezTo>
                <a:cubicBezTo>
                  <a:pt x="1592870" y="4570611"/>
                  <a:pt x="1588164" y="4604414"/>
                  <a:pt x="1578750" y="4634936"/>
                </a:cubicBezTo>
                <a:cubicBezTo>
                  <a:pt x="1569337" y="4665458"/>
                  <a:pt x="1555502" y="4692700"/>
                  <a:pt x="1537246" y="4716661"/>
                </a:cubicBezTo>
                <a:cubicBezTo>
                  <a:pt x="1518990" y="4740622"/>
                  <a:pt x="1496454" y="4761446"/>
                  <a:pt x="1469640" y="4779131"/>
                </a:cubicBezTo>
                <a:cubicBezTo>
                  <a:pt x="1442827" y="4796818"/>
                  <a:pt x="1412304" y="4811080"/>
                  <a:pt x="1378074" y="4821920"/>
                </a:cubicBezTo>
                <a:cubicBezTo>
                  <a:pt x="1394619" y="4829907"/>
                  <a:pt x="1410165" y="4839606"/>
                  <a:pt x="1424713" y="4851015"/>
                </a:cubicBezTo>
                <a:cubicBezTo>
                  <a:pt x="1439261" y="4862426"/>
                  <a:pt x="1452953" y="4876260"/>
                  <a:pt x="1465790" y="4892520"/>
                </a:cubicBezTo>
                <a:cubicBezTo>
                  <a:pt x="1478626" y="4908779"/>
                  <a:pt x="1490749" y="4927321"/>
                  <a:pt x="1502159" y="4948144"/>
                </a:cubicBezTo>
                <a:cubicBezTo>
                  <a:pt x="1513569" y="4968968"/>
                  <a:pt x="1524694" y="4992502"/>
                  <a:pt x="1535534" y="5018745"/>
                </a:cubicBezTo>
                <a:lnTo>
                  <a:pt x="1628812" y="5236964"/>
                </a:lnTo>
                <a:cubicBezTo>
                  <a:pt x="1637370" y="5258644"/>
                  <a:pt x="1643075" y="5274475"/>
                  <a:pt x="1645927" y="5284459"/>
                </a:cubicBezTo>
                <a:cubicBezTo>
                  <a:pt x="1648780" y="5294443"/>
                  <a:pt x="1650206" y="5302287"/>
                  <a:pt x="1650206" y="5307992"/>
                </a:cubicBezTo>
                <a:cubicBezTo>
                  <a:pt x="1650206" y="5314268"/>
                  <a:pt x="1649065" y="5319545"/>
                  <a:pt x="1646783" y="5323824"/>
                </a:cubicBezTo>
                <a:cubicBezTo>
                  <a:pt x="1644501" y="5328103"/>
                  <a:pt x="1639081" y="5331669"/>
                  <a:pt x="1630524" y="5334521"/>
                </a:cubicBezTo>
                <a:cubicBezTo>
                  <a:pt x="1621966" y="5337374"/>
                  <a:pt x="1609415" y="5339371"/>
                  <a:pt x="1592870" y="5340511"/>
                </a:cubicBezTo>
                <a:cubicBezTo>
                  <a:pt x="1576326" y="5341652"/>
                  <a:pt x="1553790" y="5342223"/>
                  <a:pt x="1525265" y="5342223"/>
                </a:cubicBezTo>
                <a:cubicBezTo>
                  <a:pt x="1501304" y="5342223"/>
                  <a:pt x="1482192" y="5341652"/>
                  <a:pt x="1467929" y="5340511"/>
                </a:cubicBezTo>
                <a:cubicBezTo>
                  <a:pt x="1453666" y="5339371"/>
                  <a:pt x="1442399" y="5337231"/>
                  <a:pt x="1434127" y="5334093"/>
                </a:cubicBezTo>
                <a:cubicBezTo>
                  <a:pt x="1425854" y="5330955"/>
                  <a:pt x="1420006" y="5326962"/>
                  <a:pt x="1416583" y="5322112"/>
                </a:cubicBezTo>
                <a:cubicBezTo>
                  <a:pt x="1413160" y="5317263"/>
                  <a:pt x="1410308" y="5311415"/>
                  <a:pt x="1408026" y="5304569"/>
                </a:cubicBezTo>
                <a:lnTo>
                  <a:pt x="1308757" y="5057254"/>
                </a:lnTo>
                <a:cubicBezTo>
                  <a:pt x="1296776" y="5029299"/>
                  <a:pt x="1285081" y="5004482"/>
                  <a:pt x="1273671" y="4982803"/>
                </a:cubicBezTo>
                <a:cubicBezTo>
                  <a:pt x="1262261" y="4961124"/>
                  <a:pt x="1249567" y="4943010"/>
                  <a:pt x="1235590" y="4928462"/>
                </a:cubicBezTo>
                <a:cubicBezTo>
                  <a:pt x="1221612" y="4913914"/>
                  <a:pt x="1205495" y="4902932"/>
                  <a:pt x="1187239" y="4895515"/>
                </a:cubicBezTo>
                <a:cubicBezTo>
                  <a:pt x="1168983" y="4888099"/>
                  <a:pt x="1147874" y="4884390"/>
                  <a:pt x="1123913" y="4884390"/>
                </a:cubicBezTo>
                <a:lnTo>
                  <a:pt x="1053740" y="4884390"/>
                </a:lnTo>
                <a:lnTo>
                  <a:pt x="1053740" y="5306281"/>
                </a:lnTo>
                <a:cubicBezTo>
                  <a:pt x="1053740" y="5311986"/>
                  <a:pt x="1051886" y="5317121"/>
                  <a:pt x="1048178" y="5321684"/>
                </a:cubicBezTo>
                <a:cubicBezTo>
                  <a:pt x="1044470" y="5326249"/>
                  <a:pt x="1038336" y="5329957"/>
                  <a:pt x="1029779" y="5332809"/>
                </a:cubicBezTo>
                <a:cubicBezTo>
                  <a:pt x="1021221" y="5335662"/>
                  <a:pt x="1009811" y="5337944"/>
                  <a:pt x="995549" y="5339655"/>
                </a:cubicBezTo>
                <a:cubicBezTo>
                  <a:pt x="981286" y="5341367"/>
                  <a:pt x="963030" y="5342223"/>
                  <a:pt x="940780" y="5342223"/>
                </a:cubicBezTo>
                <a:cubicBezTo>
                  <a:pt x="919100" y="5342223"/>
                  <a:pt x="900987" y="5341367"/>
                  <a:pt x="886439" y="5339655"/>
                </a:cubicBezTo>
                <a:cubicBezTo>
                  <a:pt x="871891" y="5337944"/>
                  <a:pt x="860338" y="5335662"/>
                  <a:pt x="851781" y="5332809"/>
                </a:cubicBezTo>
                <a:cubicBezTo>
                  <a:pt x="843223" y="5329957"/>
                  <a:pt x="837232" y="5326249"/>
                  <a:pt x="833809" y="5321684"/>
                </a:cubicBezTo>
                <a:cubicBezTo>
                  <a:pt x="830386" y="5317121"/>
                  <a:pt x="828675" y="5311986"/>
                  <a:pt x="828675" y="5306281"/>
                </a:cubicBezTo>
                <a:lnTo>
                  <a:pt x="828675" y="4300761"/>
                </a:lnTo>
                <a:cubicBezTo>
                  <a:pt x="828675" y="4275658"/>
                  <a:pt x="835093" y="4257545"/>
                  <a:pt x="847929" y="4246420"/>
                </a:cubicBezTo>
                <a:cubicBezTo>
                  <a:pt x="860766" y="4235295"/>
                  <a:pt x="876598" y="4229732"/>
                  <a:pt x="895424" y="4229732"/>
                </a:cubicBezTo>
                <a:close/>
                <a:moveTo>
                  <a:pt x="9911060" y="4226309"/>
                </a:moveTo>
                <a:cubicBezTo>
                  <a:pt x="9930456" y="4226309"/>
                  <a:pt x="9946716" y="4227023"/>
                  <a:pt x="9959838" y="4228449"/>
                </a:cubicBezTo>
                <a:cubicBezTo>
                  <a:pt x="9972959" y="4229875"/>
                  <a:pt x="9983086" y="4232300"/>
                  <a:pt x="9990218" y="4235723"/>
                </a:cubicBezTo>
                <a:cubicBezTo>
                  <a:pt x="9997349" y="4239146"/>
                  <a:pt x="10002340" y="4243140"/>
                  <a:pt x="10005193" y="4247703"/>
                </a:cubicBezTo>
                <a:cubicBezTo>
                  <a:pt x="10008046" y="4252268"/>
                  <a:pt x="10009472" y="4257402"/>
                  <a:pt x="10009472" y="4263107"/>
                </a:cubicBezTo>
                <a:lnTo>
                  <a:pt x="10009472" y="5258358"/>
                </a:lnTo>
                <a:cubicBezTo>
                  <a:pt x="10009472" y="5271480"/>
                  <a:pt x="10007190" y="5283175"/>
                  <a:pt x="10002626" y="5293444"/>
                </a:cubicBezTo>
                <a:cubicBezTo>
                  <a:pt x="9998061" y="5303713"/>
                  <a:pt x="9991929" y="5312271"/>
                  <a:pt x="9984227" y="5319117"/>
                </a:cubicBezTo>
                <a:cubicBezTo>
                  <a:pt x="9976525" y="5325963"/>
                  <a:pt x="9967397" y="5330955"/>
                  <a:pt x="9956843" y="5334093"/>
                </a:cubicBezTo>
                <a:cubicBezTo>
                  <a:pt x="9946288" y="5337231"/>
                  <a:pt x="9935591" y="5338800"/>
                  <a:pt x="9924752" y="5338800"/>
                </a:cubicBezTo>
                <a:lnTo>
                  <a:pt x="9828907" y="5338800"/>
                </a:lnTo>
                <a:cubicBezTo>
                  <a:pt x="9808938" y="5338800"/>
                  <a:pt x="9791681" y="5336803"/>
                  <a:pt x="9777133" y="5332809"/>
                </a:cubicBezTo>
                <a:cubicBezTo>
                  <a:pt x="9762585" y="5328816"/>
                  <a:pt x="9749178" y="5321542"/>
                  <a:pt x="9736912" y="5310987"/>
                </a:cubicBezTo>
                <a:cubicBezTo>
                  <a:pt x="9724645" y="5300433"/>
                  <a:pt x="9712808" y="5286170"/>
                  <a:pt x="9701398" y="5268199"/>
                </a:cubicBezTo>
                <a:cubicBezTo>
                  <a:pt x="9689987" y="5250228"/>
                  <a:pt x="9677151" y="5226980"/>
                  <a:pt x="9662889" y="5198455"/>
                </a:cubicBezTo>
                <a:lnTo>
                  <a:pt x="9387334" y="4680719"/>
                </a:lnTo>
                <a:cubicBezTo>
                  <a:pt x="9371359" y="4649911"/>
                  <a:pt x="9355100" y="4616680"/>
                  <a:pt x="9338556" y="4581023"/>
                </a:cubicBezTo>
                <a:cubicBezTo>
                  <a:pt x="9322010" y="4545366"/>
                  <a:pt x="9307177" y="4510708"/>
                  <a:pt x="9294056" y="4477048"/>
                </a:cubicBezTo>
                <a:lnTo>
                  <a:pt x="9292345" y="4477048"/>
                </a:lnTo>
                <a:cubicBezTo>
                  <a:pt x="9294626" y="4518124"/>
                  <a:pt x="9296337" y="4559058"/>
                  <a:pt x="9297479" y="4599849"/>
                </a:cubicBezTo>
                <a:cubicBezTo>
                  <a:pt x="9298620" y="4640641"/>
                  <a:pt x="9299191" y="4682716"/>
                  <a:pt x="9299191" y="4726074"/>
                </a:cubicBezTo>
                <a:lnTo>
                  <a:pt x="9299191" y="5305425"/>
                </a:lnTo>
                <a:cubicBezTo>
                  <a:pt x="9299191" y="5311130"/>
                  <a:pt x="9297621" y="5316265"/>
                  <a:pt x="9294484" y="5320829"/>
                </a:cubicBezTo>
                <a:cubicBezTo>
                  <a:pt x="9291346" y="5325393"/>
                  <a:pt x="9285926" y="5329244"/>
                  <a:pt x="9278224" y="5332381"/>
                </a:cubicBezTo>
                <a:cubicBezTo>
                  <a:pt x="9270523" y="5335520"/>
                  <a:pt x="9260110" y="5337944"/>
                  <a:pt x="9246989" y="5339655"/>
                </a:cubicBezTo>
                <a:cubicBezTo>
                  <a:pt x="9233867" y="5341367"/>
                  <a:pt x="9217038" y="5342223"/>
                  <a:pt x="9196499" y="5342223"/>
                </a:cubicBezTo>
                <a:cubicBezTo>
                  <a:pt x="9176531" y="5342223"/>
                  <a:pt x="9159986" y="5341367"/>
                  <a:pt x="9146865" y="5339655"/>
                </a:cubicBezTo>
                <a:cubicBezTo>
                  <a:pt x="9133743" y="5337944"/>
                  <a:pt x="9123473" y="5335520"/>
                  <a:pt x="9116058" y="5332381"/>
                </a:cubicBezTo>
                <a:cubicBezTo>
                  <a:pt x="9108641" y="5329244"/>
                  <a:pt x="9103506" y="5325393"/>
                  <a:pt x="9100654" y="5320829"/>
                </a:cubicBezTo>
                <a:cubicBezTo>
                  <a:pt x="9097801" y="5316265"/>
                  <a:pt x="9096375" y="5311130"/>
                  <a:pt x="9096375" y="5305425"/>
                </a:cubicBezTo>
                <a:lnTo>
                  <a:pt x="9096375" y="4310174"/>
                </a:lnTo>
                <a:cubicBezTo>
                  <a:pt x="9096375" y="4283360"/>
                  <a:pt x="9104219" y="4263250"/>
                  <a:pt x="9119909" y="4249843"/>
                </a:cubicBezTo>
                <a:cubicBezTo>
                  <a:pt x="9135597" y="4236436"/>
                  <a:pt x="9154852" y="4229732"/>
                  <a:pt x="9177672" y="4229732"/>
                </a:cubicBezTo>
                <a:lnTo>
                  <a:pt x="9298335" y="4229732"/>
                </a:lnTo>
                <a:cubicBezTo>
                  <a:pt x="9320014" y="4229732"/>
                  <a:pt x="9338270" y="4231587"/>
                  <a:pt x="9353104" y="4235295"/>
                </a:cubicBezTo>
                <a:cubicBezTo>
                  <a:pt x="9367936" y="4239003"/>
                  <a:pt x="9381201" y="4245136"/>
                  <a:pt x="9392897" y="4253694"/>
                </a:cubicBezTo>
                <a:cubicBezTo>
                  <a:pt x="9404591" y="4262251"/>
                  <a:pt x="9415574" y="4274090"/>
                  <a:pt x="9425843" y="4289208"/>
                </a:cubicBezTo>
                <a:cubicBezTo>
                  <a:pt x="9436113" y="4304326"/>
                  <a:pt x="9446667" y="4323010"/>
                  <a:pt x="9457507" y="4345260"/>
                </a:cubicBezTo>
                <a:lnTo>
                  <a:pt x="9673158" y="4750036"/>
                </a:lnTo>
                <a:cubicBezTo>
                  <a:pt x="9685708" y="4774568"/>
                  <a:pt x="9698117" y="4798672"/>
                  <a:pt x="9710384" y="4822347"/>
                </a:cubicBezTo>
                <a:cubicBezTo>
                  <a:pt x="9722649" y="4846024"/>
                  <a:pt x="9734487" y="4869700"/>
                  <a:pt x="9745898" y="4893376"/>
                </a:cubicBezTo>
                <a:cubicBezTo>
                  <a:pt x="9757307" y="4917052"/>
                  <a:pt x="9768432" y="4940300"/>
                  <a:pt x="9779272" y="4963120"/>
                </a:cubicBezTo>
                <a:cubicBezTo>
                  <a:pt x="9790111" y="4985941"/>
                  <a:pt x="9800666" y="5008761"/>
                  <a:pt x="9810936" y="5031581"/>
                </a:cubicBezTo>
                <a:lnTo>
                  <a:pt x="9811791" y="5031581"/>
                </a:lnTo>
                <a:cubicBezTo>
                  <a:pt x="9810080" y="4991646"/>
                  <a:pt x="9808796" y="4949999"/>
                  <a:pt x="9807940" y="4906640"/>
                </a:cubicBezTo>
                <a:cubicBezTo>
                  <a:pt x="9807085" y="4863282"/>
                  <a:pt x="9806657" y="4821920"/>
                  <a:pt x="9806657" y="4782555"/>
                </a:cubicBezTo>
                <a:lnTo>
                  <a:pt x="9806657" y="4263107"/>
                </a:lnTo>
                <a:cubicBezTo>
                  <a:pt x="9806657" y="4257402"/>
                  <a:pt x="9808368" y="4252268"/>
                  <a:pt x="9811791" y="4247703"/>
                </a:cubicBezTo>
                <a:cubicBezTo>
                  <a:pt x="9815214" y="4243140"/>
                  <a:pt x="9820919" y="4239146"/>
                  <a:pt x="9828907" y="4235723"/>
                </a:cubicBezTo>
                <a:cubicBezTo>
                  <a:pt x="9836893" y="4232300"/>
                  <a:pt x="9847447" y="4229875"/>
                  <a:pt x="9860570" y="4228449"/>
                </a:cubicBezTo>
                <a:cubicBezTo>
                  <a:pt x="9873691" y="4227023"/>
                  <a:pt x="9890521" y="4226309"/>
                  <a:pt x="9911060" y="4226309"/>
                </a:cubicBezTo>
                <a:close/>
                <a:moveTo>
                  <a:pt x="7561510" y="4224598"/>
                </a:moveTo>
                <a:cubicBezTo>
                  <a:pt x="7583760" y="4224598"/>
                  <a:pt x="7602016" y="4225454"/>
                  <a:pt x="7616279" y="4227165"/>
                </a:cubicBezTo>
                <a:cubicBezTo>
                  <a:pt x="7630542" y="4228877"/>
                  <a:pt x="7641952" y="4231159"/>
                  <a:pt x="7650510" y="4234011"/>
                </a:cubicBezTo>
                <a:cubicBezTo>
                  <a:pt x="7659067" y="4236864"/>
                  <a:pt x="7665200" y="4240572"/>
                  <a:pt x="7668908" y="4245136"/>
                </a:cubicBezTo>
                <a:cubicBezTo>
                  <a:pt x="7672616" y="4249700"/>
                  <a:pt x="7674471" y="4254835"/>
                  <a:pt x="7674471" y="4260540"/>
                </a:cubicBezTo>
                <a:lnTo>
                  <a:pt x="7674471" y="5306281"/>
                </a:lnTo>
                <a:cubicBezTo>
                  <a:pt x="7674471" y="5311986"/>
                  <a:pt x="7672616" y="5317121"/>
                  <a:pt x="7668908" y="5321684"/>
                </a:cubicBezTo>
                <a:cubicBezTo>
                  <a:pt x="7665200" y="5326249"/>
                  <a:pt x="7659067" y="5329957"/>
                  <a:pt x="7650510" y="5332809"/>
                </a:cubicBezTo>
                <a:cubicBezTo>
                  <a:pt x="7641952" y="5335662"/>
                  <a:pt x="7630542" y="5337944"/>
                  <a:pt x="7616279" y="5339655"/>
                </a:cubicBezTo>
                <a:cubicBezTo>
                  <a:pt x="7602016" y="5341367"/>
                  <a:pt x="7583760" y="5342223"/>
                  <a:pt x="7561510" y="5342223"/>
                </a:cubicBezTo>
                <a:cubicBezTo>
                  <a:pt x="7539831" y="5342223"/>
                  <a:pt x="7521717" y="5341367"/>
                  <a:pt x="7507169" y="5339655"/>
                </a:cubicBezTo>
                <a:cubicBezTo>
                  <a:pt x="7492621" y="5337944"/>
                  <a:pt x="7481069" y="5335662"/>
                  <a:pt x="7472511" y="5332809"/>
                </a:cubicBezTo>
                <a:cubicBezTo>
                  <a:pt x="7463953" y="5329957"/>
                  <a:pt x="7457820" y="5326249"/>
                  <a:pt x="7454112" y="5321684"/>
                </a:cubicBezTo>
                <a:cubicBezTo>
                  <a:pt x="7450404" y="5317121"/>
                  <a:pt x="7448550" y="5311986"/>
                  <a:pt x="7448550" y="5306281"/>
                </a:cubicBezTo>
                <a:lnTo>
                  <a:pt x="7448550" y="4260540"/>
                </a:lnTo>
                <a:cubicBezTo>
                  <a:pt x="7448550" y="4254835"/>
                  <a:pt x="7450404" y="4249700"/>
                  <a:pt x="7454112" y="4245136"/>
                </a:cubicBezTo>
                <a:cubicBezTo>
                  <a:pt x="7457820" y="4240572"/>
                  <a:pt x="7464096" y="4236864"/>
                  <a:pt x="7472939" y="4234011"/>
                </a:cubicBezTo>
                <a:cubicBezTo>
                  <a:pt x="7481781" y="4231159"/>
                  <a:pt x="7493334" y="4228877"/>
                  <a:pt x="7507597" y="4227165"/>
                </a:cubicBezTo>
                <a:cubicBezTo>
                  <a:pt x="7521860" y="4225454"/>
                  <a:pt x="7539831" y="4224598"/>
                  <a:pt x="7561510" y="4224598"/>
                </a:cubicBezTo>
                <a:close/>
                <a:moveTo>
                  <a:pt x="6049677" y="4224598"/>
                </a:moveTo>
                <a:cubicBezTo>
                  <a:pt x="6083337" y="4224598"/>
                  <a:pt x="6110151" y="4225026"/>
                  <a:pt x="6130119" y="4225882"/>
                </a:cubicBezTo>
                <a:cubicBezTo>
                  <a:pt x="6150087" y="4226737"/>
                  <a:pt x="6165633" y="4228734"/>
                  <a:pt x="6176758" y="4231872"/>
                </a:cubicBezTo>
                <a:cubicBezTo>
                  <a:pt x="6187883" y="4235010"/>
                  <a:pt x="6195870" y="4239716"/>
                  <a:pt x="6200719" y="4245992"/>
                </a:cubicBezTo>
                <a:cubicBezTo>
                  <a:pt x="6205568" y="4252268"/>
                  <a:pt x="6209704" y="4260825"/>
                  <a:pt x="6213128" y="4271665"/>
                </a:cubicBezTo>
                <a:lnTo>
                  <a:pt x="6555432" y="5253223"/>
                </a:lnTo>
                <a:cubicBezTo>
                  <a:pt x="6562278" y="5273762"/>
                  <a:pt x="6566557" y="5290021"/>
                  <a:pt x="6568269" y="5302002"/>
                </a:cubicBezTo>
                <a:cubicBezTo>
                  <a:pt x="6569980" y="5313983"/>
                  <a:pt x="6567698" y="5322968"/>
                  <a:pt x="6561423" y="5328958"/>
                </a:cubicBezTo>
                <a:cubicBezTo>
                  <a:pt x="6555147" y="5334949"/>
                  <a:pt x="6544022" y="5338657"/>
                  <a:pt x="6528048" y="5340083"/>
                </a:cubicBezTo>
                <a:cubicBezTo>
                  <a:pt x="6512074" y="5341510"/>
                  <a:pt x="6490109" y="5342223"/>
                  <a:pt x="6462154" y="5342223"/>
                </a:cubicBezTo>
                <a:cubicBezTo>
                  <a:pt x="6433058" y="5342223"/>
                  <a:pt x="6410381" y="5341795"/>
                  <a:pt x="6394121" y="5340939"/>
                </a:cubicBezTo>
                <a:cubicBezTo>
                  <a:pt x="6377862" y="5340083"/>
                  <a:pt x="6365453" y="5338372"/>
                  <a:pt x="6356895" y="5335804"/>
                </a:cubicBezTo>
                <a:cubicBezTo>
                  <a:pt x="6348338" y="5333237"/>
                  <a:pt x="6342348" y="5329672"/>
                  <a:pt x="6338924" y="5325107"/>
                </a:cubicBezTo>
                <a:cubicBezTo>
                  <a:pt x="6335501" y="5320544"/>
                  <a:pt x="6332649" y="5314553"/>
                  <a:pt x="6330367" y="5307136"/>
                </a:cubicBezTo>
                <a:lnTo>
                  <a:pt x="6255916" y="5084638"/>
                </a:lnTo>
                <a:lnTo>
                  <a:pt x="5840015" y="5084638"/>
                </a:lnTo>
                <a:lnTo>
                  <a:pt x="5769843" y="5301146"/>
                </a:lnTo>
                <a:cubicBezTo>
                  <a:pt x="5767561" y="5309133"/>
                  <a:pt x="5764566" y="5315837"/>
                  <a:pt x="5760857" y="5321257"/>
                </a:cubicBezTo>
                <a:cubicBezTo>
                  <a:pt x="5757149" y="5326677"/>
                  <a:pt x="5751159" y="5330955"/>
                  <a:pt x="5742886" y="5334093"/>
                </a:cubicBezTo>
                <a:cubicBezTo>
                  <a:pt x="5734614" y="5337231"/>
                  <a:pt x="5722918" y="5339371"/>
                  <a:pt x="5707800" y="5340511"/>
                </a:cubicBezTo>
                <a:cubicBezTo>
                  <a:pt x="5692682" y="5341652"/>
                  <a:pt x="5672856" y="5342223"/>
                  <a:pt x="5648325" y="5342223"/>
                </a:cubicBezTo>
                <a:cubicBezTo>
                  <a:pt x="5622082" y="5342223"/>
                  <a:pt x="5601543" y="5341367"/>
                  <a:pt x="5586710" y="5339655"/>
                </a:cubicBezTo>
                <a:cubicBezTo>
                  <a:pt x="5571877" y="5337944"/>
                  <a:pt x="5561607" y="5333808"/>
                  <a:pt x="5555903" y="5327247"/>
                </a:cubicBezTo>
                <a:cubicBezTo>
                  <a:pt x="5550198" y="5320686"/>
                  <a:pt x="5548201" y="5311415"/>
                  <a:pt x="5549912" y="5299435"/>
                </a:cubicBezTo>
                <a:cubicBezTo>
                  <a:pt x="5551624" y="5287454"/>
                  <a:pt x="5555903" y="5271480"/>
                  <a:pt x="5562749" y="5251512"/>
                </a:cubicBezTo>
                <a:lnTo>
                  <a:pt x="5904198" y="4269098"/>
                </a:lnTo>
                <a:cubicBezTo>
                  <a:pt x="5907621" y="4259399"/>
                  <a:pt x="5911614" y="4251554"/>
                  <a:pt x="5916178" y="4245564"/>
                </a:cubicBezTo>
                <a:cubicBezTo>
                  <a:pt x="5920742" y="4239574"/>
                  <a:pt x="5928016" y="4235010"/>
                  <a:pt x="5938000" y="4231872"/>
                </a:cubicBezTo>
                <a:cubicBezTo>
                  <a:pt x="5947984" y="4228734"/>
                  <a:pt x="5961819" y="4226737"/>
                  <a:pt x="5979505" y="4225882"/>
                </a:cubicBezTo>
                <a:cubicBezTo>
                  <a:pt x="5997190" y="4225026"/>
                  <a:pt x="6020581" y="4224598"/>
                  <a:pt x="6049677" y="4224598"/>
                </a:cubicBezTo>
                <a:close/>
                <a:moveTo>
                  <a:pt x="5018335" y="4224598"/>
                </a:moveTo>
                <a:cubicBezTo>
                  <a:pt x="5040585" y="4224598"/>
                  <a:pt x="5058841" y="4225454"/>
                  <a:pt x="5073105" y="4227165"/>
                </a:cubicBezTo>
                <a:cubicBezTo>
                  <a:pt x="5087367" y="4228877"/>
                  <a:pt x="5098777" y="4231159"/>
                  <a:pt x="5107335" y="4234011"/>
                </a:cubicBezTo>
                <a:cubicBezTo>
                  <a:pt x="5115892" y="4236864"/>
                  <a:pt x="5122025" y="4240572"/>
                  <a:pt x="5125733" y="4245136"/>
                </a:cubicBezTo>
                <a:cubicBezTo>
                  <a:pt x="5129442" y="4249700"/>
                  <a:pt x="5131296" y="4254835"/>
                  <a:pt x="5131296" y="4260540"/>
                </a:cubicBezTo>
                <a:lnTo>
                  <a:pt x="5131296" y="5151388"/>
                </a:lnTo>
                <a:lnTo>
                  <a:pt x="5479591" y="5151388"/>
                </a:lnTo>
                <a:cubicBezTo>
                  <a:pt x="5485296" y="5151388"/>
                  <a:pt x="5490288" y="5152957"/>
                  <a:pt x="5494567" y="5156095"/>
                </a:cubicBezTo>
                <a:cubicBezTo>
                  <a:pt x="5498846" y="5159233"/>
                  <a:pt x="5502411" y="5164367"/>
                  <a:pt x="5505264" y="5171498"/>
                </a:cubicBezTo>
                <a:cubicBezTo>
                  <a:pt x="5508116" y="5178630"/>
                  <a:pt x="5510256" y="5188043"/>
                  <a:pt x="5511682" y="5199738"/>
                </a:cubicBezTo>
                <a:cubicBezTo>
                  <a:pt x="5513108" y="5211434"/>
                  <a:pt x="5513821" y="5225839"/>
                  <a:pt x="5513821" y="5242954"/>
                </a:cubicBezTo>
                <a:cubicBezTo>
                  <a:pt x="5513821" y="5260070"/>
                  <a:pt x="5513108" y="5274475"/>
                  <a:pt x="5511682" y="5286170"/>
                </a:cubicBezTo>
                <a:cubicBezTo>
                  <a:pt x="5510256" y="5297866"/>
                  <a:pt x="5508116" y="5307564"/>
                  <a:pt x="5505264" y="5315266"/>
                </a:cubicBezTo>
                <a:cubicBezTo>
                  <a:pt x="5502411" y="5322968"/>
                  <a:pt x="5498846" y="5328531"/>
                  <a:pt x="5494567" y="5331954"/>
                </a:cubicBezTo>
                <a:cubicBezTo>
                  <a:pt x="5490288" y="5335377"/>
                  <a:pt x="5485296" y="5337088"/>
                  <a:pt x="5479591" y="5337088"/>
                </a:cubicBezTo>
                <a:lnTo>
                  <a:pt x="4972124" y="5337088"/>
                </a:lnTo>
                <a:cubicBezTo>
                  <a:pt x="4953297" y="5337088"/>
                  <a:pt x="4937466" y="5331526"/>
                  <a:pt x="4924629" y="5320401"/>
                </a:cubicBezTo>
                <a:cubicBezTo>
                  <a:pt x="4911793" y="5309276"/>
                  <a:pt x="4905375" y="5291162"/>
                  <a:pt x="4905375" y="5266060"/>
                </a:cubicBezTo>
                <a:lnTo>
                  <a:pt x="4905375" y="4260540"/>
                </a:lnTo>
                <a:cubicBezTo>
                  <a:pt x="4905375" y="4254835"/>
                  <a:pt x="4907229" y="4249700"/>
                  <a:pt x="4910937" y="4245136"/>
                </a:cubicBezTo>
                <a:cubicBezTo>
                  <a:pt x="4914646" y="4240572"/>
                  <a:pt x="4920778" y="4236864"/>
                  <a:pt x="4929336" y="4234011"/>
                </a:cubicBezTo>
                <a:cubicBezTo>
                  <a:pt x="4937894" y="4231159"/>
                  <a:pt x="4949446" y="4228877"/>
                  <a:pt x="4963995" y="4227165"/>
                </a:cubicBezTo>
                <a:cubicBezTo>
                  <a:pt x="4978543" y="4225454"/>
                  <a:pt x="4996656" y="4224598"/>
                  <a:pt x="5018335" y="4224598"/>
                </a:cubicBezTo>
                <a:close/>
                <a:moveTo>
                  <a:pt x="3874480" y="4224598"/>
                </a:moveTo>
                <a:cubicBezTo>
                  <a:pt x="3896159" y="4224598"/>
                  <a:pt x="3914131" y="4225454"/>
                  <a:pt x="3928393" y="4227165"/>
                </a:cubicBezTo>
                <a:cubicBezTo>
                  <a:pt x="3942656" y="4228877"/>
                  <a:pt x="3954065" y="4231159"/>
                  <a:pt x="3962623" y="4234011"/>
                </a:cubicBezTo>
                <a:cubicBezTo>
                  <a:pt x="3971181" y="4236864"/>
                  <a:pt x="3977314" y="4240572"/>
                  <a:pt x="3981022" y="4245136"/>
                </a:cubicBezTo>
                <a:cubicBezTo>
                  <a:pt x="3984730" y="4249700"/>
                  <a:pt x="3986585" y="4254835"/>
                  <a:pt x="3986585" y="4260540"/>
                </a:cubicBezTo>
                <a:lnTo>
                  <a:pt x="3986585" y="4914342"/>
                </a:lnTo>
                <a:cubicBezTo>
                  <a:pt x="3986585" y="4958271"/>
                  <a:pt x="3992004" y="4996353"/>
                  <a:pt x="4002844" y="5028586"/>
                </a:cubicBezTo>
                <a:cubicBezTo>
                  <a:pt x="4013684" y="5060820"/>
                  <a:pt x="4029230" y="5087491"/>
                  <a:pt x="4049483" y="5108600"/>
                </a:cubicBezTo>
                <a:cubicBezTo>
                  <a:pt x="4069736" y="5129709"/>
                  <a:pt x="4093982" y="5145541"/>
                  <a:pt x="4122223" y="5156095"/>
                </a:cubicBezTo>
                <a:cubicBezTo>
                  <a:pt x="4150463" y="5166649"/>
                  <a:pt x="4181983" y="5171926"/>
                  <a:pt x="4216784" y="5171926"/>
                </a:cubicBezTo>
                <a:cubicBezTo>
                  <a:pt x="4252156" y="5171926"/>
                  <a:pt x="4283819" y="5166507"/>
                  <a:pt x="4311775" y="5155667"/>
                </a:cubicBezTo>
                <a:cubicBezTo>
                  <a:pt x="4339729" y="5144827"/>
                  <a:pt x="4363405" y="5128996"/>
                  <a:pt x="4382803" y="5108172"/>
                </a:cubicBezTo>
                <a:cubicBezTo>
                  <a:pt x="4402199" y="5087349"/>
                  <a:pt x="4417175" y="5061676"/>
                  <a:pt x="4427730" y="5031153"/>
                </a:cubicBezTo>
                <a:cubicBezTo>
                  <a:pt x="4438284" y="5000631"/>
                  <a:pt x="4443561" y="4965973"/>
                  <a:pt x="4443561" y="4927178"/>
                </a:cubicBezTo>
                <a:lnTo>
                  <a:pt x="4443561" y="4260540"/>
                </a:lnTo>
                <a:cubicBezTo>
                  <a:pt x="4443561" y="4254835"/>
                  <a:pt x="4445273" y="4249700"/>
                  <a:pt x="4448696" y="4245136"/>
                </a:cubicBezTo>
                <a:cubicBezTo>
                  <a:pt x="4452119" y="4240572"/>
                  <a:pt x="4458110" y="4236864"/>
                  <a:pt x="4466667" y="4234011"/>
                </a:cubicBezTo>
                <a:cubicBezTo>
                  <a:pt x="4475225" y="4231159"/>
                  <a:pt x="4486777" y="4228877"/>
                  <a:pt x="4501325" y="4227165"/>
                </a:cubicBezTo>
                <a:cubicBezTo>
                  <a:pt x="4515873" y="4225454"/>
                  <a:pt x="4533987" y="4224598"/>
                  <a:pt x="4555666" y="4224598"/>
                </a:cubicBezTo>
                <a:cubicBezTo>
                  <a:pt x="4577346" y="4224598"/>
                  <a:pt x="4595174" y="4225454"/>
                  <a:pt x="4609151" y="4227165"/>
                </a:cubicBezTo>
                <a:cubicBezTo>
                  <a:pt x="4623129" y="4228877"/>
                  <a:pt x="4634396" y="4231159"/>
                  <a:pt x="4642954" y="4234011"/>
                </a:cubicBezTo>
                <a:cubicBezTo>
                  <a:pt x="4651511" y="4236864"/>
                  <a:pt x="4657502" y="4240572"/>
                  <a:pt x="4660925" y="4245136"/>
                </a:cubicBezTo>
                <a:cubicBezTo>
                  <a:pt x="4664348" y="4249700"/>
                  <a:pt x="4666059" y="4254835"/>
                  <a:pt x="4666059" y="4260540"/>
                </a:cubicBezTo>
                <a:lnTo>
                  <a:pt x="4666059" y="4924611"/>
                </a:lnTo>
                <a:cubicBezTo>
                  <a:pt x="4666059" y="4992502"/>
                  <a:pt x="4656075" y="5053261"/>
                  <a:pt x="4636107" y="5106888"/>
                </a:cubicBezTo>
                <a:cubicBezTo>
                  <a:pt x="4616140" y="5160516"/>
                  <a:pt x="4586759" y="5205872"/>
                  <a:pt x="4547964" y="5242954"/>
                </a:cubicBezTo>
                <a:cubicBezTo>
                  <a:pt x="4509169" y="5280038"/>
                  <a:pt x="4461247" y="5308278"/>
                  <a:pt x="4404196" y="5327675"/>
                </a:cubicBezTo>
                <a:cubicBezTo>
                  <a:pt x="4347146" y="5347072"/>
                  <a:pt x="4281537" y="5356771"/>
                  <a:pt x="4207371" y="5356771"/>
                </a:cubicBezTo>
                <a:cubicBezTo>
                  <a:pt x="4137770" y="5356771"/>
                  <a:pt x="4075298" y="5348071"/>
                  <a:pt x="4019959" y="5330670"/>
                </a:cubicBezTo>
                <a:cubicBezTo>
                  <a:pt x="3964620" y="5313270"/>
                  <a:pt x="3917839" y="5286884"/>
                  <a:pt x="3879614" y="5251512"/>
                </a:cubicBezTo>
                <a:cubicBezTo>
                  <a:pt x="3841390" y="5216141"/>
                  <a:pt x="3812152" y="5172069"/>
                  <a:pt x="3791899" y="5119297"/>
                </a:cubicBezTo>
                <a:cubicBezTo>
                  <a:pt x="3771646" y="5066525"/>
                  <a:pt x="3761519" y="5004768"/>
                  <a:pt x="3761519" y="4934024"/>
                </a:cubicBezTo>
                <a:lnTo>
                  <a:pt x="3761519" y="4260540"/>
                </a:lnTo>
                <a:cubicBezTo>
                  <a:pt x="3761519" y="4254835"/>
                  <a:pt x="3763231" y="4249700"/>
                  <a:pt x="3766654" y="4245136"/>
                </a:cubicBezTo>
                <a:cubicBezTo>
                  <a:pt x="3770077" y="4240572"/>
                  <a:pt x="3776210" y="4236864"/>
                  <a:pt x="3785053" y="4234011"/>
                </a:cubicBezTo>
                <a:cubicBezTo>
                  <a:pt x="3793896" y="4231159"/>
                  <a:pt x="3805449" y="4228877"/>
                  <a:pt x="3819711" y="4227165"/>
                </a:cubicBezTo>
                <a:cubicBezTo>
                  <a:pt x="3833974" y="4225454"/>
                  <a:pt x="3852230" y="4224598"/>
                  <a:pt x="3874480" y="4224598"/>
                </a:cubicBezTo>
                <a:close/>
                <a:moveTo>
                  <a:pt x="3166542" y="4210906"/>
                </a:moveTo>
                <a:cubicBezTo>
                  <a:pt x="3214464" y="4210906"/>
                  <a:pt x="3258109" y="4214186"/>
                  <a:pt x="3297473" y="4220747"/>
                </a:cubicBezTo>
                <a:cubicBezTo>
                  <a:pt x="3336838" y="4227308"/>
                  <a:pt x="3371212" y="4235295"/>
                  <a:pt x="3400593" y="4244708"/>
                </a:cubicBezTo>
                <a:cubicBezTo>
                  <a:pt x="3429974" y="4254122"/>
                  <a:pt x="3454363" y="4264248"/>
                  <a:pt x="3473760" y="4275088"/>
                </a:cubicBezTo>
                <a:cubicBezTo>
                  <a:pt x="3493158" y="4285928"/>
                  <a:pt x="3506707" y="4295341"/>
                  <a:pt x="3514409" y="4303328"/>
                </a:cubicBezTo>
                <a:cubicBezTo>
                  <a:pt x="3522111" y="4311315"/>
                  <a:pt x="3527673" y="4322583"/>
                  <a:pt x="3531096" y="4337131"/>
                </a:cubicBezTo>
                <a:cubicBezTo>
                  <a:pt x="3534520" y="4351679"/>
                  <a:pt x="3536231" y="4373215"/>
                  <a:pt x="3536231" y="4401741"/>
                </a:cubicBezTo>
                <a:cubicBezTo>
                  <a:pt x="3536231" y="4418285"/>
                  <a:pt x="3535518" y="4432548"/>
                  <a:pt x="3534091" y="4444529"/>
                </a:cubicBezTo>
                <a:cubicBezTo>
                  <a:pt x="3532665" y="4456509"/>
                  <a:pt x="3530668" y="4466066"/>
                  <a:pt x="3528101" y="4473197"/>
                </a:cubicBezTo>
                <a:cubicBezTo>
                  <a:pt x="3525534" y="4480328"/>
                  <a:pt x="3522396" y="4485320"/>
                  <a:pt x="3518688" y="4488173"/>
                </a:cubicBezTo>
                <a:cubicBezTo>
                  <a:pt x="3514979" y="4491025"/>
                  <a:pt x="3510558" y="4492451"/>
                  <a:pt x="3505424" y="4492451"/>
                </a:cubicBezTo>
                <a:cubicBezTo>
                  <a:pt x="3498006" y="4492451"/>
                  <a:pt x="3486026" y="4487317"/>
                  <a:pt x="3469482" y="4477048"/>
                </a:cubicBezTo>
                <a:cubicBezTo>
                  <a:pt x="3452937" y="4466778"/>
                  <a:pt x="3430972" y="4455654"/>
                  <a:pt x="3403588" y="4443673"/>
                </a:cubicBezTo>
                <a:cubicBezTo>
                  <a:pt x="3376204" y="4431692"/>
                  <a:pt x="3343542" y="4420567"/>
                  <a:pt x="3305603" y="4410298"/>
                </a:cubicBezTo>
                <a:cubicBezTo>
                  <a:pt x="3267664" y="4400029"/>
                  <a:pt x="3223592" y="4394894"/>
                  <a:pt x="3173387" y="4394894"/>
                </a:cubicBezTo>
                <a:cubicBezTo>
                  <a:pt x="3119760" y="4394894"/>
                  <a:pt x="3071267" y="4404165"/>
                  <a:pt x="3027908" y="4422707"/>
                </a:cubicBezTo>
                <a:cubicBezTo>
                  <a:pt x="2984549" y="4441248"/>
                  <a:pt x="2947466" y="4467492"/>
                  <a:pt x="2916659" y="4501437"/>
                </a:cubicBezTo>
                <a:cubicBezTo>
                  <a:pt x="2885852" y="4535382"/>
                  <a:pt x="2862176" y="4576174"/>
                  <a:pt x="2845631" y="4623811"/>
                </a:cubicBezTo>
                <a:cubicBezTo>
                  <a:pt x="2829086" y="4671449"/>
                  <a:pt x="2820814" y="4724078"/>
                  <a:pt x="2820814" y="4781699"/>
                </a:cubicBezTo>
                <a:cubicBezTo>
                  <a:pt x="2820814" y="4845025"/>
                  <a:pt x="2829229" y="4900793"/>
                  <a:pt x="2846059" y="4949000"/>
                </a:cubicBezTo>
                <a:cubicBezTo>
                  <a:pt x="2862889" y="4997208"/>
                  <a:pt x="2886422" y="5037572"/>
                  <a:pt x="2916659" y="5070090"/>
                </a:cubicBezTo>
                <a:cubicBezTo>
                  <a:pt x="2946896" y="5102609"/>
                  <a:pt x="2983266" y="5127142"/>
                  <a:pt x="3025769" y="5143686"/>
                </a:cubicBezTo>
                <a:cubicBezTo>
                  <a:pt x="3068272" y="5160231"/>
                  <a:pt x="3115196" y="5168503"/>
                  <a:pt x="3166542" y="5168503"/>
                </a:cubicBezTo>
                <a:cubicBezTo>
                  <a:pt x="3191644" y="5168503"/>
                  <a:pt x="3216461" y="5165651"/>
                  <a:pt x="3240993" y="5159945"/>
                </a:cubicBezTo>
                <a:cubicBezTo>
                  <a:pt x="3265524" y="5154241"/>
                  <a:pt x="3288345" y="5145683"/>
                  <a:pt x="3309454" y="5134273"/>
                </a:cubicBezTo>
                <a:lnTo>
                  <a:pt x="3309454" y="4877544"/>
                </a:lnTo>
                <a:lnTo>
                  <a:pt x="3099793" y="4877544"/>
                </a:lnTo>
                <a:cubicBezTo>
                  <a:pt x="3089523" y="4877544"/>
                  <a:pt x="3081536" y="4871126"/>
                  <a:pt x="3075831" y="4858289"/>
                </a:cubicBezTo>
                <a:cubicBezTo>
                  <a:pt x="3070126" y="4845453"/>
                  <a:pt x="3067273" y="4823631"/>
                  <a:pt x="3067273" y="4792824"/>
                </a:cubicBezTo>
                <a:cubicBezTo>
                  <a:pt x="3067273" y="4776850"/>
                  <a:pt x="3067986" y="4763443"/>
                  <a:pt x="3069413" y="4752603"/>
                </a:cubicBezTo>
                <a:cubicBezTo>
                  <a:pt x="3070839" y="4741763"/>
                  <a:pt x="3072979" y="4733063"/>
                  <a:pt x="3075831" y="4726502"/>
                </a:cubicBezTo>
                <a:cubicBezTo>
                  <a:pt x="3078683" y="4719942"/>
                  <a:pt x="3082106" y="4715092"/>
                  <a:pt x="3086100" y="4711954"/>
                </a:cubicBezTo>
                <a:cubicBezTo>
                  <a:pt x="3090094" y="4708817"/>
                  <a:pt x="3094658" y="4707248"/>
                  <a:pt x="3099793" y="4707248"/>
                </a:cubicBezTo>
                <a:lnTo>
                  <a:pt x="3473760" y="4707248"/>
                </a:lnTo>
                <a:cubicBezTo>
                  <a:pt x="3482889" y="4707248"/>
                  <a:pt x="3491018" y="4708817"/>
                  <a:pt x="3498149" y="4711954"/>
                </a:cubicBezTo>
                <a:cubicBezTo>
                  <a:pt x="3505281" y="4715092"/>
                  <a:pt x="3511556" y="4719799"/>
                  <a:pt x="3516976" y="4726074"/>
                </a:cubicBezTo>
                <a:cubicBezTo>
                  <a:pt x="3522396" y="4732350"/>
                  <a:pt x="3526532" y="4739909"/>
                  <a:pt x="3529384" y="4748752"/>
                </a:cubicBezTo>
                <a:cubicBezTo>
                  <a:pt x="3532237" y="4757595"/>
                  <a:pt x="3533664" y="4767722"/>
                  <a:pt x="3533664" y="4779131"/>
                </a:cubicBezTo>
                <a:lnTo>
                  <a:pt x="3533664" y="5219849"/>
                </a:lnTo>
                <a:cubicBezTo>
                  <a:pt x="3533664" y="5236964"/>
                  <a:pt x="3530668" y="5251940"/>
                  <a:pt x="3524678" y="5264776"/>
                </a:cubicBezTo>
                <a:cubicBezTo>
                  <a:pt x="3518688" y="5277613"/>
                  <a:pt x="3506422" y="5287739"/>
                  <a:pt x="3487881" y="5295156"/>
                </a:cubicBezTo>
                <a:cubicBezTo>
                  <a:pt x="3469339" y="5302573"/>
                  <a:pt x="3446376" y="5310275"/>
                  <a:pt x="3418991" y="5318261"/>
                </a:cubicBezTo>
                <a:cubicBezTo>
                  <a:pt x="3391607" y="5326249"/>
                  <a:pt x="3363224" y="5333095"/>
                  <a:pt x="3333843" y="5338800"/>
                </a:cubicBezTo>
                <a:cubicBezTo>
                  <a:pt x="3304462" y="5344505"/>
                  <a:pt x="3274796" y="5348784"/>
                  <a:pt x="3244844" y="5351636"/>
                </a:cubicBezTo>
                <a:cubicBezTo>
                  <a:pt x="3214893" y="5354489"/>
                  <a:pt x="3184798" y="5355915"/>
                  <a:pt x="3154561" y="5355915"/>
                </a:cubicBezTo>
                <a:cubicBezTo>
                  <a:pt x="3066132" y="5355915"/>
                  <a:pt x="2986975" y="5343221"/>
                  <a:pt x="2917087" y="5317833"/>
                </a:cubicBezTo>
                <a:cubicBezTo>
                  <a:pt x="2847200" y="5292446"/>
                  <a:pt x="2788010" y="5255648"/>
                  <a:pt x="2739517" y="5207440"/>
                </a:cubicBezTo>
                <a:cubicBezTo>
                  <a:pt x="2691023" y="5159233"/>
                  <a:pt x="2653940" y="5100470"/>
                  <a:pt x="2628268" y="5031153"/>
                </a:cubicBezTo>
                <a:cubicBezTo>
                  <a:pt x="2602595" y="4961837"/>
                  <a:pt x="2589758" y="4883250"/>
                  <a:pt x="2589758" y="4795391"/>
                </a:cubicBezTo>
                <a:cubicBezTo>
                  <a:pt x="2589758" y="4704680"/>
                  <a:pt x="2603451" y="4623240"/>
                  <a:pt x="2630834" y="4551071"/>
                </a:cubicBezTo>
                <a:cubicBezTo>
                  <a:pt x="2658219" y="4478902"/>
                  <a:pt x="2697014" y="4417572"/>
                  <a:pt x="2747219" y="4367082"/>
                </a:cubicBezTo>
                <a:cubicBezTo>
                  <a:pt x="2797423" y="4316592"/>
                  <a:pt x="2858040" y="4277941"/>
                  <a:pt x="2929068" y="4251127"/>
                </a:cubicBezTo>
                <a:cubicBezTo>
                  <a:pt x="3000096" y="4224313"/>
                  <a:pt x="3079254" y="4210906"/>
                  <a:pt x="3166542" y="4210906"/>
                </a:cubicBezTo>
                <a:close/>
                <a:moveTo>
                  <a:pt x="10572377" y="4210050"/>
                </a:moveTo>
                <a:cubicBezTo>
                  <a:pt x="10598621" y="4210050"/>
                  <a:pt x="10624864" y="4212047"/>
                  <a:pt x="10651108" y="4216040"/>
                </a:cubicBezTo>
                <a:cubicBezTo>
                  <a:pt x="10677351" y="4220034"/>
                  <a:pt x="10701882" y="4225454"/>
                  <a:pt x="10724703" y="4232300"/>
                </a:cubicBezTo>
                <a:cubicBezTo>
                  <a:pt x="10747524" y="4239146"/>
                  <a:pt x="10767776" y="4246848"/>
                  <a:pt x="10785462" y="4255405"/>
                </a:cubicBezTo>
                <a:cubicBezTo>
                  <a:pt x="10803148" y="4263963"/>
                  <a:pt x="10814843" y="4271094"/>
                  <a:pt x="10820548" y="4276799"/>
                </a:cubicBezTo>
                <a:cubicBezTo>
                  <a:pt x="10826254" y="4282505"/>
                  <a:pt x="10830105" y="4287354"/>
                  <a:pt x="10832101" y="4291347"/>
                </a:cubicBezTo>
                <a:cubicBezTo>
                  <a:pt x="10834098" y="4295341"/>
                  <a:pt x="10835809" y="4300618"/>
                  <a:pt x="10837236" y="4307179"/>
                </a:cubicBezTo>
                <a:cubicBezTo>
                  <a:pt x="10838662" y="4313740"/>
                  <a:pt x="10839660" y="4322012"/>
                  <a:pt x="10840231" y="4331996"/>
                </a:cubicBezTo>
                <a:cubicBezTo>
                  <a:pt x="10840802" y="4341980"/>
                  <a:pt x="10841087" y="4354388"/>
                  <a:pt x="10841087" y="4369222"/>
                </a:cubicBezTo>
                <a:cubicBezTo>
                  <a:pt x="10841087" y="4385767"/>
                  <a:pt x="10840659" y="4399744"/>
                  <a:pt x="10839803" y="4411154"/>
                </a:cubicBezTo>
                <a:cubicBezTo>
                  <a:pt x="10838947" y="4422564"/>
                  <a:pt x="10837521" y="4431978"/>
                  <a:pt x="10835524" y="4439394"/>
                </a:cubicBezTo>
                <a:cubicBezTo>
                  <a:pt x="10833528" y="4446810"/>
                  <a:pt x="10830674" y="4452231"/>
                  <a:pt x="10826967" y="4455654"/>
                </a:cubicBezTo>
                <a:cubicBezTo>
                  <a:pt x="10823259" y="4459077"/>
                  <a:pt x="10818266" y="4460788"/>
                  <a:pt x="10811991" y="4460788"/>
                </a:cubicBezTo>
                <a:cubicBezTo>
                  <a:pt x="10805716" y="4460788"/>
                  <a:pt x="10795731" y="4456795"/>
                  <a:pt x="10782039" y="4448807"/>
                </a:cubicBezTo>
                <a:cubicBezTo>
                  <a:pt x="10768347" y="4440820"/>
                  <a:pt x="10751517" y="4432120"/>
                  <a:pt x="10731549" y="4422707"/>
                </a:cubicBezTo>
                <a:cubicBezTo>
                  <a:pt x="10711582" y="4413293"/>
                  <a:pt x="10688476" y="4404736"/>
                  <a:pt x="10662232" y="4397034"/>
                </a:cubicBezTo>
                <a:cubicBezTo>
                  <a:pt x="10635989" y="4389332"/>
                  <a:pt x="10607179" y="4385481"/>
                  <a:pt x="10575800" y="4385481"/>
                </a:cubicBezTo>
                <a:cubicBezTo>
                  <a:pt x="10551268" y="4385481"/>
                  <a:pt x="10529874" y="4388476"/>
                  <a:pt x="10511618" y="4394467"/>
                </a:cubicBezTo>
                <a:cubicBezTo>
                  <a:pt x="10493363" y="4400457"/>
                  <a:pt x="10478101" y="4408729"/>
                  <a:pt x="10465835" y="4419284"/>
                </a:cubicBezTo>
                <a:cubicBezTo>
                  <a:pt x="10453570" y="4429838"/>
                  <a:pt x="10444441" y="4442532"/>
                  <a:pt x="10438451" y="4457365"/>
                </a:cubicBezTo>
                <a:cubicBezTo>
                  <a:pt x="10432460" y="4472198"/>
                  <a:pt x="10429465" y="4487888"/>
                  <a:pt x="10429465" y="4504432"/>
                </a:cubicBezTo>
                <a:cubicBezTo>
                  <a:pt x="10429465" y="4528964"/>
                  <a:pt x="10436168" y="4550215"/>
                  <a:pt x="10449576" y="4568186"/>
                </a:cubicBezTo>
                <a:cubicBezTo>
                  <a:pt x="10462983" y="4586157"/>
                  <a:pt x="10480954" y="4602132"/>
                  <a:pt x="10503489" y="4616109"/>
                </a:cubicBezTo>
                <a:cubicBezTo>
                  <a:pt x="10526023" y="4630087"/>
                  <a:pt x="10551554" y="4643208"/>
                  <a:pt x="10580079" y="4655474"/>
                </a:cubicBezTo>
                <a:cubicBezTo>
                  <a:pt x="10608604" y="4667740"/>
                  <a:pt x="10637700" y="4680719"/>
                  <a:pt x="10667367" y="4694411"/>
                </a:cubicBezTo>
                <a:cubicBezTo>
                  <a:pt x="10697034" y="4708103"/>
                  <a:pt x="10726130" y="4723650"/>
                  <a:pt x="10754655" y="4741050"/>
                </a:cubicBezTo>
                <a:cubicBezTo>
                  <a:pt x="10783180" y="4758451"/>
                  <a:pt x="10808568" y="4779275"/>
                  <a:pt x="10830817" y="4803521"/>
                </a:cubicBezTo>
                <a:cubicBezTo>
                  <a:pt x="10853067" y="4827767"/>
                  <a:pt x="10871038" y="4856293"/>
                  <a:pt x="10884730" y="4889097"/>
                </a:cubicBezTo>
                <a:cubicBezTo>
                  <a:pt x="10898423" y="4921901"/>
                  <a:pt x="10905269" y="4960553"/>
                  <a:pt x="10905269" y="5005053"/>
                </a:cubicBezTo>
                <a:cubicBezTo>
                  <a:pt x="10905269" y="5063244"/>
                  <a:pt x="10894429" y="5114305"/>
                  <a:pt x="10872750" y="5158234"/>
                </a:cubicBezTo>
                <a:cubicBezTo>
                  <a:pt x="10851071" y="5202163"/>
                  <a:pt x="10821689" y="5238819"/>
                  <a:pt x="10784606" y="5268199"/>
                </a:cubicBezTo>
                <a:cubicBezTo>
                  <a:pt x="10747524" y="5297581"/>
                  <a:pt x="10704165" y="5319688"/>
                  <a:pt x="10654531" y="5334521"/>
                </a:cubicBezTo>
                <a:cubicBezTo>
                  <a:pt x="10604896" y="5349354"/>
                  <a:pt x="10551839" y="5356771"/>
                  <a:pt x="10495359" y="5356771"/>
                </a:cubicBezTo>
                <a:cubicBezTo>
                  <a:pt x="10457134" y="5356771"/>
                  <a:pt x="10421620" y="5353633"/>
                  <a:pt x="10388817" y="5347357"/>
                </a:cubicBezTo>
                <a:cubicBezTo>
                  <a:pt x="10356013" y="5341082"/>
                  <a:pt x="10327059" y="5333523"/>
                  <a:pt x="10301957" y="5324680"/>
                </a:cubicBezTo>
                <a:cubicBezTo>
                  <a:pt x="10276855" y="5315837"/>
                  <a:pt x="10255889" y="5306566"/>
                  <a:pt x="10239058" y="5296867"/>
                </a:cubicBezTo>
                <a:cubicBezTo>
                  <a:pt x="10222228" y="5287169"/>
                  <a:pt x="10210105" y="5278611"/>
                  <a:pt x="10202688" y="5271194"/>
                </a:cubicBezTo>
                <a:cubicBezTo>
                  <a:pt x="10195271" y="5263778"/>
                  <a:pt x="10189995" y="5253081"/>
                  <a:pt x="10186857" y="5239103"/>
                </a:cubicBezTo>
                <a:cubicBezTo>
                  <a:pt x="10183719" y="5225126"/>
                  <a:pt x="10182150" y="5205016"/>
                  <a:pt x="10182150" y="5178772"/>
                </a:cubicBezTo>
                <a:cubicBezTo>
                  <a:pt x="10182150" y="5161087"/>
                  <a:pt x="10182721" y="5146253"/>
                  <a:pt x="10183862" y="5134273"/>
                </a:cubicBezTo>
                <a:cubicBezTo>
                  <a:pt x="10185002" y="5122292"/>
                  <a:pt x="10186857" y="5112594"/>
                  <a:pt x="10189424" y="5105177"/>
                </a:cubicBezTo>
                <a:cubicBezTo>
                  <a:pt x="10191991" y="5097760"/>
                  <a:pt x="10195414" y="5092483"/>
                  <a:pt x="10199693" y="5089345"/>
                </a:cubicBezTo>
                <a:cubicBezTo>
                  <a:pt x="10203972" y="5086208"/>
                  <a:pt x="10208964" y="5084638"/>
                  <a:pt x="10214669" y="5084638"/>
                </a:cubicBezTo>
                <a:cubicBezTo>
                  <a:pt x="10222656" y="5084638"/>
                  <a:pt x="10233924" y="5089345"/>
                  <a:pt x="10248472" y="5098758"/>
                </a:cubicBezTo>
                <a:cubicBezTo>
                  <a:pt x="10263020" y="5108172"/>
                  <a:pt x="10281703" y="5118584"/>
                  <a:pt x="10304524" y="5129994"/>
                </a:cubicBezTo>
                <a:cubicBezTo>
                  <a:pt x="10327345" y="5141404"/>
                  <a:pt x="10354586" y="5151816"/>
                  <a:pt x="10386249" y="5161229"/>
                </a:cubicBezTo>
                <a:cubicBezTo>
                  <a:pt x="10417912" y="5170642"/>
                  <a:pt x="10454567" y="5175349"/>
                  <a:pt x="10496215" y="5175349"/>
                </a:cubicBezTo>
                <a:cubicBezTo>
                  <a:pt x="10523599" y="5175349"/>
                  <a:pt x="10548131" y="5172069"/>
                  <a:pt x="10569810" y="5165508"/>
                </a:cubicBezTo>
                <a:cubicBezTo>
                  <a:pt x="10591489" y="5158947"/>
                  <a:pt x="10609888" y="5149676"/>
                  <a:pt x="10625007" y="5137696"/>
                </a:cubicBezTo>
                <a:cubicBezTo>
                  <a:pt x="10640126" y="5125715"/>
                  <a:pt x="10651678" y="5110882"/>
                  <a:pt x="10659665" y="5093196"/>
                </a:cubicBezTo>
                <a:cubicBezTo>
                  <a:pt x="10667652" y="5075510"/>
                  <a:pt x="10671646" y="5055828"/>
                  <a:pt x="10671646" y="5034148"/>
                </a:cubicBezTo>
                <a:cubicBezTo>
                  <a:pt x="10671646" y="5009047"/>
                  <a:pt x="10664800" y="4987509"/>
                  <a:pt x="10651108" y="4969538"/>
                </a:cubicBezTo>
                <a:cubicBezTo>
                  <a:pt x="10637415" y="4951567"/>
                  <a:pt x="10619587" y="4935593"/>
                  <a:pt x="10597622" y="4921616"/>
                </a:cubicBezTo>
                <a:cubicBezTo>
                  <a:pt x="10575657" y="4907639"/>
                  <a:pt x="10550699" y="4894517"/>
                  <a:pt x="10522743" y="4882251"/>
                </a:cubicBezTo>
                <a:cubicBezTo>
                  <a:pt x="10494788" y="4869985"/>
                  <a:pt x="10465978" y="4857006"/>
                  <a:pt x="10436311" y="4843314"/>
                </a:cubicBezTo>
                <a:cubicBezTo>
                  <a:pt x="10406645" y="4829621"/>
                  <a:pt x="10377835" y="4814075"/>
                  <a:pt x="10349879" y="4796675"/>
                </a:cubicBezTo>
                <a:cubicBezTo>
                  <a:pt x="10321924" y="4779275"/>
                  <a:pt x="10296965" y="4758451"/>
                  <a:pt x="10275000" y="4734204"/>
                </a:cubicBezTo>
                <a:cubicBezTo>
                  <a:pt x="10253035" y="4709958"/>
                  <a:pt x="10235207" y="4681290"/>
                  <a:pt x="10221515" y="4648200"/>
                </a:cubicBezTo>
                <a:cubicBezTo>
                  <a:pt x="10207823" y="4615111"/>
                  <a:pt x="10200977" y="4575460"/>
                  <a:pt x="10200977" y="4529249"/>
                </a:cubicBezTo>
                <a:cubicBezTo>
                  <a:pt x="10200977" y="4476192"/>
                  <a:pt x="10210818" y="4429553"/>
                  <a:pt x="10230501" y="4389332"/>
                </a:cubicBezTo>
                <a:cubicBezTo>
                  <a:pt x="10250183" y="4349111"/>
                  <a:pt x="10276712" y="4315737"/>
                  <a:pt x="10310086" y="4289208"/>
                </a:cubicBezTo>
                <a:cubicBezTo>
                  <a:pt x="10343461" y="4262679"/>
                  <a:pt x="10382826" y="4242854"/>
                  <a:pt x="10428182" y="4229732"/>
                </a:cubicBezTo>
                <a:cubicBezTo>
                  <a:pt x="10473537" y="4216611"/>
                  <a:pt x="10521603" y="4210050"/>
                  <a:pt x="10572377" y="4210050"/>
                </a:cubicBezTo>
                <a:close/>
                <a:moveTo>
                  <a:pt x="8397925" y="4210050"/>
                </a:moveTo>
                <a:cubicBezTo>
                  <a:pt x="8481789" y="4210050"/>
                  <a:pt x="8555813" y="4221175"/>
                  <a:pt x="8619995" y="4243425"/>
                </a:cubicBezTo>
                <a:cubicBezTo>
                  <a:pt x="8684177" y="4265674"/>
                  <a:pt x="8737804" y="4299905"/>
                  <a:pt x="8780878" y="4346116"/>
                </a:cubicBezTo>
                <a:cubicBezTo>
                  <a:pt x="8823951" y="4392327"/>
                  <a:pt x="8856470" y="4450661"/>
                  <a:pt x="8878435" y="4521119"/>
                </a:cubicBezTo>
                <a:cubicBezTo>
                  <a:pt x="8900399" y="4591577"/>
                  <a:pt x="8911382" y="4674729"/>
                  <a:pt x="8911382" y="4770574"/>
                </a:cubicBezTo>
                <a:cubicBezTo>
                  <a:pt x="8911382" y="4862426"/>
                  <a:pt x="8899971" y="4944579"/>
                  <a:pt x="8877151" y="5017033"/>
                </a:cubicBezTo>
                <a:cubicBezTo>
                  <a:pt x="8854331" y="5089488"/>
                  <a:pt x="8820385" y="5150960"/>
                  <a:pt x="8775316" y="5201450"/>
                </a:cubicBezTo>
                <a:cubicBezTo>
                  <a:pt x="8730245" y="5251940"/>
                  <a:pt x="8674478" y="5290449"/>
                  <a:pt x="8608014" y="5316978"/>
                </a:cubicBezTo>
                <a:cubicBezTo>
                  <a:pt x="8541550" y="5343506"/>
                  <a:pt x="8464674" y="5356771"/>
                  <a:pt x="8377386" y="5356771"/>
                </a:cubicBezTo>
                <a:cubicBezTo>
                  <a:pt x="8291239" y="5356771"/>
                  <a:pt x="8216075" y="5345503"/>
                  <a:pt x="8151893" y="5322968"/>
                </a:cubicBezTo>
                <a:cubicBezTo>
                  <a:pt x="8087711" y="5300433"/>
                  <a:pt x="8034226" y="5266060"/>
                  <a:pt x="7991438" y="5219849"/>
                </a:cubicBezTo>
                <a:cubicBezTo>
                  <a:pt x="7948650" y="5173638"/>
                  <a:pt x="7916559" y="5114876"/>
                  <a:pt x="7895165" y="5043562"/>
                </a:cubicBezTo>
                <a:cubicBezTo>
                  <a:pt x="7873771" y="4972249"/>
                  <a:pt x="7863074" y="4887813"/>
                  <a:pt x="7863074" y="4790256"/>
                </a:cubicBezTo>
                <a:cubicBezTo>
                  <a:pt x="7863074" y="4700687"/>
                  <a:pt x="7874484" y="4620103"/>
                  <a:pt x="7897304" y="4548504"/>
                </a:cubicBezTo>
                <a:cubicBezTo>
                  <a:pt x="7920124" y="4476905"/>
                  <a:pt x="7954069" y="4416003"/>
                  <a:pt x="7999140" y="4365799"/>
                </a:cubicBezTo>
                <a:cubicBezTo>
                  <a:pt x="8044209" y="4315594"/>
                  <a:pt x="8099977" y="4277085"/>
                  <a:pt x="8166441" y="4250271"/>
                </a:cubicBezTo>
                <a:cubicBezTo>
                  <a:pt x="8232905" y="4223457"/>
                  <a:pt x="8310066" y="4210050"/>
                  <a:pt x="8397925" y="4210050"/>
                </a:cubicBezTo>
                <a:close/>
                <a:moveTo>
                  <a:pt x="4684179" y="2336081"/>
                </a:moveTo>
                <a:lnTo>
                  <a:pt x="4527575" y="2806749"/>
                </a:lnTo>
                <a:lnTo>
                  <a:pt x="4841639" y="2806749"/>
                </a:lnTo>
                <a:lnTo>
                  <a:pt x="4685035" y="2336081"/>
                </a:lnTo>
                <a:close/>
                <a:moveTo>
                  <a:pt x="6729784" y="2300994"/>
                </a:moveTo>
                <a:lnTo>
                  <a:pt x="6729784" y="3054065"/>
                </a:lnTo>
                <a:lnTo>
                  <a:pt x="6847024" y="3054065"/>
                </a:lnTo>
                <a:cubicBezTo>
                  <a:pt x="6908639" y="3054065"/>
                  <a:pt x="6960555" y="3046078"/>
                  <a:pt x="7002772" y="3030103"/>
                </a:cubicBezTo>
                <a:cubicBezTo>
                  <a:pt x="7044990" y="3014129"/>
                  <a:pt x="7080219" y="2990025"/>
                  <a:pt x="7108459" y="2957791"/>
                </a:cubicBezTo>
                <a:cubicBezTo>
                  <a:pt x="7136699" y="2925558"/>
                  <a:pt x="7157808" y="2885480"/>
                  <a:pt x="7171785" y="2837557"/>
                </a:cubicBezTo>
                <a:cubicBezTo>
                  <a:pt x="7185762" y="2789634"/>
                  <a:pt x="7192751" y="2733725"/>
                  <a:pt x="7192751" y="2669828"/>
                </a:cubicBezTo>
                <a:cubicBezTo>
                  <a:pt x="7192751" y="2617341"/>
                  <a:pt x="7186618" y="2568563"/>
                  <a:pt x="7174353" y="2523492"/>
                </a:cubicBezTo>
                <a:cubicBezTo>
                  <a:pt x="7162086" y="2478422"/>
                  <a:pt x="7142404" y="2439343"/>
                  <a:pt x="7115305" y="2406253"/>
                </a:cubicBezTo>
                <a:cubicBezTo>
                  <a:pt x="7088205" y="2373164"/>
                  <a:pt x="7053405" y="2347348"/>
                  <a:pt x="7010902" y="2328807"/>
                </a:cubicBezTo>
                <a:cubicBezTo>
                  <a:pt x="6968399" y="2310265"/>
                  <a:pt x="6912632" y="2300994"/>
                  <a:pt x="6843601" y="2300994"/>
                </a:cubicBezTo>
                <a:close/>
                <a:moveTo>
                  <a:pt x="6572324" y="2124708"/>
                </a:moveTo>
                <a:lnTo>
                  <a:pt x="6856437" y="2124708"/>
                </a:lnTo>
                <a:cubicBezTo>
                  <a:pt x="6955135" y="2124708"/>
                  <a:pt x="7038857" y="2136260"/>
                  <a:pt x="7107603" y="2159366"/>
                </a:cubicBezTo>
                <a:cubicBezTo>
                  <a:pt x="7176349" y="2182472"/>
                  <a:pt x="7234256" y="2216702"/>
                  <a:pt x="7281323" y="2262057"/>
                </a:cubicBezTo>
                <a:cubicBezTo>
                  <a:pt x="7328390" y="2307412"/>
                  <a:pt x="7364189" y="2363465"/>
                  <a:pt x="7388721" y="2430215"/>
                </a:cubicBezTo>
                <a:cubicBezTo>
                  <a:pt x="7413253" y="2496964"/>
                  <a:pt x="7425519" y="2574268"/>
                  <a:pt x="7425519" y="2662126"/>
                </a:cubicBezTo>
                <a:cubicBezTo>
                  <a:pt x="7425519" y="2763676"/>
                  <a:pt x="7412254" y="2850536"/>
                  <a:pt x="7385726" y="2922705"/>
                </a:cubicBezTo>
                <a:cubicBezTo>
                  <a:pt x="7359197" y="2994875"/>
                  <a:pt x="7321116" y="3053779"/>
                  <a:pt x="7271482" y="3099420"/>
                </a:cubicBezTo>
                <a:cubicBezTo>
                  <a:pt x="7221847" y="3145061"/>
                  <a:pt x="7161516" y="3178578"/>
                  <a:pt x="7090488" y="3199972"/>
                </a:cubicBezTo>
                <a:cubicBezTo>
                  <a:pt x="7019460" y="3221366"/>
                  <a:pt x="6934882" y="3232063"/>
                  <a:pt x="6836755" y="3232063"/>
                </a:cubicBezTo>
                <a:lnTo>
                  <a:pt x="6572324" y="3232063"/>
                </a:lnTo>
                <a:cubicBezTo>
                  <a:pt x="6553497" y="3232063"/>
                  <a:pt x="6537666" y="3226501"/>
                  <a:pt x="6524829" y="3215376"/>
                </a:cubicBezTo>
                <a:cubicBezTo>
                  <a:pt x="6511993" y="3204251"/>
                  <a:pt x="6505575" y="3186137"/>
                  <a:pt x="6505575" y="3161035"/>
                </a:cubicBezTo>
                <a:lnTo>
                  <a:pt x="6505575" y="2195736"/>
                </a:lnTo>
                <a:cubicBezTo>
                  <a:pt x="6505575" y="2170633"/>
                  <a:pt x="6511993" y="2152520"/>
                  <a:pt x="6524829" y="2141395"/>
                </a:cubicBezTo>
                <a:cubicBezTo>
                  <a:pt x="6537666" y="2130270"/>
                  <a:pt x="6553497" y="2124708"/>
                  <a:pt x="6572324" y="2124708"/>
                </a:cubicBezTo>
                <a:close/>
                <a:moveTo>
                  <a:pt x="6167735" y="2121284"/>
                </a:moveTo>
                <a:cubicBezTo>
                  <a:pt x="6187132" y="2121284"/>
                  <a:pt x="6203391" y="2121998"/>
                  <a:pt x="6216513" y="2123424"/>
                </a:cubicBezTo>
                <a:cubicBezTo>
                  <a:pt x="6229635" y="2124850"/>
                  <a:pt x="6239761" y="2127275"/>
                  <a:pt x="6246893" y="2130698"/>
                </a:cubicBezTo>
                <a:cubicBezTo>
                  <a:pt x="6254024" y="2134121"/>
                  <a:pt x="6259016" y="2138115"/>
                  <a:pt x="6261869" y="2142679"/>
                </a:cubicBezTo>
                <a:cubicBezTo>
                  <a:pt x="6264721" y="2147243"/>
                  <a:pt x="6266148" y="2152377"/>
                  <a:pt x="6266148" y="2158082"/>
                </a:cubicBezTo>
                <a:lnTo>
                  <a:pt x="6266148" y="3153333"/>
                </a:lnTo>
                <a:cubicBezTo>
                  <a:pt x="6266148" y="3166455"/>
                  <a:pt x="6263866" y="3178150"/>
                  <a:pt x="6259301" y="3188419"/>
                </a:cubicBezTo>
                <a:cubicBezTo>
                  <a:pt x="6254737" y="3198688"/>
                  <a:pt x="6248604" y="3207246"/>
                  <a:pt x="6240903" y="3214092"/>
                </a:cubicBezTo>
                <a:cubicBezTo>
                  <a:pt x="6233201" y="3220938"/>
                  <a:pt x="6224073" y="3225930"/>
                  <a:pt x="6213518" y="3229068"/>
                </a:cubicBezTo>
                <a:cubicBezTo>
                  <a:pt x="6202964" y="3232206"/>
                  <a:pt x="6192267" y="3233775"/>
                  <a:pt x="6181427" y="3233775"/>
                </a:cubicBezTo>
                <a:lnTo>
                  <a:pt x="6085582" y="3233775"/>
                </a:lnTo>
                <a:cubicBezTo>
                  <a:pt x="6065614" y="3233775"/>
                  <a:pt x="6048356" y="3231778"/>
                  <a:pt x="6033808" y="3227784"/>
                </a:cubicBezTo>
                <a:cubicBezTo>
                  <a:pt x="6019260" y="3223791"/>
                  <a:pt x="6005854" y="3216517"/>
                  <a:pt x="5993587" y="3205962"/>
                </a:cubicBezTo>
                <a:cubicBezTo>
                  <a:pt x="5981321" y="3195408"/>
                  <a:pt x="5969484" y="3181145"/>
                  <a:pt x="5958073" y="3163174"/>
                </a:cubicBezTo>
                <a:cubicBezTo>
                  <a:pt x="5946663" y="3145203"/>
                  <a:pt x="5933827" y="3121955"/>
                  <a:pt x="5919564" y="3093430"/>
                </a:cubicBezTo>
                <a:lnTo>
                  <a:pt x="5644009" y="2575694"/>
                </a:lnTo>
                <a:cubicBezTo>
                  <a:pt x="5628035" y="2544886"/>
                  <a:pt x="5611775" y="2511655"/>
                  <a:pt x="5595231" y="2475998"/>
                </a:cubicBezTo>
                <a:cubicBezTo>
                  <a:pt x="5578685" y="2440341"/>
                  <a:pt x="5563853" y="2405683"/>
                  <a:pt x="5550731" y="2372023"/>
                </a:cubicBezTo>
                <a:lnTo>
                  <a:pt x="5549019" y="2372023"/>
                </a:lnTo>
                <a:cubicBezTo>
                  <a:pt x="5551302" y="2413099"/>
                  <a:pt x="5553013" y="2454033"/>
                  <a:pt x="5554154" y="2494824"/>
                </a:cubicBezTo>
                <a:cubicBezTo>
                  <a:pt x="5555295" y="2535616"/>
                  <a:pt x="5555865" y="2577691"/>
                  <a:pt x="5555865" y="2621049"/>
                </a:cubicBezTo>
                <a:lnTo>
                  <a:pt x="5555865" y="3200400"/>
                </a:lnTo>
                <a:cubicBezTo>
                  <a:pt x="5555865" y="3206105"/>
                  <a:pt x="5554296" y="3211240"/>
                  <a:pt x="5551159" y="3215804"/>
                </a:cubicBezTo>
                <a:cubicBezTo>
                  <a:pt x="5548021" y="3220368"/>
                  <a:pt x="5542601" y="3224219"/>
                  <a:pt x="5534899" y="3227356"/>
                </a:cubicBezTo>
                <a:cubicBezTo>
                  <a:pt x="5527197" y="3230494"/>
                  <a:pt x="5516786" y="3232919"/>
                  <a:pt x="5503664" y="3234630"/>
                </a:cubicBezTo>
                <a:cubicBezTo>
                  <a:pt x="5490542" y="3236342"/>
                  <a:pt x="5473712" y="3237198"/>
                  <a:pt x="5453174" y="3237198"/>
                </a:cubicBezTo>
                <a:cubicBezTo>
                  <a:pt x="5433206" y="3237198"/>
                  <a:pt x="5416662" y="3236342"/>
                  <a:pt x="5403540" y="3234630"/>
                </a:cubicBezTo>
                <a:cubicBezTo>
                  <a:pt x="5390418" y="3232919"/>
                  <a:pt x="5380149" y="3230494"/>
                  <a:pt x="5372732" y="3227356"/>
                </a:cubicBezTo>
                <a:cubicBezTo>
                  <a:pt x="5365316" y="3224219"/>
                  <a:pt x="5360181" y="3220368"/>
                  <a:pt x="5357329" y="3215804"/>
                </a:cubicBezTo>
                <a:cubicBezTo>
                  <a:pt x="5354476" y="3211240"/>
                  <a:pt x="5353050" y="3206105"/>
                  <a:pt x="5353050" y="3200400"/>
                </a:cubicBezTo>
                <a:lnTo>
                  <a:pt x="5353050" y="2205149"/>
                </a:lnTo>
                <a:cubicBezTo>
                  <a:pt x="5353050" y="2178335"/>
                  <a:pt x="5360894" y="2158225"/>
                  <a:pt x="5376583" y="2144818"/>
                </a:cubicBezTo>
                <a:cubicBezTo>
                  <a:pt x="5392273" y="2131411"/>
                  <a:pt x="5411528" y="2124708"/>
                  <a:pt x="5434347" y="2124708"/>
                </a:cubicBezTo>
                <a:lnTo>
                  <a:pt x="5555010" y="2124708"/>
                </a:lnTo>
                <a:cubicBezTo>
                  <a:pt x="5576690" y="2124708"/>
                  <a:pt x="5594945" y="2126562"/>
                  <a:pt x="5609779" y="2130270"/>
                </a:cubicBezTo>
                <a:cubicBezTo>
                  <a:pt x="5624612" y="2133978"/>
                  <a:pt x="5637876" y="2140111"/>
                  <a:pt x="5649571" y="2148669"/>
                </a:cubicBezTo>
                <a:cubicBezTo>
                  <a:pt x="5661266" y="2157226"/>
                  <a:pt x="5672249" y="2169065"/>
                  <a:pt x="5682518" y="2184183"/>
                </a:cubicBezTo>
                <a:cubicBezTo>
                  <a:pt x="5692787" y="2199301"/>
                  <a:pt x="5703342" y="2217985"/>
                  <a:pt x="5714181" y="2240235"/>
                </a:cubicBezTo>
                <a:lnTo>
                  <a:pt x="5929833" y="2645011"/>
                </a:lnTo>
                <a:cubicBezTo>
                  <a:pt x="5942384" y="2669542"/>
                  <a:pt x="5954793" y="2693646"/>
                  <a:pt x="5967059" y="2717322"/>
                </a:cubicBezTo>
                <a:cubicBezTo>
                  <a:pt x="5979324" y="2740999"/>
                  <a:pt x="5991163" y="2764675"/>
                  <a:pt x="6002573" y="2788351"/>
                </a:cubicBezTo>
                <a:cubicBezTo>
                  <a:pt x="6013983" y="2812027"/>
                  <a:pt x="6025108" y="2835275"/>
                  <a:pt x="6035948" y="2858095"/>
                </a:cubicBezTo>
                <a:cubicBezTo>
                  <a:pt x="6046787" y="2880916"/>
                  <a:pt x="6057342" y="2903736"/>
                  <a:pt x="6067611" y="2926556"/>
                </a:cubicBezTo>
                <a:lnTo>
                  <a:pt x="6068467" y="2926556"/>
                </a:lnTo>
                <a:cubicBezTo>
                  <a:pt x="6066755" y="2886621"/>
                  <a:pt x="6065471" y="2844974"/>
                  <a:pt x="6064616" y="2801615"/>
                </a:cubicBezTo>
                <a:cubicBezTo>
                  <a:pt x="6063760" y="2758256"/>
                  <a:pt x="6063332" y="2716894"/>
                  <a:pt x="6063332" y="2677529"/>
                </a:cubicBezTo>
                <a:lnTo>
                  <a:pt x="6063332" y="2158082"/>
                </a:lnTo>
                <a:cubicBezTo>
                  <a:pt x="6063332" y="2152377"/>
                  <a:pt x="6065044" y="2147243"/>
                  <a:pt x="6068467" y="2142679"/>
                </a:cubicBezTo>
                <a:cubicBezTo>
                  <a:pt x="6071890" y="2138115"/>
                  <a:pt x="6077594" y="2134121"/>
                  <a:pt x="6085582" y="2130698"/>
                </a:cubicBezTo>
                <a:cubicBezTo>
                  <a:pt x="6093569" y="2127275"/>
                  <a:pt x="6104123" y="2124850"/>
                  <a:pt x="6117245" y="2123424"/>
                </a:cubicBezTo>
                <a:cubicBezTo>
                  <a:pt x="6130366" y="2121998"/>
                  <a:pt x="6147197" y="2121284"/>
                  <a:pt x="6167735" y="2121284"/>
                </a:cubicBezTo>
                <a:close/>
                <a:moveTo>
                  <a:pt x="4687602" y="2119573"/>
                </a:moveTo>
                <a:cubicBezTo>
                  <a:pt x="4721262" y="2119573"/>
                  <a:pt x="4748076" y="2120001"/>
                  <a:pt x="4768044" y="2120857"/>
                </a:cubicBezTo>
                <a:cubicBezTo>
                  <a:pt x="4788012" y="2121712"/>
                  <a:pt x="4803558" y="2123709"/>
                  <a:pt x="4814683" y="2126847"/>
                </a:cubicBezTo>
                <a:cubicBezTo>
                  <a:pt x="4825808" y="2129985"/>
                  <a:pt x="4833795" y="2134691"/>
                  <a:pt x="4838644" y="2140967"/>
                </a:cubicBezTo>
                <a:cubicBezTo>
                  <a:pt x="4843494" y="2147243"/>
                  <a:pt x="4847629" y="2155800"/>
                  <a:pt x="4851053" y="2166640"/>
                </a:cubicBezTo>
                <a:lnTo>
                  <a:pt x="5193358" y="3148198"/>
                </a:lnTo>
                <a:cubicBezTo>
                  <a:pt x="5200203" y="3168737"/>
                  <a:pt x="5204482" y="3184996"/>
                  <a:pt x="5206194" y="3196977"/>
                </a:cubicBezTo>
                <a:cubicBezTo>
                  <a:pt x="5207906" y="3208957"/>
                  <a:pt x="5205623" y="3217943"/>
                  <a:pt x="5199348" y="3223933"/>
                </a:cubicBezTo>
                <a:cubicBezTo>
                  <a:pt x="5193072" y="3229924"/>
                  <a:pt x="5181947" y="3233632"/>
                  <a:pt x="5165973" y="3235058"/>
                </a:cubicBezTo>
                <a:cubicBezTo>
                  <a:pt x="5149999" y="3236485"/>
                  <a:pt x="5128034" y="3237198"/>
                  <a:pt x="5100079" y="3237198"/>
                </a:cubicBezTo>
                <a:cubicBezTo>
                  <a:pt x="5070983" y="3237198"/>
                  <a:pt x="5048306" y="3236770"/>
                  <a:pt x="5032047" y="3235914"/>
                </a:cubicBezTo>
                <a:cubicBezTo>
                  <a:pt x="5015787" y="3235058"/>
                  <a:pt x="5003378" y="3233347"/>
                  <a:pt x="4994820" y="3230779"/>
                </a:cubicBezTo>
                <a:cubicBezTo>
                  <a:pt x="4986263" y="3228212"/>
                  <a:pt x="4980273" y="3224647"/>
                  <a:pt x="4976849" y="3220082"/>
                </a:cubicBezTo>
                <a:cubicBezTo>
                  <a:pt x="4973426" y="3215518"/>
                  <a:pt x="4970574" y="3209528"/>
                  <a:pt x="4968292" y="3202111"/>
                </a:cubicBezTo>
                <a:lnTo>
                  <a:pt x="4893841" y="2979613"/>
                </a:lnTo>
                <a:lnTo>
                  <a:pt x="4477940" y="2979613"/>
                </a:lnTo>
                <a:lnTo>
                  <a:pt x="4407768" y="3196121"/>
                </a:lnTo>
                <a:cubicBezTo>
                  <a:pt x="4405486" y="3204108"/>
                  <a:pt x="4402491" y="3210812"/>
                  <a:pt x="4398782" y="3216231"/>
                </a:cubicBezTo>
                <a:cubicBezTo>
                  <a:pt x="4395074" y="3221651"/>
                  <a:pt x="4389084" y="3225930"/>
                  <a:pt x="4380811" y="3229068"/>
                </a:cubicBezTo>
                <a:cubicBezTo>
                  <a:pt x="4372539" y="3232206"/>
                  <a:pt x="4360843" y="3234345"/>
                  <a:pt x="4345725" y="3235486"/>
                </a:cubicBezTo>
                <a:cubicBezTo>
                  <a:pt x="4330607" y="3236627"/>
                  <a:pt x="4310781" y="3237198"/>
                  <a:pt x="4286250" y="3237198"/>
                </a:cubicBezTo>
                <a:cubicBezTo>
                  <a:pt x="4260006" y="3237198"/>
                  <a:pt x="4239468" y="3236342"/>
                  <a:pt x="4224635" y="3234630"/>
                </a:cubicBezTo>
                <a:cubicBezTo>
                  <a:pt x="4209802" y="3232919"/>
                  <a:pt x="4199532" y="3228783"/>
                  <a:pt x="4193828" y="3222222"/>
                </a:cubicBezTo>
                <a:cubicBezTo>
                  <a:pt x="4188122" y="3215661"/>
                  <a:pt x="4186126" y="3206390"/>
                  <a:pt x="4187837" y="3194409"/>
                </a:cubicBezTo>
                <a:cubicBezTo>
                  <a:pt x="4189549" y="3182429"/>
                  <a:pt x="4193828" y="3166455"/>
                  <a:pt x="4200674" y="3146487"/>
                </a:cubicBezTo>
                <a:lnTo>
                  <a:pt x="4542123" y="2164072"/>
                </a:lnTo>
                <a:cubicBezTo>
                  <a:pt x="4545546" y="2154374"/>
                  <a:pt x="4549539" y="2146530"/>
                  <a:pt x="4554103" y="2140539"/>
                </a:cubicBezTo>
                <a:cubicBezTo>
                  <a:pt x="4558668" y="2134549"/>
                  <a:pt x="4565941" y="2129985"/>
                  <a:pt x="4575925" y="2126847"/>
                </a:cubicBezTo>
                <a:cubicBezTo>
                  <a:pt x="4585909" y="2123709"/>
                  <a:pt x="4599744" y="2121712"/>
                  <a:pt x="4617430" y="2120857"/>
                </a:cubicBezTo>
                <a:cubicBezTo>
                  <a:pt x="4635115" y="2120001"/>
                  <a:pt x="4658506" y="2119573"/>
                  <a:pt x="4687602" y="2119573"/>
                </a:cubicBezTo>
                <a:close/>
                <a:moveTo>
                  <a:pt x="4862884" y="195969"/>
                </a:moveTo>
                <a:lnTo>
                  <a:pt x="4862884" y="949040"/>
                </a:lnTo>
                <a:lnTo>
                  <a:pt x="4980124" y="949040"/>
                </a:lnTo>
                <a:cubicBezTo>
                  <a:pt x="5041739" y="949040"/>
                  <a:pt x="5093655" y="941053"/>
                  <a:pt x="5135872" y="925079"/>
                </a:cubicBezTo>
                <a:cubicBezTo>
                  <a:pt x="5178090" y="909104"/>
                  <a:pt x="5213319" y="885000"/>
                  <a:pt x="5241559" y="852767"/>
                </a:cubicBezTo>
                <a:cubicBezTo>
                  <a:pt x="5269799" y="820533"/>
                  <a:pt x="5290908" y="780455"/>
                  <a:pt x="5304885" y="732532"/>
                </a:cubicBezTo>
                <a:cubicBezTo>
                  <a:pt x="5318863" y="684610"/>
                  <a:pt x="5325851" y="628700"/>
                  <a:pt x="5325851" y="564803"/>
                </a:cubicBezTo>
                <a:cubicBezTo>
                  <a:pt x="5325851" y="512316"/>
                  <a:pt x="5319719" y="463538"/>
                  <a:pt x="5307453" y="418468"/>
                </a:cubicBezTo>
                <a:cubicBezTo>
                  <a:pt x="5295187" y="373397"/>
                  <a:pt x="5275504" y="334318"/>
                  <a:pt x="5248405" y="301228"/>
                </a:cubicBezTo>
                <a:cubicBezTo>
                  <a:pt x="5221306" y="268139"/>
                  <a:pt x="5186505" y="242323"/>
                  <a:pt x="5144002" y="223782"/>
                </a:cubicBezTo>
                <a:cubicBezTo>
                  <a:pt x="5101499" y="205240"/>
                  <a:pt x="5045732" y="195969"/>
                  <a:pt x="4976701" y="195969"/>
                </a:cubicBezTo>
                <a:close/>
                <a:moveTo>
                  <a:pt x="2711091" y="191691"/>
                </a:moveTo>
                <a:lnTo>
                  <a:pt x="2711091" y="505755"/>
                </a:lnTo>
                <a:lnTo>
                  <a:pt x="2825763" y="505755"/>
                </a:lnTo>
                <a:cubicBezTo>
                  <a:pt x="2857711" y="505755"/>
                  <a:pt x="2885666" y="501904"/>
                  <a:pt x="2909627" y="494202"/>
                </a:cubicBezTo>
                <a:cubicBezTo>
                  <a:pt x="2933589" y="486501"/>
                  <a:pt x="2953556" y="475661"/>
                  <a:pt x="2969531" y="461684"/>
                </a:cubicBezTo>
                <a:cubicBezTo>
                  <a:pt x="2985505" y="447706"/>
                  <a:pt x="2997486" y="431019"/>
                  <a:pt x="3005473" y="411622"/>
                </a:cubicBezTo>
                <a:cubicBezTo>
                  <a:pt x="3013460" y="392224"/>
                  <a:pt x="3017453" y="370545"/>
                  <a:pt x="3017453" y="346583"/>
                </a:cubicBezTo>
                <a:cubicBezTo>
                  <a:pt x="3017453" y="310071"/>
                  <a:pt x="3009181" y="279264"/>
                  <a:pt x="2992637" y="254161"/>
                </a:cubicBezTo>
                <a:cubicBezTo>
                  <a:pt x="2976091" y="229059"/>
                  <a:pt x="2948993" y="211373"/>
                  <a:pt x="2911339" y="201104"/>
                </a:cubicBezTo>
                <a:cubicBezTo>
                  <a:pt x="2899929" y="198252"/>
                  <a:pt x="2886949" y="195969"/>
                  <a:pt x="2872402" y="194258"/>
                </a:cubicBezTo>
                <a:cubicBezTo>
                  <a:pt x="2857854" y="192546"/>
                  <a:pt x="2837743" y="191691"/>
                  <a:pt x="2812071" y="191691"/>
                </a:cubicBezTo>
                <a:close/>
                <a:moveTo>
                  <a:pt x="9628472" y="184845"/>
                </a:moveTo>
                <a:cubicBezTo>
                  <a:pt x="9573133" y="184845"/>
                  <a:pt x="9526921" y="195256"/>
                  <a:pt x="9489839" y="216080"/>
                </a:cubicBezTo>
                <a:cubicBezTo>
                  <a:pt x="9452756" y="236903"/>
                  <a:pt x="9422805" y="264716"/>
                  <a:pt x="9399984" y="299517"/>
                </a:cubicBezTo>
                <a:cubicBezTo>
                  <a:pt x="9377163" y="334318"/>
                  <a:pt x="9361047" y="374966"/>
                  <a:pt x="9351633" y="421463"/>
                </a:cubicBezTo>
                <a:cubicBezTo>
                  <a:pt x="9342220" y="467959"/>
                  <a:pt x="9337513" y="517165"/>
                  <a:pt x="9337513" y="569082"/>
                </a:cubicBezTo>
                <a:cubicBezTo>
                  <a:pt x="9337513" y="629555"/>
                  <a:pt x="9342078" y="683896"/>
                  <a:pt x="9351205" y="732104"/>
                </a:cubicBezTo>
                <a:cubicBezTo>
                  <a:pt x="9360334" y="780312"/>
                  <a:pt x="9375738" y="821531"/>
                  <a:pt x="9397417" y="855762"/>
                </a:cubicBezTo>
                <a:cubicBezTo>
                  <a:pt x="9419096" y="889992"/>
                  <a:pt x="9448192" y="916093"/>
                  <a:pt x="9484704" y="934064"/>
                </a:cubicBezTo>
                <a:cubicBezTo>
                  <a:pt x="9521217" y="952035"/>
                  <a:pt x="9567142" y="961021"/>
                  <a:pt x="9622482" y="961021"/>
                </a:cubicBezTo>
                <a:cubicBezTo>
                  <a:pt x="9677822" y="961021"/>
                  <a:pt x="9724033" y="950751"/>
                  <a:pt x="9761115" y="930213"/>
                </a:cubicBezTo>
                <a:cubicBezTo>
                  <a:pt x="9798198" y="909675"/>
                  <a:pt x="9828151" y="881720"/>
                  <a:pt x="9850970" y="846348"/>
                </a:cubicBezTo>
                <a:cubicBezTo>
                  <a:pt x="9873791" y="810977"/>
                  <a:pt x="9889907" y="769758"/>
                  <a:pt x="9899321" y="722691"/>
                </a:cubicBezTo>
                <a:cubicBezTo>
                  <a:pt x="9908734" y="675624"/>
                  <a:pt x="9913441" y="625562"/>
                  <a:pt x="9913441" y="572505"/>
                </a:cubicBezTo>
                <a:cubicBezTo>
                  <a:pt x="9913441" y="514313"/>
                  <a:pt x="9908877" y="461398"/>
                  <a:pt x="9899749" y="413761"/>
                </a:cubicBezTo>
                <a:cubicBezTo>
                  <a:pt x="9890620" y="366124"/>
                  <a:pt x="9875075" y="325332"/>
                  <a:pt x="9853110" y="291387"/>
                </a:cubicBezTo>
                <a:cubicBezTo>
                  <a:pt x="9831145" y="257442"/>
                  <a:pt x="9801907" y="231198"/>
                  <a:pt x="9765394" y="212657"/>
                </a:cubicBezTo>
                <a:cubicBezTo>
                  <a:pt x="9728881" y="194116"/>
                  <a:pt x="9683241" y="184845"/>
                  <a:pt x="9628472" y="184845"/>
                </a:cubicBezTo>
                <a:close/>
                <a:moveTo>
                  <a:pt x="3932523" y="184845"/>
                </a:moveTo>
                <a:cubicBezTo>
                  <a:pt x="3877184" y="184845"/>
                  <a:pt x="3830973" y="195256"/>
                  <a:pt x="3793890" y="216080"/>
                </a:cubicBezTo>
                <a:cubicBezTo>
                  <a:pt x="3756807" y="236903"/>
                  <a:pt x="3726855" y="264716"/>
                  <a:pt x="3704035" y="299517"/>
                </a:cubicBezTo>
                <a:cubicBezTo>
                  <a:pt x="3681214" y="334318"/>
                  <a:pt x="3665098" y="374966"/>
                  <a:pt x="3655684" y="421463"/>
                </a:cubicBezTo>
                <a:cubicBezTo>
                  <a:pt x="3646271" y="467959"/>
                  <a:pt x="3641564" y="517165"/>
                  <a:pt x="3641564" y="569082"/>
                </a:cubicBezTo>
                <a:cubicBezTo>
                  <a:pt x="3641564" y="629555"/>
                  <a:pt x="3646128" y="683896"/>
                  <a:pt x="3655257" y="732104"/>
                </a:cubicBezTo>
                <a:cubicBezTo>
                  <a:pt x="3664385" y="780312"/>
                  <a:pt x="3679788" y="821531"/>
                  <a:pt x="3701468" y="855762"/>
                </a:cubicBezTo>
                <a:cubicBezTo>
                  <a:pt x="3723146" y="889992"/>
                  <a:pt x="3752243" y="916093"/>
                  <a:pt x="3788755" y="934064"/>
                </a:cubicBezTo>
                <a:cubicBezTo>
                  <a:pt x="3825268" y="952035"/>
                  <a:pt x="3871194" y="961021"/>
                  <a:pt x="3926532" y="961021"/>
                </a:cubicBezTo>
                <a:cubicBezTo>
                  <a:pt x="3981872" y="961021"/>
                  <a:pt x="4028083" y="950751"/>
                  <a:pt x="4065166" y="930213"/>
                </a:cubicBezTo>
                <a:cubicBezTo>
                  <a:pt x="4102248" y="909675"/>
                  <a:pt x="4132200" y="881720"/>
                  <a:pt x="4155021" y="846348"/>
                </a:cubicBezTo>
                <a:cubicBezTo>
                  <a:pt x="4177841" y="810977"/>
                  <a:pt x="4193958" y="769758"/>
                  <a:pt x="4203371" y="722691"/>
                </a:cubicBezTo>
                <a:cubicBezTo>
                  <a:pt x="4212785" y="675624"/>
                  <a:pt x="4217491" y="625562"/>
                  <a:pt x="4217491" y="572505"/>
                </a:cubicBezTo>
                <a:cubicBezTo>
                  <a:pt x="4217491" y="514313"/>
                  <a:pt x="4212927" y="461398"/>
                  <a:pt x="4203799" y="413761"/>
                </a:cubicBezTo>
                <a:cubicBezTo>
                  <a:pt x="4194671" y="366124"/>
                  <a:pt x="4179125" y="325332"/>
                  <a:pt x="4157160" y="291387"/>
                </a:cubicBezTo>
                <a:cubicBezTo>
                  <a:pt x="4135196" y="257442"/>
                  <a:pt x="4105958" y="231198"/>
                  <a:pt x="4069445" y="212657"/>
                </a:cubicBezTo>
                <a:cubicBezTo>
                  <a:pt x="4032932" y="194116"/>
                  <a:pt x="3987292" y="184845"/>
                  <a:pt x="3932523" y="184845"/>
                </a:cubicBezTo>
                <a:close/>
                <a:moveTo>
                  <a:pt x="7743006" y="19683"/>
                </a:moveTo>
                <a:lnTo>
                  <a:pt x="8523461" y="19683"/>
                </a:lnTo>
                <a:cubicBezTo>
                  <a:pt x="8528595" y="19683"/>
                  <a:pt x="8533302" y="21252"/>
                  <a:pt x="8537581" y="24389"/>
                </a:cubicBezTo>
                <a:cubicBezTo>
                  <a:pt x="8541860" y="27527"/>
                  <a:pt x="8545426" y="32662"/>
                  <a:pt x="8548278" y="39793"/>
                </a:cubicBezTo>
                <a:cubicBezTo>
                  <a:pt x="8551130" y="46924"/>
                  <a:pt x="8553269" y="56480"/>
                  <a:pt x="8554696" y="68461"/>
                </a:cubicBezTo>
                <a:cubicBezTo>
                  <a:pt x="8556123" y="80442"/>
                  <a:pt x="8556835" y="94990"/>
                  <a:pt x="8556835" y="112105"/>
                </a:cubicBezTo>
                <a:cubicBezTo>
                  <a:pt x="8556835" y="128650"/>
                  <a:pt x="8556123" y="142770"/>
                  <a:pt x="8554696" y="154465"/>
                </a:cubicBezTo>
                <a:cubicBezTo>
                  <a:pt x="8553269" y="166160"/>
                  <a:pt x="8551130" y="175574"/>
                  <a:pt x="8548278" y="182705"/>
                </a:cubicBezTo>
                <a:cubicBezTo>
                  <a:pt x="8545426" y="189837"/>
                  <a:pt x="8541860" y="195114"/>
                  <a:pt x="8537581" y="198537"/>
                </a:cubicBezTo>
                <a:cubicBezTo>
                  <a:pt x="8533302" y="201960"/>
                  <a:pt x="8528595" y="203671"/>
                  <a:pt x="8523461" y="203671"/>
                </a:cubicBezTo>
                <a:lnTo>
                  <a:pt x="8246194" y="203671"/>
                </a:lnTo>
                <a:lnTo>
                  <a:pt x="8246194" y="1096231"/>
                </a:lnTo>
                <a:cubicBezTo>
                  <a:pt x="8246194" y="1101936"/>
                  <a:pt x="8244339" y="1107071"/>
                  <a:pt x="8240631" y="1111635"/>
                </a:cubicBezTo>
                <a:cubicBezTo>
                  <a:pt x="8236923" y="1116199"/>
                  <a:pt x="8230790" y="1119907"/>
                  <a:pt x="8222233" y="1122759"/>
                </a:cubicBezTo>
                <a:cubicBezTo>
                  <a:pt x="8213675" y="1125612"/>
                  <a:pt x="8202122" y="1127894"/>
                  <a:pt x="8187574" y="1129606"/>
                </a:cubicBezTo>
                <a:cubicBezTo>
                  <a:pt x="8173026" y="1131317"/>
                  <a:pt x="8154912" y="1132173"/>
                  <a:pt x="8133233" y="1132173"/>
                </a:cubicBezTo>
                <a:cubicBezTo>
                  <a:pt x="8111555" y="1132173"/>
                  <a:pt x="8093441" y="1131317"/>
                  <a:pt x="8078893" y="1129606"/>
                </a:cubicBezTo>
                <a:cubicBezTo>
                  <a:pt x="8064345" y="1127894"/>
                  <a:pt x="8052792" y="1125612"/>
                  <a:pt x="8044234" y="1122759"/>
                </a:cubicBezTo>
                <a:cubicBezTo>
                  <a:pt x="8035677" y="1119907"/>
                  <a:pt x="8029543" y="1116199"/>
                  <a:pt x="8025835" y="1111635"/>
                </a:cubicBezTo>
                <a:cubicBezTo>
                  <a:pt x="8022128" y="1107071"/>
                  <a:pt x="8020273" y="1101936"/>
                  <a:pt x="8020273" y="1096231"/>
                </a:cubicBezTo>
                <a:lnTo>
                  <a:pt x="8020273" y="203671"/>
                </a:lnTo>
                <a:lnTo>
                  <a:pt x="7743006" y="203671"/>
                </a:lnTo>
                <a:cubicBezTo>
                  <a:pt x="7737301" y="203671"/>
                  <a:pt x="7732452" y="201960"/>
                  <a:pt x="7728458" y="198537"/>
                </a:cubicBezTo>
                <a:cubicBezTo>
                  <a:pt x="7724464" y="195114"/>
                  <a:pt x="7721041" y="189837"/>
                  <a:pt x="7718189" y="182705"/>
                </a:cubicBezTo>
                <a:cubicBezTo>
                  <a:pt x="7715337" y="175574"/>
                  <a:pt x="7713198" y="166160"/>
                  <a:pt x="7711771" y="154465"/>
                </a:cubicBezTo>
                <a:cubicBezTo>
                  <a:pt x="7710344" y="142770"/>
                  <a:pt x="7709632" y="128650"/>
                  <a:pt x="7709632" y="112105"/>
                </a:cubicBezTo>
                <a:cubicBezTo>
                  <a:pt x="7709632" y="94990"/>
                  <a:pt x="7710344" y="80442"/>
                  <a:pt x="7711771" y="68461"/>
                </a:cubicBezTo>
                <a:cubicBezTo>
                  <a:pt x="7713198" y="56480"/>
                  <a:pt x="7715337" y="46924"/>
                  <a:pt x="7718189" y="39793"/>
                </a:cubicBezTo>
                <a:cubicBezTo>
                  <a:pt x="7721041" y="32662"/>
                  <a:pt x="7724464" y="27527"/>
                  <a:pt x="7728458" y="24389"/>
                </a:cubicBezTo>
                <a:cubicBezTo>
                  <a:pt x="7732452" y="21252"/>
                  <a:pt x="7737301" y="19683"/>
                  <a:pt x="7743006" y="19683"/>
                </a:cubicBezTo>
                <a:close/>
                <a:moveTo>
                  <a:pt x="4705425" y="19683"/>
                </a:moveTo>
                <a:lnTo>
                  <a:pt x="4989537" y="19683"/>
                </a:lnTo>
                <a:cubicBezTo>
                  <a:pt x="5088235" y="19683"/>
                  <a:pt x="5171957" y="31235"/>
                  <a:pt x="5240703" y="54341"/>
                </a:cubicBezTo>
                <a:cubicBezTo>
                  <a:pt x="5309450" y="77446"/>
                  <a:pt x="5367356" y="111677"/>
                  <a:pt x="5414423" y="157032"/>
                </a:cubicBezTo>
                <a:cubicBezTo>
                  <a:pt x="5461490" y="202388"/>
                  <a:pt x="5497289" y="258440"/>
                  <a:pt x="5521821" y="325189"/>
                </a:cubicBezTo>
                <a:cubicBezTo>
                  <a:pt x="5546353" y="391939"/>
                  <a:pt x="5558619" y="469243"/>
                  <a:pt x="5558619" y="557101"/>
                </a:cubicBezTo>
                <a:cubicBezTo>
                  <a:pt x="5558619" y="658652"/>
                  <a:pt x="5545354" y="745511"/>
                  <a:pt x="5518826" y="817680"/>
                </a:cubicBezTo>
                <a:cubicBezTo>
                  <a:pt x="5492297" y="889850"/>
                  <a:pt x="5454216" y="948754"/>
                  <a:pt x="5404582" y="994395"/>
                </a:cubicBezTo>
                <a:cubicBezTo>
                  <a:pt x="5354947" y="1040036"/>
                  <a:pt x="5294616" y="1073553"/>
                  <a:pt x="5223588" y="1094947"/>
                </a:cubicBezTo>
                <a:cubicBezTo>
                  <a:pt x="5152560" y="1116341"/>
                  <a:pt x="5067982" y="1127038"/>
                  <a:pt x="4969855" y="1127038"/>
                </a:cubicBezTo>
                <a:lnTo>
                  <a:pt x="4705425" y="1127038"/>
                </a:lnTo>
                <a:cubicBezTo>
                  <a:pt x="4686598" y="1127038"/>
                  <a:pt x="4670766" y="1121476"/>
                  <a:pt x="4657930" y="1110351"/>
                </a:cubicBezTo>
                <a:cubicBezTo>
                  <a:pt x="4645094" y="1099226"/>
                  <a:pt x="4638675" y="1081112"/>
                  <a:pt x="4638675" y="1056010"/>
                </a:cubicBezTo>
                <a:lnTo>
                  <a:pt x="4638675" y="90711"/>
                </a:lnTo>
                <a:cubicBezTo>
                  <a:pt x="4638675" y="65608"/>
                  <a:pt x="4645094" y="47495"/>
                  <a:pt x="4657930" y="36370"/>
                </a:cubicBezTo>
                <a:cubicBezTo>
                  <a:pt x="4670766" y="25245"/>
                  <a:pt x="4686598" y="19683"/>
                  <a:pt x="4705425" y="19683"/>
                </a:cubicBezTo>
                <a:close/>
                <a:moveTo>
                  <a:pt x="2552775" y="19683"/>
                </a:moveTo>
                <a:lnTo>
                  <a:pt x="2839455" y="19683"/>
                </a:lnTo>
                <a:cubicBezTo>
                  <a:pt x="2868551" y="19683"/>
                  <a:pt x="2892512" y="20253"/>
                  <a:pt x="2911339" y="21394"/>
                </a:cubicBezTo>
                <a:cubicBezTo>
                  <a:pt x="2930166" y="22535"/>
                  <a:pt x="2947281" y="23961"/>
                  <a:pt x="2962684" y="25673"/>
                </a:cubicBezTo>
                <a:cubicBezTo>
                  <a:pt x="3007185" y="31949"/>
                  <a:pt x="3047263" y="42788"/>
                  <a:pt x="3082919" y="58192"/>
                </a:cubicBezTo>
                <a:cubicBezTo>
                  <a:pt x="3118576" y="73596"/>
                  <a:pt x="3148813" y="93706"/>
                  <a:pt x="3173630" y="118523"/>
                </a:cubicBezTo>
                <a:cubicBezTo>
                  <a:pt x="3198447" y="143340"/>
                  <a:pt x="3217416" y="172721"/>
                  <a:pt x="3230538" y="206667"/>
                </a:cubicBezTo>
                <a:cubicBezTo>
                  <a:pt x="3243660" y="240612"/>
                  <a:pt x="3250220" y="279549"/>
                  <a:pt x="3250220" y="323478"/>
                </a:cubicBezTo>
                <a:cubicBezTo>
                  <a:pt x="3250220" y="360561"/>
                  <a:pt x="3245514" y="394364"/>
                  <a:pt x="3236101" y="424886"/>
                </a:cubicBezTo>
                <a:cubicBezTo>
                  <a:pt x="3226687" y="455408"/>
                  <a:pt x="3212853" y="482650"/>
                  <a:pt x="3194596" y="506611"/>
                </a:cubicBezTo>
                <a:cubicBezTo>
                  <a:pt x="3176340" y="530572"/>
                  <a:pt x="3153804" y="551396"/>
                  <a:pt x="3126991" y="569082"/>
                </a:cubicBezTo>
                <a:cubicBezTo>
                  <a:pt x="3100177" y="586767"/>
                  <a:pt x="3069655" y="601030"/>
                  <a:pt x="3035425" y="611870"/>
                </a:cubicBezTo>
                <a:cubicBezTo>
                  <a:pt x="3051969" y="619857"/>
                  <a:pt x="3067515" y="629555"/>
                  <a:pt x="3082063" y="640966"/>
                </a:cubicBezTo>
                <a:cubicBezTo>
                  <a:pt x="3096612" y="652376"/>
                  <a:pt x="3110304" y="666211"/>
                  <a:pt x="3123140" y="682470"/>
                </a:cubicBezTo>
                <a:cubicBezTo>
                  <a:pt x="3135976" y="698730"/>
                  <a:pt x="3148100" y="717271"/>
                  <a:pt x="3159510" y="738095"/>
                </a:cubicBezTo>
                <a:cubicBezTo>
                  <a:pt x="3170920" y="758918"/>
                  <a:pt x="3182045" y="782451"/>
                  <a:pt x="3192884" y="808695"/>
                </a:cubicBezTo>
                <a:lnTo>
                  <a:pt x="3286163" y="1026914"/>
                </a:lnTo>
                <a:cubicBezTo>
                  <a:pt x="3294720" y="1048594"/>
                  <a:pt x="3300426" y="1064425"/>
                  <a:pt x="3303278" y="1074409"/>
                </a:cubicBezTo>
                <a:cubicBezTo>
                  <a:pt x="3306130" y="1084393"/>
                  <a:pt x="3307556" y="1092237"/>
                  <a:pt x="3307556" y="1097942"/>
                </a:cubicBezTo>
                <a:cubicBezTo>
                  <a:pt x="3307556" y="1104218"/>
                  <a:pt x="3306416" y="1109495"/>
                  <a:pt x="3304134" y="1113774"/>
                </a:cubicBezTo>
                <a:cubicBezTo>
                  <a:pt x="3301851" y="1118053"/>
                  <a:pt x="3296432" y="1121618"/>
                  <a:pt x="3287874" y="1124471"/>
                </a:cubicBezTo>
                <a:cubicBezTo>
                  <a:pt x="3279317" y="1127323"/>
                  <a:pt x="3266765" y="1129320"/>
                  <a:pt x="3250220" y="1130461"/>
                </a:cubicBezTo>
                <a:cubicBezTo>
                  <a:pt x="3233676" y="1131602"/>
                  <a:pt x="3211141" y="1132173"/>
                  <a:pt x="3182615" y="1132173"/>
                </a:cubicBezTo>
                <a:cubicBezTo>
                  <a:pt x="3158654" y="1132173"/>
                  <a:pt x="3139542" y="1131602"/>
                  <a:pt x="3125279" y="1130461"/>
                </a:cubicBezTo>
                <a:cubicBezTo>
                  <a:pt x="3111017" y="1129320"/>
                  <a:pt x="3099749" y="1127181"/>
                  <a:pt x="3091477" y="1124043"/>
                </a:cubicBezTo>
                <a:cubicBezTo>
                  <a:pt x="3083204" y="1120905"/>
                  <a:pt x="3077357" y="1116912"/>
                  <a:pt x="3073934" y="1112063"/>
                </a:cubicBezTo>
                <a:cubicBezTo>
                  <a:pt x="3070510" y="1107213"/>
                  <a:pt x="3067658" y="1101365"/>
                  <a:pt x="3065376" y="1094519"/>
                </a:cubicBezTo>
                <a:lnTo>
                  <a:pt x="2966108" y="847204"/>
                </a:lnTo>
                <a:cubicBezTo>
                  <a:pt x="2954127" y="819249"/>
                  <a:pt x="2942432" y="794432"/>
                  <a:pt x="2931022" y="772753"/>
                </a:cubicBezTo>
                <a:cubicBezTo>
                  <a:pt x="2919611" y="751073"/>
                  <a:pt x="2906917" y="732960"/>
                  <a:pt x="2892940" y="718412"/>
                </a:cubicBezTo>
                <a:cubicBezTo>
                  <a:pt x="2878963" y="703864"/>
                  <a:pt x="2862846" y="692882"/>
                  <a:pt x="2844590" y="685465"/>
                </a:cubicBezTo>
                <a:cubicBezTo>
                  <a:pt x="2826334" y="678049"/>
                  <a:pt x="2805225" y="674340"/>
                  <a:pt x="2781263" y="674340"/>
                </a:cubicBezTo>
                <a:lnTo>
                  <a:pt x="2711091" y="674340"/>
                </a:lnTo>
                <a:lnTo>
                  <a:pt x="2711091" y="1096231"/>
                </a:lnTo>
                <a:cubicBezTo>
                  <a:pt x="2711091" y="1101936"/>
                  <a:pt x="2709236" y="1107071"/>
                  <a:pt x="2705528" y="1111635"/>
                </a:cubicBezTo>
                <a:cubicBezTo>
                  <a:pt x="2701820" y="1116199"/>
                  <a:pt x="2695687" y="1119907"/>
                  <a:pt x="2687129" y="1122759"/>
                </a:cubicBezTo>
                <a:cubicBezTo>
                  <a:pt x="2678572" y="1125612"/>
                  <a:pt x="2667161" y="1127894"/>
                  <a:pt x="2652899" y="1129606"/>
                </a:cubicBezTo>
                <a:cubicBezTo>
                  <a:pt x="2638636" y="1131317"/>
                  <a:pt x="2620380" y="1132173"/>
                  <a:pt x="2598130" y="1132173"/>
                </a:cubicBezTo>
                <a:cubicBezTo>
                  <a:pt x="2576451" y="1132173"/>
                  <a:pt x="2558338" y="1131317"/>
                  <a:pt x="2543789" y="1129606"/>
                </a:cubicBezTo>
                <a:cubicBezTo>
                  <a:pt x="2529241" y="1127894"/>
                  <a:pt x="2517689" y="1125612"/>
                  <a:pt x="2509131" y="1122759"/>
                </a:cubicBezTo>
                <a:cubicBezTo>
                  <a:pt x="2500573" y="1119907"/>
                  <a:pt x="2494583" y="1116199"/>
                  <a:pt x="2491160" y="1111635"/>
                </a:cubicBezTo>
                <a:cubicBezTo>
                  <a:pt x="2487737" y="1107071"/>
                  <a:pt x="2486025" y="1101936"/>
                  <a:pt x="2486025" y="1096231"/>
                </a:cubicBezTo>
                <a:lnTo>
                  <a:pt x="2486025" y="90711"/>
                </a:lnTo>
                <a:cubicBezTo>
                  <a:pt x="2486025" y="65608"/>
                  <a:pt x="2492444" y="47495"/>
                  <a:pt x="2505280" y="36370"/>
                </a:cubicBezTo>
                <a:cubicBezTo>
                  <a:pt x="2518117" y="25245"/>
                  <a:pt x="2533948" y="19683"/>
                  <a:pt x="2552775" y="19683"/>
                </a:cubicBezTo>
                <a:close/>
                <a:moveTo>
                  <a:pt x="1542232" y="19683"/>
                </a:moveTo>
                <a:lnTo>
                  <a:pt x="2322687" y="19683"/>
                </a:lnTo>
                <a:cubicBezTo>
                  <a:pt x="2327821" y="19683"/>
                  <a:pt x="2332528" y="21252"/>
                  <a:pt x="2336806" y="24389"/>
                </a:cubicBezTo>
                <a:cubicBezTo>
                  <a:pt x="2341085" y="27527"/>
                  <a:pt x="2344651" y="32662"/>
                  <a:pt x="2347503" y="39793"/>
                </a:cubicBezTo>
                <a:cubicBezTo>
                  <a:pt x="2350357" y="46924"/>
                  <a:pt x="2352496" y="56480"/>
                  <a:pt x="2353922" y="68461"/>
                </a:cubicBezTo>
                <a:cubicBezTo>
                  <a:pt x="2355348" y="80442"/>
                  <a:pt x="2356061" y="94990"/>
                  <a:pt x="2356061" y="112105"/>
                </a:cubicBezTo>
                <a:cubicBezTo>
                  <a:pt x="2356061" y="128650"/>
                  <a:pt x="2355348" y="142770"/>
                  <a:pt x="2353922" y="154465"/>
                </a:cubicBezTo>
                <a:cubicBezTo>
                  <a:pt x="2352496" y="166160"/>
                  <a:pt x="2350357" y="175574"/>
                  <a:pt x="2347503" y="182705"/>
                </a:cubicBezTo>
                <a:cubicBezTo>
                  <a:pt x="2344651" y="189837"/>
                  <a:pt x="2341085" y="195114"/>
                  <a:pt x="2336806" y="198537"/>
                </a:cubicBezTo>
                <a:cubicBezTo>
                  <a:pt x="2332528" y="201960"/>
                  <a:pt x="2327821" y="203671"/>
                  <a:pt x="2322687" y="203671"/>
                </a:cubicBezTo>
                <a:lnTo>
                  <a:pt x="2045420" y="203671"/>
                </a:lnTo>
                <a:lnTo>
                  <a:pt x="2045420" y="1096231"/>
                </a:lnTo>
                <a:cubicBezTo>
                  <a:pt x="2045420" y="1101936"/>
                  <a:pt x="2043566" y="1107071"/>
                  <a:pt x="2039857" y="1111635"/>
                </a:cubicBezTo>
                <a:cubicBezTo>
                  <a:pt x="2036149" y="1116199"/>
                  <a:pt x="2030016" y="1119907"/>
                  <a:pt x="2021458" y="1122759"/>
                </a:cubicBezTo>
                <a:cubicBezTo>
                  <a:pt x="2012901" y="1125612"/>
                  <a:pt x="2001348" y="1127894"/>
                  <a:pt x="1986800" y="1129606"/>
                </a:cubicBezTo>
                <a:cubicBezTo>
                  <a:pt x="1972252" y="1131317"/>
                  <a:pt x="1954139" y="1132173"/>
                  <a:pt x="1932459" y="1132173"/>
                </a:cubicBezTo>
                <a:cubicBezTo>
                  <a:pt x="1910780" y="1132173"/>
                  <a:pt x="1892666" y="1131317"/>
                  <a:pt x="1878118" y="1129606"/>
                </a:cubicBezTo>
                <a:cubicBezTo>
                  <a:pt x="1863570" y="1127894"/>
                  <a:pt x="1852018" y="1125612"/>
                  <a:pt x="1843460" y="1122759"/>
                </a:cubicBezTo>
                <a:cubicBezTo>
                  <a:pt x="1834902" y="1119907"/>
                  <a:pt x="1828769" y="1116199"/>
                  <a:pt x="1825061" y="1111635"/>
                </a:cubicBezTo>
                <a:cubicBezTo>
                  <a:pt x="1821353" y="1107071"/>
                  <a:pt x="1819498" y="1101936"/>
                  <a:pt x="1819498" y="1096231"/>
                </a:cubicBezTo>
                <a:lnTo>
                  <a:pt x="1819498" y="203671"/>
                </a:lnTo>
                <a:lnTo>
                  <a:pt x="1542232" y="203671"/>
                </a:lnTo>
                <a:cubicBezTo>
                  <a:pt x="1536526" y="203671"/>
                  <a:pt x="1531677" y="201960"/>
                  <a:pt x="1527684" y="198537"/>
                </a:cubicBezTo>
                <a:cubicBezTo>
                  <a:pt x="1523690" y="195114"/>
                  <a:pt x="1520267" y="189837"/>
                  <a:pt x="1517415" y="182705"/>
                </a:cubicBezTo>
                <a:cubicBezTo>
                  <a:pt x="1514562" y="175574"/>
                  <a:pt x="1512422" y="166160"/>
                  <a:pt x="1510996" y="154465"/>
                </a:cubicBezTo>
                <a:cubicBezTo>
                  <a:pt x="1509570" y="142770"/>
                  <a:pt x="1508857" y="128650"/>
                  <a:pt x="1508857" y="112105"/>
                </a:cubicBezTo>
                <a:cubicBezTo>
                  <a:pt x="1508857" y="94990"/>
                  <a:pt x="1509570" y="80442"/>
                  <a:pt x="1510996" y="68461"/>
                </a:cubicBezTo>
                <a:cubicBezTo>
                  <a:pt x="1512422" y="56480"/>
                  <a:pt x="1514562" y="46924"/>
                  <a:pt x="1517415" y="39793"/>
                </a:cubicBezTo>
                <a:cubicBezTo>
                  <a:pt x="1520267" y="32662"/>
                  <a:pt x="1523690" y="27527"/>
                  <a:pt x="1527684" y="24389"/>
                </a:cubicBezTo>
                <a:cubicBezTo>
                  <a:pt x="1531677" y="21252"/>
                  <a:pt x="1536526" y="19683"/>
                  <a:pt x="1542232" y="19683"/>
                </a:cubicBezTo>
                <a:close/>
                <a:moveTo>
                  <a:pt x="11149310" y="16260"/>
                </a:moveTo>
                <a:cubicBezTo>
                  <a:pt x="11168707" y="16260"/>
                  <a:pt x="11184967" y="16973"/>
                  <a:pt x="11198088" y="18399"/>
                </a:cubicBezTo>
                <a:cubicBezTo>
                  <a:pt x="11211211" y="19825"/>
                  <a:pt x="11221337" y="22250"/>
                  <a:pt x="11228468" y="25673"/>
                </a:cubicBezTo>
                <a:cubicBezTo>
                  <a:pt x="11235600" y="29096"/>
                  <a:pt x="11240591" y="33089"/>
                  <a:pt x="11243443" y="37654"/>
                </a:cubicBezTo>
                <a:cubicBezTo>
                  <a:pt x="11246297" y="42218"/>
                  <a:pt x="11247722" y="47352"/>
                  <a:pt x="11247722" y="53057"/>
                </a:cubicBezTo>
                <a:lnTo>
                  <a:pt x="11247722" y="1048308"/>
                </a:lnTo>
                <a:cubicBezTo>
                  <a:pt x="11247722" y="1061430"/>
                  <a:pt x="11245441" y="1073125"/>
                  <a:pt x="11240876" y="1083394"/>
                </a:cubicBezTo>
                <a:cubicBezTo>
                  <a:pt x="11236313" y="1093664"/>
                  <a:pt x="11230179" y="1102221"/>
                  <a:pt x="11222477" y="1109067"/>
                </a:cubicBezTo>
                <a:cubicBezTo>
                  <a:pt x="11214775" y="1115913"/>
                  <a:pt x="11205648" y="1120905"/>
                  <a:pt x="11195093" y="1124043"/>
                </a:cubicBezTo>
                <a:cubicBezTo>
                  <a:pt x="11184539" y="1127181"/>
                  <a:pt x="11173842" y="1128750"/>
                  <a:pt x="11163002" y="1128750"/>
                </a:cubicBezTo>
                <a:lnTo>
                  <a:pt x="11067157" y="1128750"/>
                </a:lnTo>
                <a:cubicBezTo>
                  <a:pt x="11047189" y="1128750"/>
                  <a:pt x="11029931" y="1126753"/>
                  <a:pt x="11015383" y="1122759"/>
                </a:cubicBezTo>
                <a:cubicBezTo>
                  <a:pt x="11000835" y="1118766"/>
                  <a:pt x="10987429" y="1111492"/>
                  <a:pt x="10975162" y="1100937"/>
                </a:cubicBezTo>
                <a:cubicBezTo>
                  <a:pt x="10962897" y="1090383"/>
                  <a:pt x="10951059" y="1076121"/>
                  <a:pt x="10939648" y="1058150"/>
                </a:cubicBezTo>
                <a:cubicBezTo>
                  <a:pt x="10928238" y="1040178"/>
                  <a:pt x="10915402" y="1016930"/>
                  <a:pt x="10901139" y="988405"/>
                </a:cubicBezTo>
                <a:lnTo>
                  <a:pt x="10625584" y="470669"/>
                </a:lnTo>
                <a:cubicBezTo>
                  <a:pt x="10609610" y="439862"/>
                  <a:pt x="10593351" y="406630"/>
                  <a:pt x="10576805" y="370973"/>
                </a:cubicBezTo>
                <a:cubicBezTo>
                  <a:pt x="10560261" y="335316"/>
                  <a:pt x="10545428" y="300658"/>
                  <a:pt x="10532305" y="266998"/>
                </a:cubicBezTo>
                <a:lnTo>
                  <a:pt x="10530594" y="266998"/>
                </a:lnTo>
                <a:cubicBezTo>
                  <a:pt x="10532876" y="308074"/>
                  <a:pt x="10534588" y="349008"/>
                  <a:pt x="10535729" y="389800"/>
                </a:cubicBezTo>
                <a:cubicBezTo>
                  <a:pt x="10536870" y="430591"/>
                  <a:pt x="10537440" y="472666"/>
                  <a:pt x="10537440" y="516025"/>
                </a:cubicBezTo>
                <a:lnTo>
                  <a:pt x="10537440" y="1095375"/>
                </a:lnTo>
                <a:cubicBezTo>
                  <a:pt x="10537440" y="1101080"/>
                  <a:pt x="10535872" y="1106215"/>
                  <a:pt x="10532733" y="1110779"/>
                </a:cubicBezTo>
                <a:cubicBezTo>
                  <a:pt x="10529596" y="1115343"/>
                  <a:pt x="10524176" y="1119194"/>
                  <a:pt x="10516474" y="1122332"/>
                </a:cubicBezTo>
                <a:cubicBezTo>
                  <a:pt x="10508772" y="1125469"/>
                  <a:pt x="10498361" y="1127894"/>
                  <a:pt x="10485239" y="1129606"/>
                </a:cubicBezTo>
                <a:cubicBezTo>
                  <a:pt x="10472117" y="1131317"/>
                  <a:pt x="10455287" y="1132173"/>
                  <a:pt x="10434749" y="1132173"/>
                </a:cubicBezTo>
                <a:cubicBezTo>
                  <a:pt x="10414781" y="1132173"/>
                  <a:pt x="10398237" y="1131317"/>
                  <a:pt x="10385114" y="1129606"/>
                </a:cubicBezTo>
                <a:cubicBezTo>
                  <a:pt x="10371993" y="1127894"/>
                  <a:pt x="10361724" y="1125469"/>
                  <a:pt x="10354307" y="1122332"/>
                </a:cubicBezTo>
                <a:cubicBezTo>
                  <a:pt x="10346891" y="1119194"/>
                  <a:pt x="10341757" y="1115343"/>
                  <a:pt x="10338903" y="1110779"/>
                </a:cubicBezTo>
                <a:cubicBezTo>
                  <a:pt x="10336051" y="1106215"/>
                  <a:pt x="10334625" y="1101080"/>
                  <a:pt x="10334625" y="1095375"/>
                </a:cubicBezTo>
                <a:lnTo>
                  <a:pt x="10334625" y="100124"/>
                </a:lnTo>
                <a:cubicBezTo>
                  <a:pt x="10334625" y="73310"/>
                  <a:pt x="10342469" y="53200"/>
                  <a:pt x="10358158" y="39793"/>
                </a:cubicBezTo>
                <a:cubicBezTo>
                  <a:pt x="10373848" y="26386"/>
                  <a:pt x="10393102" y="19683"/>
                  <a:pt x="10415922" y="19683"/>
                </a:cubicBezTo>
                <a:lnTo>
                  <a:pt x="10536584" y="19683"/>
                </a:lnTo>
                <a:cubicBezTo>
                  <a:pt x="10558264" y="19683"/>
                  <a:pt x="10576520" y="21537"/>
                  <a:pt x="10591353" y="25245"/>
                </a:cubicBezTo>
                <a:cubicBezTo>
                  <a:pt x="10606187" y="28953"/>
                  <a:pt x="10619451" y="35086"/>
                  <a:pt x="10631146" y="43644"/>
                </a:cubicBezTo>
                <a:cubicBezTo>
                  <a:pt x="10642842" y="52201"/>
                  <a:pt x="10653824" y="64040"/>
                  <a:pt x="10664093" y="79158"/>
                </a:cubicBezTo>
                <a:cubicBezTo>
                  <a:pt x="10674362" y="94276"/>
                  <a:pt x="10684917" y="112961"/>
                  <a:pt x="10695756" y="135210"/>
                </a:cubicBezTo>
                <a:lnTo>
                  <a:pt x="10911408" y="539986"/>
                </a:lnTo>
                <a:cubicBezTo>
                  <a:pt x="10923959" y="564518"/>
                  <a:pt x="10936368" y="588621"/>
                  <a:pt x="10948634" y="612298"/>
                </a:cubicBezTo>
                <a:cubicBezTo>
                  <a:pt x="10960900" y="635974"/>
                  <a:pt x="10972738" y="659650"/>
                  <a:pt x="10984148" y="683326"/>
                </a:cubicBezTo>
                <a:cubicBezTo>
                  <a:pt x="10995559" y="707002"/>
                  <a:pt x="11006683" y="730250"/>
                  <a:pt x="11017522" y="753070"/>
                </a:cubicBezTo>
                <a:cubicBezTo>
                  <a:pt x="11028362" y="775891"/>
                  <a:pt x="11038916" y="798711"/>
                  <a:pt x="11049186" y="821531"/>
                </a:cubicBezTo>
                <a:lnTo>
                  <a:pt x="11050041" y="821531"/>
                </a:lnTo>
                <a:cubicBezTo>
                  <a:pt x="11048330" y="781596"/>
                  <a:pt x="11047046" y="739949"/>
                  <a:pt x="11046190" y="696590"/>
                </a:cubicBezTo>
                <a:cubicBezTo>
                  <a:pt x="11045335" y="653232"/>
                  <a:pt x="11044907" y="611870"/>
                  <a:pt x="11044907" y="572505"/>
                </a:cubicBezTo>
                <a:lnTo>
                  <a:pt x="11044907" y="53057"/>
                </a:lnTo>
                <a:cubicBezTo>
                  <a:pt x="11044907" y="47352"/>
                  <a:pt x="11046618" y="42218"/>
                  <a:pt x="11050041" y="37654"/>
                </a:cubicBezTo>
                <a:cubicBezTo>
                  <a:pt x="11053464" y="33089"/>
                  <a:pt x="11059170" y="29096"/>
                  <a:pt x="11067157" y="25673"/>
                </a:cubicBezTo>
                <a:cubicBezTo>
                  <a:pt x="11075144" y="22250"/>
                  <a:pt x="11085698" y="19825"/>
                  <a:pt x="11098820" y="18399"/>
                </a:cubicBezTo>
                <a:cubicBezTo>
                  <a:pt x="11111942" y="16973"/>
                  <a:pt x="11128771" y="16260"/>
                  <a:pt x="11149310" y="16260"/>
                </a:cubicBezTo>
                <a:close/>
                <a:moveTo>
                  <a:pt x="1281410" y="16260"/>
                </a:moveTo>
                <a:cubicBezTo>
                  <a:pt x="1300807" y="16260"/>
                  <a:pt x="1317067" y="16973"/>
                  <a:pt x="1330189" y="18399"/>
                </a:cubicBezTo>
                <a:cubicBezTo>
                  <a:pt x="1343311" y="19825"/>
                  <a:pt x="1353437" y="22250"/>
                  <a:pt x="1360568" y="25673"/>
                </a:cubicBezTo>
                <a:cubicBezTo>
                  <a:pt x="1367699" y="29096"/>
                  <a:pt x="1372692" y="33089"/>
                  <a:pt x="1375544" y="37654"/>
                </a:cubicBezTo>
                <a:cubicBezTo>
                  <a:pt x="1378396" y="42218"/>
                  <a:pt x="1379823" y="47352"/>
                  <a:pt x="1379823" y="53057"/>
                </a:cubicBezTo>
                <a:lnTo>
                  <a:pt x="1379823" y="1048308"/>
                </a:lnTo>
                <a:cubicBezTo>
                  <a:pt x="1379823" y="1061430"/>
                  <a:pt x="1377541" y="1073125"/>
                  <a:pt x="1372977" y="1083394"/>
                </a:cubicBezTo>
                <a:cubicBezTo>
                  <a:pt x="1368413" y="1093664"/>
                  <a:pt x="1362280" y="1102221"/>
                  <a:pt x="1354578" y="1109067"/>
                </a:cubicBezTo>
                <a:cubicBezTo>
                  <a:pt x="1346876" y="1115913"/>
                  <a:pt x="1337748" y="1120905"/>
                  <a:pt x="1327193" y="1124043"/>
                </a:cubicBezTo>
                <a:cubicBezTo>
                  <a:pt x="1316639" y="1127181"/>
                  <a:pt x="1305942" y="1128750"/>
                  <a:pt x="1295103" y="1128750"/>
                </a:cubicBezTo>
                <a:lnTo>
                  <a:pt x="1199257" y="1128750"/>
                </a:lnTo>
                <a:cubicBezTo>
                  <a:pt x="1179289" y="1128750"/>
                  <a:pt x="1162031" y="1126753"/>
                  <a:pt x="1147483" y="1122759"/>
                </a:cubicBezTo>
                <a:cubicBezTo>
                  <a:pt x="1132936" y="1118766"/>
                  <a:pt x="1119529" y="1111492"/>
                  <a:pt x="1107263" y="1100937"/>
                </a:cubicBezTo>
                <a:cubicBezTo>
                  <a:pt x="1094997" y="1090383"/>
                  <a:pt x="1083159" y="1076121"/>
                  <a:pt x="1071749" y="1058150"/>
                </a:cubicBezTo>
                <a:cubicBezTo>
                  <a:pt x="1060339" y="1040178"/>
                  <a:pt x="1047502" y="1016930"/>
                  <a:pt x="1033240" y="988405"/>
                </a:cubicBezTo>
                <a:lnTo>
                  <a:pt x="757684" y="470669"/>
                </a:lnTo>
                <a:cubicBezTo>
                  <a:pt x="741710" y="439862"/>
                  <a:pt x="725450" y="406630"/>
                  <a:pt x="708906" y="370973"/>
                </a:cubicBezTo>
                <a:cubicBezTo>
                  <a:pt x="692361" y="335316"/>
                  <a:pt x="677528" y="300658"/>
                  <a:pt x="664406" y="266998"/>
                </a:cubicBezTo>
                <a:lnTo>
                  <a:pt x="662695" y="266998"/>
                </a:lnTo>
                <a:cubicBezTo>
                  <a:pt x="664977" y="308074"/>
                  <a:pt x="666688" y="349008"/>
                  <a:pt x="667829" y="389800"/>
                </a:cubicBezTo>
                <a:cubicBezTo>
                  <a:pt x="668970" y="430591"/>
                  <a:pt x="669541" y="472666"/>
                  <a:pt x="669541" y="516025"/>
                </a:cubicBezTo>
                <a:lnTo>
                  <a:pt x="669541" y="1095375"/>
                </a:lnTo>
                <a:cubicBezTo>
                  <a:pt x="669541" y="1101080"/>
                  <a:pt x="667972" y="1106215"/>
                  <a:pt x="664834" y="1110779"/>
                </a:cubicBezTo>
                <a:cubicBezTo>
                  <a:pt x="661696" y="1115343"/>
                  <a:pt x="656276" y="1119194"/>
                  <a:pt x="648574" y="1122332"/>
                </a:cubicBezTo>
                <a:cubicBezTo>
                  <a:pt x="640872" y="1125469"/>
                  <a:pt x="630461" y="1127894"/>
                  <a:pt x="617339" y="1129606"/>
                </a:cubicBezTo>
                <a:cubicBezTo>
                  <a:pt x="604218" y="1131317"/>
                  <a:pt x="587388" y="1132173"/>
                  <a:pt x="566849" y="1132173"/>
                </a:cubicBezTo>
                <a:cubicBezTo>
                  <a:pt x="546881" y="1132173"/>
                  <a:pt x="530337" y="1131317"/>
                  <a:pt x="517215" y="1129606"/>
                </a:cubicBezTo>
                <a:cubicBezTo>
                  <a:pt x="504093" y="1127894"/>
                  <a:pt x="493824" y="1125469"/>
                  <a:pt x="486408" y="1122332"/>
                </a:cubicBezTo>
                <a:cubicBezTo>
                  <a:pt x="478991" y="1119194"/>
                  <a:pt x="473856" y="1115343"/>
                  <a:pt x="471004" y="1110779"/>
                </a:cubicBezTo>
                <a:cubicBezTo>
                  <a:pt x="468151" y="1106215"/>
                  <a:pt x="466725" y="1101080"/>
                  <a:pt x="466725" y="1095375"/>
                </a:cubicBezTo>
                <a:lnTo>
                  <a:pt x="466725" y="100124"/>
                </a:lnTo>
                <a:cubicBezTo>
                  <a:pt x="466725" y="73310"/>
                  <a:pt x="474570" y="53200"/>
                  <a:pt x="490259" y="39793"/>
                </a:cubicBezTo>
                <a:cubicBezTo>
                  <a:pt x="505947" y="26386"/>
                  <a:pt x="525202" y="19683"/>
                  <a:pt x="548022" y="19683"/>
                </a:cubicBezTo>
                <a:lnTo>
                  <a:pt x="668685" y="19683"/>
                </a:lnTo>
                <a:cubicBezTo>
                  <a:pt x="690364" y="19683"/>
                  <a:pt x="708620" y="21537"/>
                  <a:pt x="723454" y="25245"/>
                </a:cubicBezTo>
                <a:cubicBezTo>
                  <a:pt x="738287" y="28953"/>
                  <a:pt x="751551" y="35086"/>
                  <a:pt x="763247" y="43644"/>
                </a:cubicBezTo>
                <a:cubicBezTo>
                  <a:pt x="774942" y="52201"/>
                  <a:pt x="785924" y="64040"/>
                  <a:pt x="796193" y="79158"/>
                </a:cubicBezTo>
                <a:cubicBezTo>
                  <a:pt x="806462" y="94276"/>
                  <a:pt x="817017" y="112961"/>
                  <a:pt x="827857" y="135210"/>
                </a:cubicBezTo>
                <a:lnTo>
                  <a:pt x="1043509" y="539986"/>
                </a:lnTo>
                <a:cubicBezTo>
                  <a:pt x="1056060" y="564518"/>
                  <a:pt x="1068468" y="588621"/>
                  <a:pt x="1080734" y="612298"/>
                </a:cubicBezTo>
                <a:cubicBezTo>
                  <a:pt x="1093000" y="635974"/>
                  <a:pt x="1104838" y="659650"/>
                  <a:pt x="1116248" y="683326"/>
                </a:cubicBezTo>
                <a:cubicBezTo>
                  <a:pt x="1127658" y="707002"/>
                  <a:pt x="1138783" y="730250"/>
                  <a:pt x="1149623" y="753070"/>
                </a:cubicBezTo>
                <a:cubicBezTo>
                  <a:pt x="1160463" y="775891"/>
                  <a:pt x="1171017" y="798711"/>
                  <a:pt x="1181286" y="821531"/>
                </a:cubicBezTo>
                <a:lnTo>
                  <a:pt x="1182142" y="821531"/>
                </a:lnTo>
                <a:cubicBezTo>
                  <a:pt x="1180430" y="781596"/>
                  <a:pt x="1179147" y="739949"/>
                  <a:pt x="1178291" y="696590"/>
                </a:cubicBezTo>
                <a:cubicBezTo>
                  <a:pt x="1177435" y="653232"/>
                  <a:pt x="1177007" y="611870"/>
                  <a:pt x="1177007" y="572505"/>
                </a:cubicBezTo>
                <a:lnTo>
                  <a:pt x="1177007" y="53057"/>
                </a:lnTo>
                <a:cubicBezTo>
                  <a:pt x="1177007" y="47352"/>
                  <a:pt x="1178719" y="42218"/>
                  <a:pt x="1182142" y="37654"/>
                </a:cubicBezTo>
                <a:cubicBezTo>
                  <a:pt x="1185565" y="33089"/>
                  <a:pt x="1191270" y="29096"/>
                  <a:pt x="1199257" y="25673"/>
                </a:cubicBezTo>
                <a:cubicBezTo>
                  <a:pt x="1207244" y="22250"/>
                  <a:pt x="1217799" y="19825"/>
                  <a:pt x="1230920" y="18399"/>
                </a:cubicBezTo>
                <a:cubicBezTo>
                  <a:pt x="1244042" y="16973"/>
                  <a:pt x="1260872" y="16260"/>
                  <a:pt x="1281410" y="16260"/>
                </a:cubicBezTo>
                <a:close/>
                <a:moveTo>
                  <a:pt x="8799759" y="14548"/>
                </a:moveTo>
                <a:cubicBezTo>
                  <a:pt x="8822009" y="14548"/>
                  <a:pt x="8840266" y="15404"/>
                  <a:pt x="8854528" y="17115"/>
                </a:cubicBezTo>
                <a:cubicBezTo>
                  <a:pt x="8868791" y="18827"/>
                  <a:pt x="8880201" y="21109"/>
                  <a:pt x="8888759" y="23961"/>
                </a:cubicBezTo>
                <a:cubicBezTo>
                  <a:pt x="8897316" y="26814"/>
                  <a:pt x="8903450" y="30522"/>
                  <a:pt x="8907158" y="35086"/>
                </a:cubicBezTo>
                <a:cubicBezTo>
                  <a:pt x="8910867" y="39650"/>
                  <a:pt x="8912720" y="44785"/>
                  <a:pt x="8912720" y="50490"/>
                </a:cubicBezTo>
                <a:lnTo>
                  <a:pt x="8912720" y="1096231"/>
                </a:lnTo>
                <a:cubicBezTo>
                  <a:pt x="8912720" y="1101936"/>
                  <a:pt x="8910867" y="1107071"/>
                  <a:pt x="8907158" y="1111635"/>
                </a:cubicBezTo>
                <a:cubicBezTo>
                  <a:pt x="8903450" y="1116199"/>
                  <a:pt x="8897316" y="1119907"/>
                  <a:pt x="8888759" y="1122759"/>
                </a:cubicBezTo>
                <a:cubicBezTo>
                  <a:pt x="8880201" y="1125612"/>
                  <a:pt x="8868791" y="1127894"/>
                  <a:pt x="8854528" y="1129606"/>
                </a:cubicBezTo>
                <a:cubicBezTo>
                  <a:pt x="8840266" y="1131317"/>
                  <a:pt x="8822009" y="1132173"/>
                  <a:pt x="8799759" y="1132173"/>
                </a:cubicBezTo>
                <a:cubicBezTo>
                  <a:pt x="8778081" y="1132173"/>
                  <a:pt x="8759967" y="1131317"/>
                  <a:pt x="8745419" y="1129606"/>
                </a:cubicBezTo>
                <a:cubicBezTo>
                  <a:pt x="8730871" y="1127894"/>
                  <a:pt x="8719318" y="1125612"/>
                  <a:pt x="8710760" y="1122759"/>
                </a:cubicBezTo>
                <a:cubicBezTo>
                  <a:pt x="8702203" y="1119907"/>
                  <a:pt x="8696070" y="1116199"/>
                  <a:pt x="8692361" y="1111635"/>
                </a:cubicBezTo>
                <a:cubicBezTo>
                  <a:pt x="8688653" y="1107071"/>
                  <a:pt x="8686799" y="1101936"/>
                  <a:pt x="8686799" y="1096231"/>
                </a:cubicBezTo>
                <a:lnTo>
                  <a:pt x="8686799" y="50490"/>
                </a:lnTo>
                <a:cubicBezTo>
                  <a:pt x="8686799" y="44785"/>
                  <a:pt x="8688653" y="39650"/>
                  <a:pt x="8692361" y="35086"/>
                </a:cubicBezTo>
                <a:cubicBezTo>
                  <a:pt x="8696070" y="30522"/>
                  <a:pt x="8702346" y="26814"/>
                  <a:pt x="8711188" y="23961"/>
                </a:cubicBezTo>
                <a:cubicBezTo>
                  <a:pt x="8720032" y="21109"/>
                  <a:pt x="8731585" y="18827"/>
                  <a:pt x="8745846" y="17115"/>
                </a:cubicBezTo>
                <a:cubicBezTo>
                  <a:pt x="8760110" y="15404"/>
                  <a:pt x="8778081" y="14548"/>
                  <a:pt x="8799759" y="14548"/>
                </a:cubicBezTo>
                <a:close/>
                <a:moveTo>
                  <a:pt x="5855680" y="14548"/>
                </a:moveTo>
                <a:cubicBezTo>
                  <a:pt x="5877358" y="14548"/>
                  <a:pt x="5895329" y="15404"/>
                  <a:pt x="5909593" y="17115"/>
                </a:cubicBezTo>
                <a:cubicBezTo>
                  <a:pt x="5923855" y="18827"/>
                  <a:pt x="5935265" y="21109"/>
                  <a:pt x="5943823" y="23961"/>
                </a:cubicBezTo>
                <a:cubicBezTo>
                  <a:pt x="5952381" y="26814"/>
                  <a:pt x="5958513" y="30522"/>
                  <a:pt x="5962222" y="35086"/>
                </a:cubicBezTo>
                <a:cubicBezTo>
                  <a:pt x="5965930" y="39650"/>
                  <a:pt x="5967784" y="44785"/>
                  <a:pt x="5967784" y="50490"/>
                </a:cubicBezTo>
                <a:lnTo>
                  <a:pt x="5967784" y="704292"/>
                </a:lnTo>
                <a:cubicBezTo>
                  <a:pt x="5967784" y="748221"/>
                  <a:pt x="5973204" y="786302"/>
                  <a:pt x="5984044" y="818536"/>
                </a:cubicBezTo>
                <a:cubicBezTo>
                  <a:pt x="5994883" y="850770"/>
                  <a:pt x="6010429" y="877441"/>
                  <a:pt x="6030683" y="898550"/>
                </a:cubicBezTo>
                <a:cubicBezTo>
                  <a:pt x="6050936" y="919659"/>
                  <a:pt x="6075182" y="935490"/>
                  <a:pt x="6103423" y="946045"/>
                </a:cubicBezTo>
                <a:cubicBezTo>
                  <a:pt x="6131663" y="956599"/>
                  <a:pt x="6163183" y="961876"/>
                  <a:pt x="6197984" y="961876"/>
                </a:cubicBezTo>
                <a:cubicBezTo>
                  <a:pt x="6233355" y="961876"/>
                  <a:pt x="6265019" y="956456"/>
                  <a:pt x="6292974" y="945617"/>
                </a:cubicBezTo>
                <a:cubicBezTo>
                  <a:pt x="6320928" y="934777"/>
                  <a:pt x="6344604" y="918945"/>
                  <a:pt x="6364002" y="898122"/>
                </a:cubicBezTo>
                <a:cubicBezTo>
                  <a:pt x="6383399" y="877299"/>
                  <a:pt x="6398375" y="851626"/>
                  <a:pt x="6408930" y="821104"/>
                </a:cubicBezTo>
                <a:cubicBezTo>
                  <a:pt x="6419484" y="790581"/>
                  <a:pt x="6424761" y="755923"/>
                  <a:pt x="6424761" y="717129"/>
                </a:cubicBezTo>
                <a:lnTo>
                  <a:pt x="6424761" y="50490"/>
                </a:lnTo>
                <a:cubicBezTo>
                  <a:pt x="6424761" y="44785"/>
                  <a:pt x="6426473" y="39650"/>
                  <a:pt x="6429896" y="35086"/>
                </a:cubicBezTo>
                <a:cubicBezTo>
                  <a:pt x="6433319" y="30522"/>
                  <a:pt x="6439309" y="26814"/>
                  <a:pt x="6447867" y="23961"/>
                </a:cubicBezTo>
                <a:cubicBezTo>
                  <a:pt x="6456424" y="21109"/>
                  <a:pt x="6467977" y="18827"/>
                  <a:pt x="6482525" y="17115"/>
                </a:cubicBezTo>
                <a:cubicBezTo>
                  <a:pt x="6497073" y="15404"/>
                  <a:pt x="6515186" y="14548"/>
                  <a:pt x="6536866" y="14548"/>
                </a:cubicBezTo>
                <a:cubicBezTo>
                  <a:pt x="6558545" y="14548"/>
                  <a:pt x="6576373" y="15404"/>
                  <a:pt x="6590351" y="17115"/>
                </a:cubicBezTo>
                <a:cubicBezTo>
                  <a:pt x="6604328" y="18827"/>
                  <a:pt x="6615596" y="21109"/>
                  <a:pt x="6624154" y="23961"/>
                </a:cubicBezTo>
                <a:cubicBezTo>
                  <a:pt x="6632711" y="26814"/>
                  <a:pt x="6638702" y="30522"/>
                  <a:pt x="6642125" y="35086"/>
                </a:cubicBezTo>
                <a:cubicBezTo>
                  <a:pt x="6645548" y="39650"/>
                  <a:pt x="6647259" y="44785"/>
                  <a:pt x="6647259" y="50490"/>
                </a:cubicBezTo>
                <a:lnTo>
                  <a:pt x="6647259" y="714561"/>
                </a:lnTo>
                <a:cubicBezTo>
                  <a:pt x="6647259" y="782451"/>
                  <a:pt x="6637275" y="843211"/>
                  <a:pt x="6617307" y="896838"/>
                </a:cubicBezTo>
                <a:cubicBezTo>
                  <a:pt x="6597340" y="950466"/>
                  <a:pt x="6567958" y="995822"/>
                  <a:pt x="6529164" y="1032905"/>
                </a:cubicBezTo>
                <a:cubicBezTo>
                  <a:pt x="6490369" y="1069988"/>
                  <a:pt x="6442447" y="1098228"/>
                  <a:pt x="6385396" y="1117625"/>
                </a:cubicBezTo>
                <a:cubicBezTo>
                  <a:pt x="6328345" y="1137022"/>
                  <a:pt x="6262737" y="1146721"/>
                  <a:pt x="6188571" y="1146721"/>
                </a:cubicBezTo>
                <a:cubicBezTo>
                  <a:pt x="6118969" y="1146721"/>
                  <a:pt x="6056498" y="1138021"/>
                  <a:pt x="6001159" y="1120620"/>
                </a:cubicBezTo>
                <a:cubicBezTo>
                  <a:pt x="5945819" y="1103220"/>
                  <a:pt x="5899038" y="1076834"/>
                  <a:pt x="5860814" y="1041462"/>
                </a:cubicBezTo>
                <a:cubicBezTo>
                  <a:pt x="5822590" y="1006091"/>
                  <a:pt x="5793351" y="962019"/>
                  <a:pt x="5773099" y="909247"/>
                </a:cubicBezTo>
                <a:cubicBezTo>
                  <a:pt x="5752845" y="856475"/>
                  <a:pt x="5742720" y="794718"/>
                  <a:pt x="5742720" y="723975"/>
                </a:cubicBezTo>
                <a:lnTo>
                  <a:pt x="5742720" y="50490"/>
                </a:lnTo>
                <a:cubicBezTo>
                  <a:pt x="5742720" y="44785"/>
                  <a:pt x="5744431" y="39650"/>
                  <a:pt x="5747854" y="35086"/>
                </a:cubicBezTo>
                <a:cubicBezTo>
                  <a:pt x="5751277" y="30522"/>
                  <a:pt x="5757409" y="26814"/>
                  <a:pt x="5766252" y="23961"/>
                </a:cubicBezTo>
                <a:cubicBezTo>
                  <a:pt x="5775095" y="21109"/>
                  <a:pt x="5786648" y="18827"/>
                  <a:pt x="5800911" y="17115"/>
                </a:cubicBezTo>
                <a:cubicBezTo>
                  <a:pt x="5815173" y="15404"/>
                  <a:pt x="5833430" y="14548"/>
                  <a:pt x="5855680" y="14548"/>
                </a:cubicBezTo>
                <a:close/>
                <a:moveTo>
                  <a:pt x="112961" y="14548"/>
                </a:moveTo>
                <a:cubicBezTo>
                  <a:pt x="135210" y="14548"/>
                  <a:pt x="153467" y="15404"/>
                  <a:pt x="167729" y="17115"/>
                </a:cubicBezTo>
                <a:cubicBezTo>
                  <a:pt x="181992" y="18827"/>
                  <a:pt x="193402" y="21109"/>
                  <a:pt x="201960" y="23961"/>
                </a:cubicBezTo>
                <a:cubicBezTo>
                  <a:pt x="210517" y="26814"/>
                  <a:pt x="216650" y="30522"/>
                  <a:pt x="220359" y="35086"/>
                </a:cubicBezTo>
                <a:cubicBezTo>
                  <a:pt x="224067" y="39650"/>
                  <a:pt x="225921" y="44785"/>
                  <a:pt x="225921" y="50490"/>
                </a:cubicBezTo>
                <a:lnTo>
                  <a:pt x="225921" y="1096231"/>
                </a:lnTo>
                <a:cubicBezTo>
                  <a:pt x="225921" y="1101936"/>
                  <a:pt x="224067" y="1107071"/>
                  <a:pt x="220359" y="1111635"/>
                </a:cubicBezTo>
                <a:cubicBezTo>
                  <a:pt x="216650" y="1116199"/>
                  <a:pt x="210517" y="1119907"/>
                  <a:pt x="201960" y="1122759"/>
                </a:cubicBezTo>
                <a:cubicBezTo>
                  <a:pt x="193402" y="1125612"/>
                  <a:pt x="181992" y="1127894"/>
                  <a:pt x="167729" y="1129606"/>
                </a:cubicBezTo>
                <a:cubicBezTo>
                  <a:pt x="153467" y="1131317"/>
                  <a:pt x="135210" y="1132173"/>
                  <a:pt x="112961" y="1132173"/>
                </a:cubicBezTo>
                <a:cubicBezTo>
                  <a:pt x="91281" y="1132173"/>
                  <a:pt x="73168" y="1131317"/>
                  <a:pt x="58620" y="1129606"/>
                </a:cubicBezTo>
                <a:cubicBezTo>
                  <a:pt x="44072" y="1127894"/>
                  <a:pt x="32519" y="1125612"/>
                  <a:pt x="23961" y="1122759"/>
                </a:cubicBezTo>
                <a:cubicBezTo>
                  <a:pt x="15404" y="1119907"/>
                  <a:pt x="9271" y="1116199"/>
                  <a:pt x="5563" y="1111635"/>
                </a:cubicBezTo>
                <a:cubicBezTo>
                  <a:pt x="1854" y="1107071"/>
                  <a:pt x="0" y="1101936"/>
                  <a:pt x="0" y="1096231"/>
                </a:cubicBezTo>
                <a:lnTo>
                  <a:pt x="0" y="50490"/>
                </a:lnTo>
                <a:cubicBezTo>
                  <a:pt x="0" y="44785"/>
                  <a:pt x="1854" y="39650"/>
                  <a:pt x="5563" y="35086"/>
                </a:cubicBezTo>
                <a:cubicBezTo>
                  <a:pt x="9271" y="30522"/>
                  <a:pt x="15546" y="26814"/>
                  <a:pt x="24389" y="23961"/>
                </a:cubicBezTo>
                <a:cubicBezTo>
                  <a:pt x="33232" y="21109"/>
                  <a:pt x="44785" y="18827"/>
                  <a:pt x="59048" y="17115"/>
                </a:cubicBezTo>
                <a:cubicBezTo>
                  <a:pt x="73310" y="15404"/>
                  <a:pt x="91281" y="14548"/>
                  <a:pt x="112961" y="14548"/>
                </a:cubicBezTo>
                <a:close/>
                <a:moveTo>
                  <a:pt x="7346975" y="1712"/>
                </a:moveTo>
                <a:cubicBezTo>
                  <a:pt x="7377782" y="1712"/>
                  <a:pt x="7407448" y="4279"/>
                  <a:pt x="7435974" y="9413"/>
                </a:cubicBezTo>
                <a:cubicBezTo>
                  <a:pt x="7464499" y="14548"/>
                  <a:pt x="7490885" y="21252"/>
                  <a:pt x="7515132" y="29524"/>
                </a:cubicBezTo>
                <a:cubicBezTo>
                  <a:pt x="7539379" y="37796"/>
                  <a:pt x="7561200" y="47352"/>
                  <a:pt x="7580598" y="58192"/>
                </a:cubicBezTo>
                <a:cubicBezTo>
                  <a:pt x="7599995" y="69032"/>
                  <a:pt x="7613544" y="78302"/>
                  <a:pt x="7621246" y="86004"/>
                </a:cubicBezTo>
                <a:cubicBezTo>
                  <a:pt x="7628948" y="93706"/>
                  <a:pt x="7634225" y="100124"/>
                  <a:pt x="7637078" y="105259"/>
                </a:cubicBezTo>
                <a:cubicBezTo>
                  <a:pt x="7639931" y="110393"/>
                  <a:pt x="7642212" y="116954"/>
                  <a:pt x="7643924" y="124941"/>
                </a:cubicBezTo>
                <a:cubicBezTo>
                  <a:pt x="7645635" y="132928"/>
                  <a:pt x="7646919" y="142342"/>
                  <a:pt x="7647775" y="153181"/>
                </a:cubicBezTo>
                <a:cubicBezTo>
                  <a:pt x="7648631" y="164021"/>
                  <a:pt x="7649058" y="177428"/>
                  <a:pt x="7649058" y="193402"/>
                </a:cubicBezTo>
                <a:cubicBezTo>
                  <a:pt x="7649058" y="210517"/>
                  <a:pt x="7648488" y="225065"/>
                  <a:pt x="7647347" y="237046"/>
                </a:cubicBezTo>
                <a:cubicBezTo>
                  <a:pt x="7646206" y="249027"/>
                  <a:pt x="7644209" y="258725"/>
                  <a:pt x="7641357" y="266142"/>
                </a:cubicBezTo>
                <a:cubicBezTo>
                  <a:pt x="7638504" y="273559"/>
                  <a:pt x="7635081" y="278978"/>
                  <a:pt x="7631087" y="282401"/>
                </a:cubicBezTo>
                <a:cubicBezTo>
                  <a:pt x="7627094" y="285824"/>
                  <a:pt x="7622530" y="287536"/>
                  <a:pt x="7617395" y="287536"/>
                </a:cubicBezTo>
                <a:cubicBezTo>
                  <a:pt x="7608838" y="287536"/>
                  <a:pt x="7597998" y="282544"/>
                  <a:pt x="7584876" y="272560"/>
                </a:cubicBezTo>
                <a:cubicBezTo>
                  <a:pt x="7571754" y="262576"/>
                  <a:pt x="7554782" y="251451"/>
                  <a:pt x="7533959" y="239186"/>
                </a:cubicBezTo>
                <a:cubicBezTo>
                  <a:pt x="7513135" y="226920"/>
                  <a:pt x="7488318" y="215795"/>
                  <a:pt x="7459507" y="205811"/>
                </a:cubicBezTo>
                <a:cubicBezTo>
                  <a:pt x="7430697" y="195827"/>
                  <a:pt x="7396323" y="190835"/>
                  <a:pt x="7356388" y="190835"/>
                </a:cubicBezTo>
                <a:cubicBezTo>
                  <a:pt x="7312459" y="190835"/>
                  <a:pt x="7273237" y="199820"/>
                  <a:pt x="7238721" y="217791"/>
                </a:cubicBezTo>
                <a:cubicBezTo>
                  <a:pt x="7204205" y="235762"/>
                  <a:pt x="7174824" y="261435"/>
                  <a:pt x="7150577" y="294810"/>
                </a:cubicBezTo>
                <a:cubicBezTo>
                  <a:pt x="7126330" y="328185"/>
                  <a:pt x="7107932" y="368548"/>
                  <a:pt x="7095381" y="415900"/>
                </a:cubicBezTo>
                <a:cubicBezTo>
                  <a:pt x="7082830" y="463253"/>
                  <a:pt x="7076554" y="516595"/>
                  <a:pt x="7076554" y="575928"/>
                </a:cubicBezTo>
                <a:cubicBezTo>
                  <a:pt x="7076554" y="640966"/>
                  <a:pt x="7083258" y="697304"/>
                  <a:pt x="7096664" y="744941"/>
                </a:cubicBezTo>
                <a:cubicBezTo>
                  <a:pt x="7110071" y="792578"/>
                  <a:pt x="7129183" y="831801"/>
                  <a:pt x="7154000" y="862608"/>
                </a:cubicBezTo>
                <a:cubicBezTo>
                  <a:pt x="7178817" y="893415"/>
                  <a:pt x="7208769" y="916378"/>
                  <a:pt x="7243855" y="931497"/>
                </a:cubicBezTo>
                <a:cubicBezTo>
                  <a:pt x="7278942" y="946615"/>
                  <a:pt x="7318449" y="954174"/>
                  <a:pt x="7362378" y="954174"/>
                </a:cubicBezTo>
                <a:cubicBezTo>
                  <a:pt x="7402314" y="954174"/>
                  <a:pt x="7436830" y="949468"/>
                  <a:pt x="7465925" y="940055"/>
                </a:cubicBezTo>
                <a:cubicBezTo>
                  <a:pt x="7495021" y="930641"/>
                  <a:pt x="7519981" y="920229"/>
                  <a:pt x="7540805" y="908819"/>
                </a:cubicBezTo>
                <a:cubicBezTo>
                  <a:pt x="7561628" y="897409"/>
                  <a:pt x="7578744" y="887140"/>
                  <a:pt x="7592150" y="878012"/>
                </a:cubicBezTo>
                <a:cubicBezTo>
                  <a:pt x="7605557" y="868884"/>
                  <a:pt x="7615969" y="864319"/>
                  <a:pt x="7623386" y="864319"/>
                </a:cubicBezTo>
                <a:cubicBezTo>
                  <a:pt x="7629090" y="864319"/>
                  <a:pt x="7633655" y="865461"/>
                  <a:pt x="7637078" y="867742"/>
                </a:cubicBezTo>
                <a:cubicBezTo>
                  <a:pt x="7640501" y="870025"/>
                  <a:pt x="7643354" y="874589"/>
                  <a:pt x="7645635" y="881434"/>
                </a:cubicBezTo>
                <a:cubicBezTo>
                  <a:pt x="7647917" y="888281"/>
                  <a:pt x="7649629" y="897837"/>
                  <a:pt x="7650770" y="910103"/>
                </a:cubicBezTo>
                <a:cubicBezTo>
                  <a:pt x="7651911" y="922368"/>
                  <a:pt x="7652482" y="938771"/>
                  <a:pt x="7652482" y="959309"/>
                </a:cubicBezTo>
                <a:cubicBezTo>
                  <a:pt x="7652482" y="973572"/>
                  <a:pt x="7652054" y="985695"/>
                  <a:pt x="7651198" y="995679"/>
                </a:cubicBezTo>
                <a:cubicBezTo>
                  <a:pt x="7650342" y="1005663"/>
                  <a:pt x="7649058" y="1014220"/>
                  <a:pt x="7647347" y="1021352"/>
                </a:cubicBezTo>
                <a:cubicBezTo>
                  <a:pt x="7645635" y="1028483"/>
                  <a:pt x="7643354" y="1034616"/>
                  <a:pt x="7640501" y="1039751"/>
                </a:cubicBezTo>
                <a:cubicBezTo>
                  <a:pt x="7637648" y="1044885"/>
                  <a:pt x="7633084" y="1050733"/>
                  <a:pt x="7626809" y="1057294"/>
                </a:cubicBezTo>
                <a:cubicBezTo>
                  <a:pt x="7620533" y="1063855"/>
                  <a:pt x="7608410" y="1072270"/>
                  <a:pt x="7590439" y="1082539"/>
                </a:cubicBezTo>
                <a:cubicBezTo>
                  <a:pt x="7572468" y="1092808"/>
                  <a:pt x="7550503" y="1102649"/>
                  <a:pt x="7524545" y="1112063"/>
                </a:cubicBezTo>
                <a:cubicBezTo>
                  <a:pt x="7498587" y="1121476"/>
                  <a:pt x="7468921" y="1129320"/>
                  <a:pt x="7435546" y="1135596"/>
                </a:cubicBezTo>
                <a:cubicBezTo>
                  <a:pt x="7402171" y="1141871"/>
                  <a:pt x="7366087" y="1145009"/>
                  <a:pt x="7327292" y="1145009"/>
                </a:cubicBezTo>
                <a:cubicBezTo>
                  <a:pt x="7251415" y="1145009"/>
                  <a:pt x="7182954" y="1133314"/>
                  <a:pt x="7121909" y="1109923"/>
                </a:cubicBezTo>
                <a:cubicBezTo>
                  <a:pt x="7060865" y="1086532"/>
                  <a:pt x="7008949" y="1051589"/>
                  <a:pt x="6966161" y="1005092"/>
                </a:cubicBezTo>
                <a:cubicBezTo>
                  <a:pt x="6923373" y="958596"/>
                  <a:pt x="6890568" y="900547"/>
                  <a:pt x="6867748" y="830945"/>
                </a:cubicBezTo>
                <a:cubicBezTo>
                  <a:pt x="6844928" y="761343"/>
                  <a:pt x="6833518" y="680331"/>
                  <a:pt x="6833518" y="587908"/>
                </a:cubicBezTo>
                <a:cubicBezTo>
                  <a:pt x="6833518" y="493775"/>
                  <a:pt x="6846069" y="410195"/>
                  <a:pt x="6871171" y="337170"/>
                </a:cubicBezTo>
                <a:cubicBezTo>
                  <a:pt x="6896274" y="264145"/>
                  <a:pt x="6931360" y="202816"/>
                  <a:pt x="6976430" y="153181"/>
                </a:cubicBezTo>
                <a:cubicBezTo>
                  <a:pt x="7021500" y="103547"/>
                  <a:pt x="7075556" y="65894"/>
                  <a:pt x="7138597" y="40221"/>
                </a:cubicBezTo>
                <a:cubicBezTo>
                  <a:pt x="7201638" y="14548"/>
                  <a:pt x="7271097" y="1712"/>
                  <a:pt x="7346975" y="1712"/>
                </a:cubicBezTo>
                <a:close/>
                <a:moveTo>
                  <a:pt x="9636174" y="0"/>
                </a:moveTo>
                <a:cubicBezTo>
                  <a:pt x="9720039" y="0"/>
                  <a:pt x="9794062" y="11125"/>
                  <a:pt x="9858244" y="33375"/>
                </a:cubicBezTo>
                <a:cubicBezTo>
                  <a:pt x="9922426" y="55625"/>
                  <a:pt x="9976055" y="89855"/>
                  <a:pt x="10019127" y="136066"/>
                </a:cubicBezTo>
                <a:cubicBezTo>
                  <a:pt x="10062200" y="182277"/>
                  <a:pt x="10094721" y="240612"/>
                  <a:pt x="10116684" y="311070"/>
                </a:cubicBezTo>
                <a:cubicBezTo>
                  <a:pt x="10138649" y="381527"/>
                  <a:pt x="10149631" y="464679"/>
                  <a:pt x="10149631" y="560524"/>
                </a:cubicBezTo>
                <a:cubicBezTo>
                  <a:pt x="10149631" y="652376"/>
                  <a:pt x="10138221" y="734529"/>
                  <a:pt x="10115401" y="806983"/>
                </a:cubicBezTo>
                <a:cubicBezTo>
                  <a:pt x="10092580" y="879438"/>
                  <a:pt x="10058636" y="940910"/>
                  <a:pt x="10013565" y="991400"/>
                </a:cubicBezTo>
                <a:cubicBezTo>
                  <a:pt x="9968495" y="1041890"/>
                  <a:pt x="9912728" y="1080399"/>
                  <a:pt x="9846264" y="1106928"/>
                </a:cubicBezTo>
                <a:cubicBezTo>
                  <a:pt x="9779799" y="1133457"/>
                  <a:pt x="9702924" y="1146721"/>
                  <a:pt x="9615636" y="1146721"/>
                </a:cubicBezTo>
                <a:cubicBezTo>
                  <a:pt x="9529489" y="1146721"/>
                  <a:pt x="9454325" y="1135453"/>
                  <a:pt x="9390143" y="1112918"/>
                </a:cubicBezTo>
                <a:cubicBezTo>
                  <a:pt x="9325961" y="1090383"/>
                  <a:pt x="9272475" y="1056010"/>
                  <a:pt x="9229687" y="1009799"/>
                </a:cubicBezTo>
                <a:cubicBezTo>
                  <a:pt x="9186899" y="963588"/>
                  <a:pt x="9154808" y="904826"/>
                  <a:pt x="9133414" y="833512"/>
                </a:cubicBezTo>
                <a:cubicBezTo>
                  <a:pt x="9112020" y="762199"/>
                  <a:pt x="9101323" y="677763"/>
                  <a:pt x="9101323" y="580207"/>
                </a:cubicBezTo>
                <a:cubicBezTo>
                  <a:pt x="9101323" y="490637"/>
                  <a:pt x="9112733" y="410053"/>
                  <a:pt x="9135554" y="338454"/>
                </a:cubicBezTo>
                <a:cubicBezTo>
                  <a:pt x="9158374" y="266855"/>
                  <a:pt x="9192319" y="205953"/>
                  <a:pt x="9237389" y="155749"/>
                </a:cubicBezTo>
                <a:cubicBezTo>
                  <a:pt x="9282460" y="105544"/>
                  <a:pt x="9338227" y="67035"/>
                  <a:pt x="9404691" y="40221"/>
                </a:cubicBezTo>
                <a:cubicBezTo>
                  <a:pt x="9471155" y="13407"/>
                  <a:pt x="9548316" y="0"/>
                  <a:pt x="9636174" y="0"/>
                </a:cubicBezTo>
                <a:close/>
                <a:moveTo>
                  <a:pt x="3940225" y="0"/>
                </a:moveTo>
                <a:cubicBezTo>
                  <a:pt x="4024089" y="0"/>
                  <a:pt x="4098114" y="11125"/>
                  <a:pt x="4162295" y="33375"/>
                </a:cubicBezTo>
                <a:cubicBezTo>
                  <a:pt x="4226477" y="55625"/>
                  <a:pt x="4280105" y="89855"/>
                  <a:pt x="4323178" y="136066"/>
                </a:cubicBezTo>
                <a:cubicBezTo>
                  <a:pt x="4366251" y="182277"/>
                  <a:pt x="4398770" y="240612"/>
                  <a:pt x="4420735" y="311070"/>
                </a:cubicBezTo>
                <a:cubicBezTo>
                  <a:pt x="4442699" y="381527"/>
                  <a:pt x="4453682" y="464679"/>
                  <a:pt x="4453682" y="560524"/>
                </a:cubicBezTo>
                <a:cubicBezTo>
                  <a:pt x="4453682" y="652376"/>
                  <a:pt x="4442271" y="734529"/>
                  <a:pt x="4419451" y="806983"/>
                </a:cubicBezTo>
                <a:cubicBezTo>
                  <a:pt x="4396631" y="879438"/>
                  <a:pt x="4362686" y="940910"/>
                  <a:pt x="4317615" y="991400"/>
                </a:cubicBezTo>
                <a:cubicBezTo>
                  <a:pt x="4272545" y="1041890"/>
                  <a:pt x="4216778" y="1080399"/>
                  <a:pt x="4150314" y="1106928"/>
                </a:cubicBezTo>
                <a:cubicBezTo>
                  <a:pt x="4083850" y="1133457"/>
                  <a:pt x="4006974" y="1146721"/>
                  <a:pt x="3919687" y="1146721"/>
                </a:cubicBezTo>
                <a:cubicBezTo>
                  <a:pt x="3833540" y="1146721"/>
                  <a:pt x="3758376" y="1135453"/>
                  <a:pt x="3694194" y="1112918"/>
                </a:cubicBezTo>
                <a:cubicBezTo>
                  <a:pt x="3630012" y="1090383"/>
                  <a:pt x="3576526" y="1056010"/>
                  <a:pt x="3533738" y="1009799"/>
                </a:cubicBezTo>
                <a:cubicBezTo>
                  <a:pt x="3490950" y="963588"/>
                  <a:pt x="3458859" y="904826"/>
                  <a:pt x="3437465" y="833512"/>
                </a:cubicBezTo>
                <a:cubicBezTo>
                  <a:pt x="3416071" y="762199"/>
                  <a:pt x="3405374" y="677763"/>
                  <a:pt x="3405374" y="580207"/>
                </a:cubicBezTo>
                <a:cubicBezTo>
                  <a:pt x="3405374" y="490637"/>
                  <a:pt x="3416784" y="410053"/>
                  <a:pt x="3439604" y="338454"/>
                </a:cubicBezTo>
                <a:cubicBezTo>
                  <a:pt x="3462425" y="266855"/>
                  <a:pt x="3496370" y="205953"/>
                  <a:pt x="3541440" y="155749"/>
                </a:cubicBezTo>
                <a:cubicBezTo>
                  <a:pt x="3586510" y="105544"/>
                  <a:pt x="3642277" y="67035"/>
                  <a:pt x="3708741" y="40221"/>
                </a:cubicBezTo>
                <a:cubicBezTo>
                  <a:pt x="3775205" y="13407"/>
                  <a:pt x="3852367" y="0"/>
                  <a:pt x="394022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5542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1E0F14-8178-455C-92F3-777788F0C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Farmers and their advisors feedback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B32AE5-2442-4FE8-AFE0-E036C0EBB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06589" cy="435133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 ability to perform nutrient balances has made the tool famous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direct interaction with farmers evolved the tool but </a:t>
            </a:r>
            <a:r>
              <a:rPr lang="en-US" b="1" dirty="0"/>
              <a:t>Still more evolution is needed</a:t>
            </a:r>
            <a:r>
              <a:rPr lang="en-US" dirty="0"/>
              <a:t>. Many farmers don’t pass the testing phase.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truly motivates them is regulatory pressure or the possibility of escaping it.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Much of the success lies in the fact that the pressure to create nutrient plans already exists within regulations or is being established, while SATIVUM emerges as a </a:t>
            </a:r>
            <a:r>
              <a:rPr lang="en-US" b="1" dirty="0"/>
              <a:t>problem solver</a:t>
            </a:r>
            <a:r>
              <a:rPr lang="en-US" dirty="0"/>
              <a:t>. </a:t>
            </a:r>
          </a:p>
          <a:p>
            <a:endParaRPr lang="en-GB" dirty="0"/>
          </a:p>
        </p:txBody>
      </p:sp>
      <p:pic>
        <p:nvPicPr>
          <p:cNvPr id="1026" name="Picture 2" descr="Celebrity, famous, popular, vip icon - Download on Iconfinder">
            <a:extLst>
              <a:ext uri="{FF2B5EF4-FFF2-40B4-BE49-F238E27FC236}">
                <a16:creationId xmlns:a16="http://schemas.microsoft.com/office/drawing/2014/main" id="{5D314DD5-66E7-5819-049B-425764B3D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341" y="752225"/>
            <a:ext cx="1876926" cy="187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70C213F-6BC1-F874-75CA-F7F350BD0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341" y="2629151"/>
            <a:ext cx="1943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D3A807D-A1B5-FB66-70ED-05A010E76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167" y="4540948"/>
            <a:ext cx="1943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690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C7F88-F53F-E447-B095-519E7A0D6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35B2857-1004-D106-BA15-C1D14F4DD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integrations in third party APP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CD9D2A5-D7C3-6D7A-198C-8E72FF1D2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385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1183A-70F0-049A-5D33-FEB3A1097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2A7242-67F0-BD1E-DF5E-25C64A1BA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87" y="1463857"/>
            <a:ext cx="9614225" cy="4590686"/>
          </a:xfrm>
          <a:prstGeom prst="rect">
            <a:avLst/>
          </a:prstGeom>
        </p:spPr>
      </p:pic>
      <p:pic>
        <p:nvPicPr>
          <p:cNvPr id="2052" name="Picture 4" descr="SGA Ayuda">
            <a:extLst>
              <a:ext uri="{FF2B5EF4-FFF2-40B4-BE49-F238E27FC236}">
                <a16:creationId xmlns:a16="http://schemas.microsoft.com/office/drawing/2014/main" id="{AD65139A-A908-2A0B-7334-FEAC46D83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99" y="299368"/>
            <a:ext cx="2161973" cy="93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n 4" descr="image004">
            <a:extLst>
              <a:ext uri="{FF2B5EF4-FFF2-40B4-BE49-F238E27FC236}">
                <a16:creationId xmlns:a16="http://schemas.microsoft.com/office/drawing/2014/main" id="{2F3AE326-52FE-CE28-259C-E44ABAA12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059" y="3331257"/>
            <a:ext cx="6964201" cy="352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La obligación de uso del nuevo cuaderno de campo digital se ...">
            <a:extLst>
              <a:ext uri="{FF2B5EF4-FFF2-40B4-BE49-F238E27FC236}">
                <a16:creationId xmlns:a16="http://schemas.microsoft.com/office/drawing/2014/main" id="{DDDBF368-082A-A24C-00EF-ED02E859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244" y="120650"/>
            <a:ext cx="2281891" cy="123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264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3651B-04BD-D4D1-3722-C84899CB7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BE27BA58-0517-B069-C5F5-A8F7DED63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7" y="80877"/>
            <a:ext cx="2300288" cy="14287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52510A7-84EB-5A4A-9BD5-C3F974424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337347"/>
            <a:ext cx="12192000" cy="41678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7542364-1D6E-8A70-3CA5-2165627DB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7" y="1610295"/>
            <a:ext cx="11103429" cy="476357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EAF6D7F-7217-B200-46FA-2E0632C12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58" y="190872"/>
            <a:ext cx="4191585" cy="2838846"/>
          </a:xfrm>
          <a:prstGeom prst="rect">
            <a:avLst/>
          </a:prstGeom>
        </p:spPr>
      </p:pic>
      <p:pic>
        <p:nvPicPr>
          <p:cNvPr id="2" name="Picture 2" descr="La obligación de uso del nuevo cuaderno de campo digital se ...">
            <a:extLst>
              <a:ext uri="{FF2B5EF4-FFF2-40B4-BE49-F238E27FC236}">
                <a16:creationId xmlns:a16="http://schemas.microsoft.com/office/drawing/2014/main" id="{D80E7478-1078-5E6E-7EB4-DFF8D7533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13" y="279497"/>
            <a:ext cx="2281891" cy="123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4105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96F4A-149A-08BA-5A0C-A4F25DB5C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5FF643F-95FB-8587-037C-A56A005AE2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600200" y="0"/>
            <a:ext cx="7515225" cy="6907222"/>
          </a:xfrm>
          <a:prstGeom prst="rect">
            <a:avLst/>
          </a:prstGeom>
        </p:spPr>
      </p:pic>
      <p:pic>
        <p:nvPicPr>
          <p:cNvPr id="3074" name="Picture 2" descr="Interreg SUDOE - Fundación Galicia Europa">
            <a:extLst>
              <a:ext uri="{FF2B5EF4-FFF2-40B4-BE49-F238E27FC236}">
                <a16:creationId xmlns:a16="http://schemas.microsoft.com/office/drawing/2014/main" id="{4D4B2524-D7BF-5D36-50A7-14C5004D2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944" y="5629013"/>
            <a:ext cx="2662694" cy="96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746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5560D57-D4C3-4FB3-A640-4C9DBC6FD0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r="3789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BBC3D6-6E41-4613-AD7F-C465CFC20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033713" cy="906463"/>
          </a:xfrm>
          <a:solidFill>
            <a:schemeClr val="bg1">
              <a:alpha val="62000"/>
            </a:schemeClr>
          </a:solidFill>
        </p:spPr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1DB838-FE58-43C2-8A93-0F78FD799F74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7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SATIVUM enables Spain to fulfill the obligations of having a Farm Sustainability tool for nutrients</a:t>
            </a:r>
            <a:r>
              <a:rPr lang="en-GB" dirty="0"/>
              <a:t>.</a:t>
            </a:r>
          </a:p>
          <a:p>
            <a:r>
              <a:rPr lang="en-US" dirty="0"/>
              <a:t>Spain has gone one step further by making the FAST functionality mandatory in all digital field books.</a:t>
            </a:r>
          </a:p>
          <a:p>
            <a:r>
              <a:rPr lang="en-US" dirty="0"/>
              <a:t>A plethora of SATIVUM APIs and a portal with call examples allow developers to create their own frontend with the same functionality as SATIVUM.</a:t>
            </a:r>
          </a:p>
          <a:p>
            <a:r>
              <a:rPr lang="en-US" dirty="0"/>
              <a:t>Be cautious about making a tool mandatory because crop nutrition is incredible complex and agriculture practices is incredibly diverse.</a:t>
            </a:r>
          </a:p>
          <a:p>
            <a:r>
              <a:rPr lang="en-US" b="1" dirty="0"/>
              <a:t>What drives our development is provide service to the farmers</a:t>
            </a:r>
            <a:r>
              <a:rPr lang="en-US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9915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F254B1E-FF69-1ACE-39AD-AB7FDD259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r="3789"/>
          <a:stretch/>
        </p:blipFill>
        <p:spPr>
          <a:xfrm>
            <a:off x="5982787" y="979033"/>
            <a:ext cx="5068389" cy="2850968"/>
          </a:xfrm>
          <a:prstGeom prst="rect">
            <a:avLst/>
          </a:prstGeom>
        </p:spPr>
      </p:pic>
      <p:pic>
        <p:nvPicPr>
          <p:cNvPr id="4" name="Imagen 8" descr="Logo FEGA documentos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256" y="5722237"/>
            <a:ext cx="4366674" cy="85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111ACED-91A7-586F-4E93-F9BDACAD9B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6997"/>
          <a:stretch/>
        </p:blipFill>
        <p:spPr>
          <a:xfrm>
            <a:off x="261371" y="6142157"/>
            <a:ext cx="2032525" cy="4093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21E6773-007C-8721-E970-0A9EF78C4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371" y="5758062"/>
            <a:ext cx="2327568" cy="37196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9327C48-0CD7-0416-A7F9-49B2658AA3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19" y="5722237"/>
            <a:ext cx="3973286" cy="82930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4BB3449-A907-611A-459A-014F73834067}"/>
              </a:ext>
            </a:extLst>
          </p:cNvPr>
          <p:cNvSpPr txBox="1"/>
          <p:nvPr/>
        </p:nvSpPr>
        <p:spPr>
          <a:xfrm>
            <a:off x="1138329" y="1568142"/>
            <a:ext cx="3911933" cy="19389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4038604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79102E-2030-C874-F97B-D3B8965CC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527" y="1690688"/>
            <a:ext cx="11728412" cy="4890801"/>
          </a:xfrm>
        </p:spPr>
        <p:txBody>
          <a:bodyPr>
            <a:normAutofit fontScale="92500" lnSpcReduction="10000"/>
          </a:bodyPr>
          <a:lstStyle/>
          <a:p>
            <a:endParaRPr lang="en-US"/>
          </a:p>
          <a:p>
            <a:r>
              <a:rPr lang="en-US" sz="2200" dirty="0"/>
              <a:t>Fertilization is an </a:t>
            </a:r>
            <a:r>
              <a:rPr lang="en-US" sz="2200" b="1" dirty="0"/>
              <a:t>indispensable</a:t>
            </a:r>
            <a:r>
              <a:rPr lang="en-US" sz="2200" dirty="0"/>
              <a:t> work in productive agriculture</a:t>
            </a:r>
          </a:p>
          <a:p>
            <a:r>
              <a:rPr lang="en-US" sz="2200" dirty="0"/>
              <a:t>Environmental problems linked to inappropriate fertilization: need to control and to prevent</a:t>
            </a:r>
          </a:p>
          <a:p>
            <a:endParaRPr lang="en-US" dirty="0"/>
          </a:p>
          <a:p>
            <a:endParaRPr lang="en-US" sz="2800" dirty="0"/>
          </a:p>
          <a:p>
            <a:endParaRPr lang="en-US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200" dirty="0"/>
          </a:p>
          <a:p>
            <a:r>
              <a:rPr lang="en-US" sz="2200" dirty="0"/>
              <a:t>Opportunity to improve farm profitability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DB83EB2B-9E78-88D9-7DF4-9E4464771B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9720175"/>
              </p:ext>
            </p:extLst>
          </p:nvPr>
        </p:nvGraphicFramePr>
        <p:xfrm>
          <a:off x="963204" y="2759626"/>
          <a:ext cx="10053399" cy="2918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8A2358F3-1B2B-164D-4BC7-5477871CDB47}"/>
              </a:ext>
            </a:extLst>
          </p:cNvPr>
          <p:cNvSpPr/>
          <p:nvPr/>
        </p:nvSpPr>
        <p:spPr>
          <a:xfrm>
            <a:off x="478172" y="511625"/>
            <a:ext cx="11492918" cy="89772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Título 3">
            <a:extLst>
              <a:ext uri="{FF2B5EF4-FFF2-40B4-BE49-F238E27FC236}">
                <a16:creationId xmlns:a16="http://schemas.microsoft.com/office/drawing/2014/main" id="{22F88AEC-F8E2-2546-670F-8188F8D63B9D}"/>
              </a:ext>
            </a:extLst>
          </p:cNvPr>
          <p:cNvSpPr txBox="1">
            <a:spLocks/>
          </p:cNvSpPr>
          <p:nvPr/>
        </p:nvSpPr>
        <p:spPr>
          <a:xfrm>
            <a:off x="771088" y="681655"/>
            <a:ext cx="11200002" cy="591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1. Why did Spain need a Royal Decree that regulate fertilization?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32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57B3ED-61E8-FD54-F3B8-CF6314A8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552"/>
            <a:ext cx="11117094" cy="515280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Purposes: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Holistic approach</a:t>
            </a:r>
          </a:p>
          <a:p>
            <a:r>
              <a:rPr lang="en-US" dirty="0"/>
              <a:t>Structure of the RD classified by materials</a:t>
            </a:r>
          </a:p>
          <a:p>
            <a:r>
              <a:rPr lang="en-US" dirty="0"/>
              <a:t>Tools:</a:t>
            </a:r>
          </a:p>
          <a:p>
            <a:pPr lvl="1"/>
            <a:r>
              <a:rPr lang="en-US" dirty="0"/>
              <a:t>Field book </a:t>
            </a:r>
          </a:p>
          <a:p>
            <a:pPr lvl="1"/>
            <a:r>
              <a:rPr lang="en-US" dirty="0"/>
              <a:t>Fertilization budget</a:t>
            </a:r>
          </a:p>
          <a:p>
            <a:pPr lvl="1"/>
            <a:r>
              <a:rPr lang="en-US" dirty="0"/>
              <a:t>Fertilizing adviser (</a:t>
            </a:r>
            <a:r>
              <a:rPr lang="en-US" b="1" dirty="0"/>
              <a:t>it can be substituted by an app similar to FaST</a:t>
            </a:r>
            <a:r>
              <a:rPr lang="en-US" dirty="0"/>
              <a:t>) to make the fertilizing plan</a:t>
            </a:r>
          </a:p>
          <a:p>
            <a:pPr lvl="1"/>
            <a:r>
              <a:rPr lang="en-US" dirty="0"/>
              <a:t>Measures depending on the nutrient / on the material</a:t>
            </a:r>
            <a:endParaRPr lang="es-ES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FBABEC6C-B55F-51E4-082D-DD339B020F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9176664"/>
              </p:ext>
            </p:extLst>
          </p:nvPr>
        </p:nvGraphicFramePr>
        <p:xfrm>
          <a:off x="3699528" y="1975759"/>
          <a:ext cx="5365150" cy="2042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id="{9AB0CD9E-2B3F-776C-ABF6-87487C426D25}"/>
              </a:ext>
            </a:extLst>
          </p:cNvPr>
          <p:cNvSpPr/>
          <p:nvPr/>
        </p:nvSpPr>
        <p:spPr>
          <a:xfrm>
            <a:off x="371168" y="248978"/>
            <a:ext cx="11200002" cy="111289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Título 3">
            <a:extLst>
              <a:ext uri="{FF2B5EF4-FFF2-40B4-BE49-F238E27FC236}">
                <a16:creationId xmlns:a16="http://schemas.microsoft.com/office/drawing/2014/main" id="{BC147804-15F0-6681-174F-11068165E8C7}"/>
              </a:ext>
            </a:extLst>
          </p:cNvPr>
          <p:cNvSpPr txBox="1">
            <a:spLocks/>
          </p:cNvSpPr>
          <p:nvPr/>
        </p:nvSpPr>
        <p:spPr>
          <a:xfrm>
            <a:off x="587549" y="509815"/>
            <a:ext cx="11200002" cy="591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2. National implications: Royal Decree 1051/2022, Sustainable nutrition in agricultural soils.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48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FB8E4E-9B9D-07C5-B7D8-FE54C6184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95" y="259434"/>
            <a:ext cx="4256314" cy="951058"/>
          </a:xfrm>
        </p:spPr>
        <p:txBody>
          <a:bodyPr/>
          <a:lstStyle/>
          <a:p>
            <a:r>
              <a:rPr lang="es-ES" dirty="0" err="1"/>
              <a:t>Fertilization</a:t>
            </a:r>
            <a:r>
              <a:rPr lang="es-ES" dirty="0"/>
              <a:t> plan</a:t>
            </a:r>
          </a:p>
        </p:txBody>
      </p:sp>
      <p:graphicFrame>
        <p:nvGraphicFramePr>
          <p:cNvPr id="4" name="7 Marcador de contenido">
            <a:extLst>
              <a:ext uri="{FF2B5EF4-FFF2-40B4-BE49-F238E27FC236}">
                <a16:creationId xmlns:a16="http://schemas.microsoft.com/office/drawing/2014/main" id="{6703A415-FB3A-9CDA-E234-60E120C91B4D}"/>
              </a:ext>
            </a:extLst>
          </p:cNvPr>
          <p:cNvGraphicFramePr>
            <a:graphicFrameLocks/>
          </p:cNvGraphicFramePr>
          <p:nvPr/>
        </p:nvGraphicFramePr>
        <p:xfrm>
          <a:off x="528918" y="1442323"/>
          <a:ext cx="3783003" cy="5111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Marcador de contenido 4">
            <a:extLst>
              <a:ext uri="{FF2B5EF4-FFF2-40B4-BE49-F238E27FC236}">
                <a16:creationId xmlns:a16="http://schemas.microsoft.com/office/drawing/2014/main" id="{24FBA93C-2EEA-47EB-4DB8-1DC2A138118C}"/>
              </a:ext>
            </a:extLst>
          </p:cNvPr>
          <p:cNvGraphicFramePr>
            <a:graphicFrameLocks/>
          </p:cNvGraphicFramePr>
          <p:nvPr/>
        </p:nvGraphicFramePr>
        <p:xfrm>
          <a:off x="4407737" y="756524"/>
          <a:ext cx="7582557" cy="4007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977137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6F4DC4D6-26A5-D68A-1C05-0A973345D6EA}"/>
              </a:ext>
            </a:extLst>
          </p:cNvPr>
          <p:cNvSpPr/>
          <p:nvPr/>
        </p:nvSpPr>
        <p:spPr>
          <a:xfrm>
            <a:off x="4585252" y="2543178"/>
            <a:ext cx="3021496" cy="90108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La obligación de uso del nuevo cuaderno de campo digital se ...">
            <a:extLst>
              <a:ext uri="{FF2B5EF4-FFF2-40B4-BE49-F238E27FC236}">
                <a16:creationId xmlns:a16="http://schemas.microsoft.com/office/drawing/2014/main" id="{C12F160F-F103-497B-8581-2A0F94329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006" y="4680617"/>
            <a:ext cx="3291987" cy="177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FA0F938-4C14-0DC1-34C2-6043E3D855FB}"/>
              </a:ext>
            </a:extLst>
          </p:cNvPr>
          <p:cNvSpPr/>
          <p:nvPr/>
        </p:nvSpPr>
        <p:spPr>
          <a:xfrm>
            <a:off x="371168" y="248977"/>
            <a:ext cx="11506304" cy="106425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5AB222B2-BF37-7260-55C4-E7BE2CD52495}"/>
              </a:ext>
            </a:extLst>
          </p:cNvPr>
          <p:cNvSpPr txBox="1">
            <a:spLocks/>
          </p:cNvSpPr>
          <p:nvPr/>
        </p:nvSpPr>
        <p:spPr>
          <a:xfrm>
            <a:off x="587549" y="509815"/>
            <a:ext cx="11200002" cy="591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3. National implications: Royal Decree 1054/2022, SIEX, REA and CUE</a:t>
            </a:r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42D14F6-4EE7-FF50-9E42-33D3F750B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954" y="1740854"/>
            <a:ext cx="1840644" cy="198338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63826D6-D32C-46BD-CCFC-BB3F66280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924" y="1736993"/>
            <a:ext cx="2337823" cy="178048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3AE73F3-9925-B64B-9D10-EFACF7B13F31}"/>
              </a:ext>
            </a:extLst>
          </p:cNvPr>
          <p:cNvSpPr txBox="1"/>
          <p:nvPr/>
        </p:nvSpPr>
        <p:spPr>
          <a:xfrm>
            <a:off x="8132939" y="3413689"/>
            <a:ext cx="31261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the functionality of the farm sustainability tool for nutrients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048D359-8944-6B1B-810F-8A1C09D69F74}"/>
              </a:ext>
            </a:extLst>
          </p:cNvPr>
          <p:cNvSpPr txBox="1"/>
          <p:nvPr/>
        </p:nvSpPr>
        <p:spPr>
          <a:xfrm>
            <a:off x="4984280" y="2757849"/>
            <a:ext cx="2223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</a:rPr>
              <a:t>MUST include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6427632-6268-8C52-42C9-0C516D0263A1}"/>
              </a:ext>
            </a:extLst>
          </p:cNvPr>
          <p:cNvSpPr txBox="1"/>
          <p:nvPr/>
        </p:nvSpPr>
        <p:spPr>
          <a:xfrm>
            <a:off x="1854853" y="3690688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Public Field book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9FBF568-D798-5D26-669C-31FD8BABA8B5}"/>
              </a:ext>
            </a:extLst>
          </p:cNvPr>
          <p:cNvSpPr txBox="1"/>
          <p:nvPr/>
        </p:nvSpPr>
        <p:spPr>
          <a:xfrm>
            <a:off x="4747306" y="1389406"/>
            <a:ext cx="2484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u="sng" dirty="0">
                <a:solidFill>
                  <a:schemeClr val="accent2">
                    <a:lumMod val="75000"/>
                  </a:schemeClr>
                </a:solidFill>
              </a:rPr>
              <a:t>FROM JANUARY 1, 2024</a:t>
            </a:r>
          </a:p>
        </p:txBody>
      </p:sp>
      <p:sp>
        <p:nvSpPr>
          <p:cNvPr id="17" name="Abrir llave 16">
            <a:extLst>
              <a:ext uri="{FF2B5EF4-FFF2-40B4-BE49-F238E27FC236}">
                <a16:creationId xmlns:a16="http://schemas.microsoft.com/office/drawing/2014/main" id="{AB4EB724-E852-CBFB-1B4C-51B598DA233B}"/>
              </a:ext>
            </a:extLst>
          </p:cNvPr>
          <p:cNvSpPr/>
          <p:nvPr/>
        </p:nvSpPr>
        <p:spPr>
          <a:xfrm rot="16200000">
            <a:off x="5856719" y="-1092208"/>
            <a:ext cx="872648" cy="10673001"/>
          </a:xfrm>
          <a:prstGeom prst="leftBrace">
            <a:avLst>
              <a:gd name="adj1" fmla="val 231570"/>
              <a:gd name="adj2" fmla="val 47858"/>
            </a:avLst>
          </a:prstGeom>
          <a:ln w="19050">
            <a:prstDash val="lgDash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785F3D2-735D-CAC4-2C1E-81F363EE1D8E}"/>
              </a:ext>
            </a:extLst>
          </p:cNvPr>
          <p:cNvSpPr txBox="1"/>
          <p:nvPr/>
        </p:nvSpPr>
        <p:spPr>
          <a:xfrm>
            <a:off x="4878482" y="3289601"/>
            <a:ext cx="2152017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Regulation (EU) 2021/2115</a:t>
            </a:r>
            <a:endParaRPr lang="es-ES" sz="1400" dirty="0"/>
          </a:p>
          <a:p>
            <a:pPr algn="ctr"/>
            <a:r>
              <a:rPr lang="es-ES" sz="1400" dirty="0"/>
              <a:t>RD 1051/2022</a:t>
            </a:r>
          </a:p>
          <a:p>
            <a:pPr algn="ctr"/>
            <a:r>
              <a:rPr lang="es-ES" sz="1400" dirty="0"/>
              <a:t>RD 1054/2022</a:t>
            </a:r>
          </a:p>
        </p:txBody>
      </p:sp>
    </p:spTree>
    <p:extLst>
      <p:ext uri="{BB962C8B-B14F-4D97-AF65-F5344CB8AC3E}">
        <p14:creationId xmlns:p14="http://schemas.microsoft.com/office/powerpoint/2010/main" val="2083800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2EB9212-42AB-6EB9-8CC8-9D1E236454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6" t="11573" r="15075" b="64629"/>
          <a:stretch/>
        </p:blipFill>
        <p:spPr>
          <a:xfrm>
            <a:off x="886839" y="2175795"/>
            <a:ext cx="10223770" cy="1900094"/>
          </a:xfrm>
          <a:custGeom>
            <a:avLst/>
            <a:gdLst/>
            <a:ahLst/>
            <a:cxnLst/>
            <a:rect l="l" t="t" r="r" b="b"/>
            <a:pathLst>
              <a:path w="9517568" h="1651528">
                <a:moveTo>
                  <a:pt x="1831288" y="332771"/>
                </a:moveTo>
                <a:lnTo>
                  <a:pt x="1605744" y="1010636"/>
                </a:lnTo>
                <a:lnTo>
                  <a:pt x="2058065" y="1010636"/>
                </a:lnTo>
                <a:lnTo>
                  <a:pt x="1832521" y="332771"/>
                </a:lnTo>
                <a:close/>
                <a:moveTo>
                  <a:pt x="7780999" y="28347"/>
                </a:moveTo>
                <a:lnTo>
                  <a:pt x="7992986" y="28347"/>
                </a:lnTo>
                <a:cubicBezTo>
                  <a:pt x="8030783" y="28347"/>
                  <a:pt x="8063238" y="31429"/>
                  <a:pt x="8090352" y="37591"/>
                </a:cubicBezTo>
                <a:cubicBezTo>
                  <a:pt x="8117467" y="43753"/>
                  <a:pt x="8140884" y="54024"/>
                  <a:pt x="8160604" y="68403"/>
                </a:cubicBezTo>
                <a:cubicBezTo>
                  <a:pt x="8180324" y="82782"/>
                  <a:pt x="8196757" y="101680"/>
                  <a:pt x="8209903" y="125097"/>
                </a:cubicBezTo>
                <a:cubicBezTo>
                  <a:pt x="8223050" y="148514"/>
                  <a:pt x="8234553" y="177478"/>
                  <a:pt x="8244413" y="211987"/>
                </a:cubicBezTo>
                <a:lnTo>
                  <a:pt x="8589508" y="1162232"/>
                </a:lnTo>
                <a:lnTo>
                  <a:pt x="8594438" y="1162232"/>
                </a:lnTo>
                <a:lnTo>
                  <a:pt x="8951858" y="214452"/>
                </a:lnTo>
                <a:cubicBezTo>
                  <a:pt x="8962540" y="179943"/>
                  <a:pt x="8974248" y="150774"/>
                  <a:pt x="8986984" y="126946"/>
                </a:cubicBezTo>
                <a:cubicBezTo>
                  <a:pt x="8999719" y="103118"/>
                  <a:pt x="9014509" y="83809"/>
                  <a:pt x="9031353" y="69019"/>
                </a:cubicBezTo>
                <a:cubicBezTo>
                  <a:pt x="9048197" y="54229"/>
                  <a:pt x="9068122" y="43753"/>
                  <a:pt x="9091128" y="37591"/>
                </a:cubicBezTo>
                <a:cubicBezTo>
                  <a:pt x="9114135" y="31429"/>
                  <a:pt x="9140838" y="28347"/>
                  <a:pt x="9171240" y="28347"/>
                </a:cubicBezTo>
                <a:lnTo>
                  <a:pt x="9389389" y="28347"/>
                </a:lnTo>
                <a:cubicBezTo>
                  <a:pt x="9411574" y="28347"/>
                  <a:pt x="9430678" y="31223"/>
                  <a:pt x="9446700" y="36975"/>
                </a:cubicBezTo>
                <a:cubicBezTo>
                  <a:pt x="9462722" y="42726"/>
                  <a:pt x="9475869" y="51148"/>
                  <a:pt x="9486139" y="62241"/>
                </a:cubicBezTo>
                <a:cubicBezTo>
                  <a:pt x="9496410" y="73333"/>
                  <a:pt x="9504216" y="86890"/>
                  <a:pt x="9509556" y="102913"/>
                </a:cubicBezTo>
                <a:cubicBezTo>
                  <a:pt x="9514897" y="118935"/>
                  <a:pt x="9517568" y="137217"/>
                  <a:pt x="9517568" y="157758"/>
                </a:cubicBezTo>
                <a:lnTo>
                  <a:pt x="9517568" y="1578811"/>
                </a:lnTo>
                <a:cubicBezTo>
                  <a:pt x="9517568" y="1587028"/>
                  <a:pt x="9515308" y="1594422"/>
                  <a:pt x="9510789" y="1600995"/>
                </a:cubicBezTo>
                <a:cubicBezTo>
                  <a:pt x="9506269" y="1607569"/>
                  <a:pt x="9498054" y="1612909"/>
                  <a:pt x="9486139" y="1617018"/>
                </a:cubicBezTo>
                <a:cubicBezTo>
                  <a:pt x="9474225" y="1621126"/>
                  <a:pt x="9458408" y="1624413"/>
                  <a:pt x="9438689" y="1626878"/>
                </a:cubicBezTo>
                <a:cubicBezTo>
                  <a:pt x="9418969" y="1629343"/>
                  <a:pt x="9393909" y="1630575"/>
                  <a:pt x="9363507" y="1630575"/>
                </a:cubicBezTo>
                <a:cubicBezTo>
                  <a:pt x="9333928" y="1630575"/>
                  <a:pt x="9309278" y="1629343"/>
                  <a:pt x="9289558" y="1626878"/>
                </a:cubicBezTo>
                <a:cubicBezTo>
                  <a:pt x="9269839" y="1624413"/>
                  <a:pt x="9254227" y="1621126"/>
                  <a:pt x="9242724" y="1617018"/>
                </a:cubicBezTo>
                <a:cubicBezTo>
                  <a:pt x="9231221" y="1612909"/>
                  <a:pt x="9223004" y="1607569"/>
                  <a:pt x="9218074" y="1600995"/>
                </a:cubicBezTo>
                <a:cubicBezTo>
                  <a:pt x="9213144" y="1594422"/>
                  <a:pt x="9210679" y="1587028"/>
                  <a:pt x="9210679" y="1578811"/>
                </a:cubicBezTo>
                <a:lnTo>
                  <a:pt x="9210679" y="281006"/>
                </a:lnTo>
                <a:lnTo>
                  <a:pt x="9208214" y="281006"/>
                </a:lnTo>
                <a:lnTo>
                  <a:pt x="8746033" y="1577578"/>
                </a:lnTo>
                <a:cubicBezTo>
                  <a:pt x="8742746" y="1588260"/>
                  <a:pt x="8737406" y="1597093"/>
                  <a:pt x="8730011" y="1604077"/>
                </a:cubicBezTo>
                <a:cubicBezTo>
                  <a:pt x="8722616" y="1611061"/>
                  <a:pt x="8712550" y="1616607"/>
                  <a:pt x="8699815" y="1620715"/>
                </a:cubicBezTo>
                <a:cubicBezTo>
                  <a:pt x="8687080" y="1624823"/>
                  <a:pt x="8670852" y="1627494"/>
                  <a:pt x="8651132" y="1628726"/>
                </a:cubicBezTo>
                <a:cubicBezTo>
                  <a:pt x="8631412" y="1629959"/>
                  <a:pt x="8607585" y="1630575"/>
                  <a:pt x="8579648" y="1630575"/>
                </a:cubicBezTo>
                <a:cubicBezTo>
                  <a:pt x="8551712" y="1630575"/>
                  <a:pt x="8527884" y="1629548"/>
                  <a:pt x="8508164" y="1627494"/>
                </a:cubicBezTo>
                <a:cubicBezTo>
                  <a:pt x="8488444" y="1625440"/>
                  <a:pt x="8472217" y="1622153"/>
                  <a:pt x="8459481" y="1617634"/>
                </a:cubicBezTo>
                <a:cubicBezTo>
                  <a:pt x="8446746" y="1613115"/>
                  <a:pt x="8436680" y="1607569"/>
                  <a:pt x="8429285" y="1600995"/>
                </a:cubicBezTo>
                <a:cubicBezTo>
                  <a:pt x="8421890" y="1594422"/>
                  <a:pt x="8416960" y="1586617"/>
                  <a:pt x="8414495" y="1577578"/>
                </a:cubicBezTo>
                <a:lnTo>
                  <a:pt x="7968337" y="281006"/>
                </a:lnTo>
                <a:lnTo>
                  <a:pt x="7965872" y="281006"/>
                </a:lnTo>
                <a:lnTo>
                  <a:pt x="7965872" y="1578811"/>
                </a:lnTo>
                <a:cubicBezTo>
                  <a:pt x="7965872" y="1587028"/>
                  <a:pt x="7963612" y="1594422"/>
                  <a:pt x="7959093" y="1600995"/>
                </a:cubicBezTo>
                <a:cubicBezTo>
                  <a:pt x="7954574" y="1607569"/>
                  <a:pt x="7946152" y="1612909"/>
                  <a:pt x="7933827" y="1617018"/>
                </a:cubicBezTo>
                <a:cubicBezTo>
                  <a:pt x="7921502" y="1621126"/>
                  <a:pt x="7905686" y="1624413"/>
                  <a:pt x="7886376" y="1626878"/>
                </a:cubicBezTo>
                <a:cubicBezTo>
                  <a:pt x="7867068" y="1629343"/>
                  <a:pt x="7842213" y="1630575"/>
                  <a:pt x="7811811" y="1630575"/>
                </a:cubicBezTo>
                <a:cubicBezTo>
                  <a:pt x="7782232" y="1630575"/>
                  <a:pt x="7757582" y="1629343"/>
                  <a:pt x="7737862" y="1626878"/>
                </a:cubicBezTo>
                <a:cubicBezTo>
                  <a:pt x="7718143" y="1624413"/>
                  <a:pt x="7702326" y="1621126"/>
                  <a:pt x="7690412" y="1617018"/>
                </a:cubicBezTo>
                <a:cubicBezTo>
                  <a:pt x="7678498" y="1612909"/>
                  <a:pt x="7670281" y="1607569"/>
                  <a:pt x="7665762" y="1600995"/>
                </a:cubicBezTo>
                <a:cubicBezTo>
                  <a:pt x="7661243" y="1594422"/>
                  <a:pt x="7658983" y="1587028"/>
                  <a:pt x="7658983" y="1578811"/>
                </a:cubicBezTo>
                <a:lnTo>
                  <a:pt x="7658983" y="157758"/>
                </a:lnTo>
                <a:cubicBezTo>
                  <a:pt x="7658983" y="115854"/>
                  <a:pt x="7670076" y="83809"/>
                  <a:pt x="7692260" y="61624"/>
                </a:cubicBezTo>
                <a:cubicBezTo>
                  <a:pt x="7714445" y="39440"/>
                  <a:pt x="7744025" y="28347"/>
                  <a:pt x="7780999" y="28347"/>
                </a:cubicBezTo>
                <a:close/>
                <a:moveTo>
                  <a:pt x="2480760" y="28347"/>
                </a:moveTo>
                <a:lnTo>
                  <a:pt x="3604785" y="28347"/>
                </a:lnTo>
                <a:cubicBezTo>
                  <a:pt x="3612179" y="28347"/>
                  <a:pt x="3618958" y="30607"/>
                  <a:pt x="3625121" y="35126"/>
                </a:cubicBezTo>
                <a:cubicBezTo>
                  <a:pt x="3631283" y="39645"/>
                  <a:pt x="3636418" y="47040"/>
                  <a:pt x="3640527" y="57311"/>
                </a:cubicBezTo>
                <a:cubicBezTo>
                  <a:pt x="3644635" y="67581"/>
                  <a:pt x="3647716" y="81344"/>
                  <a:pt x="3649770" y="98599"/>
                </a:cubicBezTo>
                <a:cubicBezTo>
                  <a:pt x="3651824" y="115854"/>
                  <a:pt x="3652851" y="136806"/>
                  <a:pt x="3652851" y="161455"/>
                </a:cubicBezTo>
                <a:cubicBezTo>
                  <a:pt x="3652851" y="185283"/>
                  <a:pt x="3651824" y="205619"/>
                  <a:pt x="3649770" y="222463"/>
                </a:cubicBezTo>
                <a:cubicBezTo>
                  <a:pt x="3647716" y="239307"/>
                  <a:pt x="3644635" y="252864"/>
                  <a:pt x="3640527" y="263135"/>
                </a:cubicBezTo>
                <a:cubicBezTo>
                  <a:pt x="3636418" y="273406"/>
                  <a:pt x="3631283" y="281006"/>
                  <a:pt x="3625121" y="285936"/>
                </a:cubicBezTo>
                <a:cubicBezTo>
                  <a:pt x="3618958" y="290866"/>
                  <a:pt x="3612179" y="293331"/>
                  <a:pt x="3604785" y="293331"/>
                </a:cubicBezTo>
                <a:lnTo>
                  <a:pt x="3205460" y="293331"/>
                </a:lnTo>
                <a:lnTo>
                  <a:pt x="3205460" y="1578811"/>
                </a:lnTo>
                <a:cubicBezTo>
                  <a:pt x="3205460" y="1587028"/>
                  <a:pt x="3202790" y="1594422"/>
                  <a:pt x="3197449" y="1600995"/>
                </a:cubicBezTo>
                <a:cubicBezTo>
                  <a:pt x="3192108" y="1607569"/>
                  <a:pt x="3183275" y="1612909"/>
                  <a:pt x="3170951" y="1617018"/>
                </a:cubicBezTo>
                <a:cubicBezTo>
                  <a:pt x="3158625" y="1621126"/>
                  <a:pt x="3141987" y="1624413"/>
                  <a:pt x="3121035" y="1626878"/>
                </a:cubicBezTo>
                <a:cubicBezTo>
                  <a:pt x="3100083" y="1629343"/>
                  <a:pt x="3073995" y="1630575"/>
                  <a:pt x="3042773" y="1630575"/>
                </a:cubicBezTo>
                <a:cubicBezTo>
                  <a:pt x="3011549" y="1630575"/>
                  <a:pt x="2985462" y="1629343"/>
                  <a:pt x="2964510" y="1626878"/>
                </a:cubicBezTo>
                <a:cubicBezTo>
                  <a:pt x="2943557" y="1624413"/>
                  <a:pt x="2926919" y="1621126"/>
                  <a:pt x="2914594" y="1617018"/>
                </a:cubicBezTo>
                <a:cubicBezTo>
                  <a:pt x="2902269" y="1612909"/>
                  <a:pt x="2893436" y="1607569"/>
                  <a:pt x="2888096" y="1600995"/>
                </a:cubicBezTo>
                <a:cubicBezTo>
                  <a:pt x="2882755" y="1594422"/>
                  <a:pt x="2880084" y="1587028"/>
                  <a:pt x="2880084" y="1578811"/>
                </a:cubicBezTo>
                <a:lnTo>
                  <a:pt x="2880084" y="293331"/>
                </a:lnTo>
                <a:lnTo>
                  <a:pt x="2480760" y="293331"/>
                </a:lnTo>
                <a:cubicBezTo>
                  <a:pt x="2472544" y="293331"/>
                  <a:pt x="2465559" y="290866"/>
                  <a:pt x="2459808" y="285936"/>
                </a:cubicBezTo>
                <a:cubicBezTo>
                  <a:pt x="2454056" y="281006"/>
                  <a:pt x="2449126" y="273406"/>
                  <a:pt x="2445018" y="263135"/>
                </a:cubicBezTo>
                <a:cubicBezTo>
                  <a:pt x="2440910" y="252864"/>
                  <a:pt x="2437829" y="239307"/>
                  <a:pt x="2435774" y="222463"/>
                </a:cubicBezTo>
                <a:cubicBezTo>
                  <a:pt x="2433720" y="205619"/>
                  <a:pt x="2432693" y="185283"/>
                  <a:pt x="2432693" y="161455"/>
                </a:cubicBezTo>
                <a:cubicBezTo>
                  <a:pt x="2432693" y="136806"/>
                  <a:pt x="2433720" y="115854"/>
                  <a:pt x="2435774" y="98599"/>
                </a:cubicBezTo>
                <a:cubicBezTo>
                  <a:pt x="2437829" y="81344"/>
                  <a:pt x="2440910" y="67581"/>
                  <a:pt x="2445018" y="57311"/>
                </a:cubicBezTo>
                <a:cubicBezTo>
                  <a:pt x="2449126" y="47040"/>
                  <a:pt x="2454056" y="39645"/>
                  <a:pt x="2459808" y="35126"/>
                </a:cubicBezTo>
                <a:cubicBezTo>
                  <a:pt x="2465559" y="30607"/>
                  <a:pt x="2472544" y="28347"/>
                  <a:pt x="2480760" y="28347"/>
                </a:cubicBezTo>
                <a:close/>
                <a:moveTo>
                  <a:pt x="6172614" y="20952"/>
                </a:moveTo>
                <a:cubicBezTo>
                  <a:pt x="6203837" y="20952"/>
                  <a:pt x="6229719" y="22185"/>
                  <a:pt x="6250260" y="24650"/>
                </a:cubicBezTo>
                <a:cubicBezTo>
                  <a:pt x="6270801" y="27115"/>
                  <a:pt x="6287235" y="30401"/>
                  <a:pt x="6299560" y="34510"/>
                </a:cubicBezTo>
                <a:cubicBezTo>
                  <a:pt x="6311884" y="38618"/>
                  <a:pt x="6320717" y="43959"/>
                  <a:pt x="6326058" y="50532"/>
                </a:cubicBezTo>
                <a:cubicBezTo>
                  <a:pt x="6331399" y="57105"/>
                  <a:pt x="6334069" y="64500"/>
                  <a:pt x="6334069" y="72717"/>
                </a:cubicBezTo>
                <a:lnTo>
                  <a:pt x="6334069" y="1014334"/>
                </a:lnTo>
                <a:cubicBezTo>
                  <a:pt x="6334069" y="1077601"/>
                  <a:pt x="6341875" y="1132447"/>
                  <a:pt x="6357486" y="1178870"/>
                </a:cubicBezTo>
                <a:cubicBezTo>
                  <a:pt x="6373098" y="1225294"/>
                  <a:pt x="6395488" y="1263706"/>
                  <a:pt x="6424657" y="1294107"/>
                </a:cubicBezTo>
                <a:cubicBezTo>
                  <a:pt x="6453825" y="1324508"/>
                  <a:pt x="6488746" y="1347310"/>
                  <a:pt x="6529418" y="1362510"/>
                </a:cubicBezTo>
                <a:cubicBezTo>
                  <a:pt x="6570090" y="1377711"/>
                  <a:pt x="6615486" y="1385311"/>
                  <a:pt x="6665607" y="1385311"/>
                </a:cubicBezTo>
                <a:cubicBezTo>
                  <a:pt x="6716550" y="1385311"/>
                  <a:pt x="6762152" y="1377505"/>
                  <a:pt x="6802413" y="1361894"/>
                </a:cubicBezTo>
                <a:cubicBezTo>
                  <a:pt x="6842674" y="1346282"/>
                  <a:pt x="6876773" y="1323482"/>
                  <a:pt x="6904709" y="1293491"/>
                </a:cubicBezTo>
                <a:cubicBezTo>
                  <a:pt x="6932645" y="1263501"/>
                  <a:pt x="6954213" y="1226526"/>
                  <a:pt x="6969414" y="1182568"/>
                </a:cubicBezTo>
                <a:cubicBezTo>
                  <a:pt x="6984615" y="1138609"/>
                  <a:pt x="6992215" y="1088693"/>
                  <a:pt x="6992215" y="1032821"/>
                </a:cubicBezTo>
                <a:lnTo>
                  <a:pt x="6992215" y="72717"/>
                </a:lnTo>
                <a:cubicBezTo>
                  <a:pt x="6992215" y="64500"/>
                  <a:pt x="6994680" y="57105"/>
                  <a:pt x="6999610" y="50532"/>
                </a:cubicBezTo>
                <a:cubicBezTo>
                  <a:pt x="7004540" y="43959"/>
                  <a:pt x="7013167" y="38618"/>
                  <a:pt x="7025492" y="34510"/>
                </a:cubicBezTo>
                <a:cubicBezTo>
                  <a:pt x="7037817" y="30401"/>
                  <a:pt x="7054455" y="27115"/>
                  <a:pt x="7075408" y="24650"/>
                </a:cubicBezTo>
                <a:cubicBezTo>
                  <a:pt x="7096360" y="22185"/>
                  <a:pt x="7122447" y="20952"/>
                  <a:pt x="7153670" y="20952"/>
                </a:cubicBezTo>
                <a:cubicBezTo>
                  <a:pt x="7184893" y="20952"/>
                  <a:pt x="7210569" y="22185"/>
                  <a:pt x="7230700" y="24650"/>
                </a:cubicBezTo>
                <a:cubicBezTo>
                  <a:pt x="7250831" y="27115"/>
                  <a:pt x="7267058" y="30401"/>
                  <a:pt x="7279383" y="34510"/>
                </a:cubicBezTo>
                <a:cubicBezTo>
                  <a:pt x="7291708" y="38618"/>
                  <a:pt x="7300335" y="43959"/>
                  <a:pt x="7305265" y="50532"/>
                </a:cubicBezTo>
                <a:cubicBezTo>
                  <a:pt x="7310195" y="57105"/>
                  <a:pt x="7312660" y="64500"/>
                  <a:pt x="7312660" y="72717"/>
                </a:cubicBezTo>
                <a:lnTo>
                  <a:pt x="7312660" y="1029123"/>
                </a:lnTo>
                <a:cubicBezTo>
                  <a:pt x="7312660" y="1126900"/>
                  <a:pt x="7298282" y="1214407"/>
                  <a:pt x="7269523" y="1291642"/>
                </a:cubicBezTo>
                <a:cubicBezTo>
                  <a:pt x="7240765" y="1368878"/>
                  <a:pt x="7198450" y="1434199"/>
                  <a:pt x="7142578" y="1487607"/>
                </a:cubicBezTo>
                <a:cubicBezTo>
                  <a:pt x="7086705" y="1541015"/>
                  <a:pt x="7017686" y="1581686"/>
                  <a:pt x="6935521" y="1609623"/>
                </a:cubicBezTo>
                <a:cubicBezTo>
                  <a:pt x="6853355" y="1637559"/>
                  <a:pt x="6758865" y="1651528"/>
                  <a:pt x="6652050" y="1651528"/>
                </a:cubicBezTo>
                <a:cubicBezTo>
                  <a:pt x="6551808" y="1651528"/>
                  <a:pt x="6461836" y="1638997"/>
                  <a:pt x="6382136" y="1613937"/>
                </a:cubicBezTo>
                <a:cubicBezTo>
                  <a:pt x="6302436" y="1588876"/>
                  <a:pt x="6235059" y="1550875"/>
                  <a:pt x="6180009" y="1499932"/>
                </a:cubicBezTo>
                <a:cubicBezTo>
                  <a:pt x="6124958" y="1448989"/>
                  <a:pt x="6082848" y="1385516"/>
                  <a:pt x="6053679" y="1309513"/>
                </a:cubicBezTo>
                <a:cubicBezTo>
                  <a:pt x="6024511" y="1233510"/>
                  <a:pt x="6009926" y="1144566"/>
                  <a:pt x="6009926" y="1042681"/>
                </a:cubicBezTo>
                <a:lnTo>
                  <a:pt x="6009926" y="72717"/>
                </a:lnTo>
                <a:cubicBezTo>
                  <a:pt x="6009926" y="64500"/>
                  <a:pt x="6012391" y="57105"/>
                  <a:pt x="6017321" y="50532"/>
                </a:cubicBezTo>
                <a:cubicBezTo>
                  <a:pt x="6022251" y="43959"/>
                  <a:pt x="6031084" y="38618"/>
                  <a:pt x="6043819" y="34510"/>
                </a:cubicBezTo>
                <a:cubicBezTo>
                  <a:pt x="6056555" y="30401"/>
                  <a:pt x="6073194" y="27115"/>
                  <a:pt x="6093735" y="24650"/>
                </a:cubicBezTo>
                <a:cubicBezTo>
                  <a:pt x="6114276" y="22185"/>
                  <a:pt x="6140569" y="20952"/>
                  <a:pt x="6172614" y="20952"/>
                </a:cubicBezTo>
                <a:close/>
                <a:moveTo>
                  <a:pt x="4540383" y="20952"/>
                </a:moveTo>
                <a:cubicBezTo>
                  <a:pt x="4578179" y="20952"/>
                  <a:pt x="4607759" y="21774"/>
                  <a:pt x="4629123" y="23417"/>
                </a:cubicBezTo>
                <a:cubicBezTo>
                  <a:pt x="4650485" y="25061"/>
                  <a:pt x="4666918" y="27936"/>
                  <a:pt x="4678421" y="32045"/>
                </a:cubicBezTo>
                <a:cubicBezTo>
                  <a:pt x="4689924" y="36153"/>
                  <a:pt x="4697935" y="42315"/>
                  <a:pt x="4702455" y="50532"/>
                </a:cubicBezTo>
                <a:cubicBezTo>
                  <a:pt x="4706974" y="58748"/>
                  <a:pt x="4711287" y="69019"/>
                  <a:pt x="4715396" y="81344"/>
                </a:cubicBezTo>
                <a:lnTo>
                  <a:pt x="5103628" y="1311362"/>
                </a:lnTo>
                <a:lnTo>
                  <a:pt x="5104860" y="1311362"/>
                </a:lnTo>
                <a:lnTo>
                  <a:pt x="5485698" y="87506"/>
                </a:lnTo>
                <a:cubicBezTo>
                  <a:pt x="5488984" y="73538"/>
                  <a:pt x="5493093" y="62241"/>
                  <a:pt x="5498022" y="53613"/>
                </a:cubicBezTo>
                <a:cubicBezTo>
                  <a:pt x="5502952" y="44986"/>
                  <a:pt x="5511375" y="38207"/>
                  <a:pt x="5523288" y="33277"/>
                </a:cubicBezTo>
                <a:cubicBezTo>
                  <a:pt x="5535202" y="28347"/>
                  <a:pt x="5552252" y="25061"/>
                  <a:pt x="5574436" y="23417"/>
                </a:cubicBezTo>
                <a:cubicBezTo>
                  <a:pt x="5596621" y="21774"/>
                  <a:pt x="5627022" y="20952"/>
                  <a:pt x="5665640" y="20952"/>
                </a:cubicBezTo>
                <a:cubicBezTo>
                  <a:pt x="5703436" y="20952"/>
                  <a:pt x="5732810" y="22185"/>
                  <a:pt x="5753763" y="24650"/>
                </a:cubicBezTo>
                <a:cubicBezTo>
                  <a:pt x="5774715" y="27115"/>
                  <a:pt x="5789094" y="33072"/>
                  <a:pt x="5796900" y="42521"/>
                </a:cubicBezTo>
                <a:cubicBezTo>
                  <a:pt x="5804705" y="51970"/>
                  <a:pt x="5807170" y="65322"/>
                  <a:pt x="5804294" y="82577"/>
                </a:cubicBezTo>
                <a:cubicBezTo>
                  <a:pt x="5801418" y="99831"/>
                  <a:pt x="5795051" y="122838"/>
                  <a:pt x="5785191" y="151596"/>
                </a:cubicBezTo>
                <a:lnTo>
                  <a:pt x="5309453" y="1566486"/>
                </a:lnTo>
                <a:cubicBezTo>
                  <a:pt x="5305344" y="1580454"/>
                  <a:pt x="5300004" y="1591752"/>
                  <a:pt x="5293430" y="1600379"/>
                </a:cubicBezTo>
                <a:cubicBezTo>
                  <a:pt x="5286857" y="1609007"/>
                  <a:pt x="5276176" y="1615580"/>
                  <a:pt x="5261386" y="1620099"/>
                </a:cubicBezTo>
                <a:cubicBezTo>
                  <a:pt x="5246596" y="1624618"/>
                  <a:pt x="5226465" y="1627494"/>
                  <a:pt x="5200994" y="1628726"/>
                </a:cubicBezTo>
                <a:cubicBezTo>
                  <a:pt x="5175523" y="1629959"/>
                  <a:pt x="5142246" y="1630575"/>
                  <a:pt x="5101163" y="1630575"/>
                </a:cubicBezTo>
                <a:cubicBezTo>
                  <a:pt x="5068297" y="1630575"/>
                  <a:pt x="5040155" y="1630370"/>
                  <a:pt x="5016738" y="1629959"/>
                </a:cubicBezTo>
                <a:cubicBezTo>
                  <a:pt x="4993321" y="1629548"/>
                  <a:pt x="4973396" y="1628521"/>
                  <a:pt x="4956962" y="1626878"/>
                </a:cubicBezTo>
                <a:cubicBezTo>
                  <a:pt x="4940530" y="1625234"/>
                  <a:pt x="4927178" y="1622769"/>
                  <a:pt x="4916907" y="1619483"/>
                </a:cubicBezTo>
                <a:cubicBezTo>
                  <a:pt x="4906636" y="1616196"/>
                  <a:pt x="4898009" y="1612088"/>
                  <a:pt x="4891025" y="1607158"/>
                </a:cubicBezTo>
                <a:cubicBezTo>
                  <a:pt x="4884041" y="1602228"/>
                  <a:pt x="4878700" y="1596271"/>
                  <a:pt x="4875002" y="1589287"/>
                </a:cubicBezTo>
                <a:cubicBezTo>
                  <a:pt x="4871305" y="1582303"/>
                  <a:pt x="4867813" y="1573470"/>
                  <a:pt x="4864526" y="1562789"/>
                </a:cubicBezTo>
                <a:lnTo>
                  <a:pt x="4390020" y="149131"/>
                </a:lnTo>
                <a:cubicBezTo>
                  <a:pt x="4380160" y="119551"/>
                  <a:pt x="4374203" y="96134"/>
                  <a:pt x="4372150" y="78879"/>
                </a:cubicBezTo>
                <a:cubicBezTo>
                  <a:pt x="4370095" y="61624"/>
                  <a:pt x="4374203" y="48683"/>
                  <a:pt x="4384474" y="40056"/>
                </a:cubicBezTo>
                <a:cubicBezTo>
                  <a:pt x="4394744" y="31429"/>
                  <a:pt x="4412205" y="26088"/>
                  <a:pt x="4436855" y="24034"/>
                </a:cubicBezTo>
                <a:cubicBezTo>
                  <a:pt x="4461504" y="21980"/>
                  <a:pt x="4496014" y="20952"/>
                  <a:pt x="4540383" y="20952"/>
                </a:cubicBezTo>
                <a:close/>
                <a:moveTo>
                  <a:pt x="4002146" y="20952"/>
                </a:moveTo>
                <a:cubicBezTo>
                  <a:pt x="4034191" y="20952"/>
                  <a:pt x="4060484" y="22185"/>
                  <a:pt x="4081025" y="24650"/>
                </a:cubicBezTo>
                <a:cubicBezTo>
                  <a:pt x="4101567" y="27115"/>
                  <a:pt x="4118000" y="30401"/>
                  <a:pt x="4130325" y="34510"/>
                </a:cubicBezTo>
                <a:cubicBezTo>
                  <a:pt x="4142649" y="38618"/>
                  <a:pt x="4151483" y="43959"/>
                  <a:pt x="4156823" y="50532"/>
                </a:cubicBezTo>
                <a:cubicBezTo>
                  <a:pt x="4162164" y="57105"/>
                  <a:pt x="4164834" y="64500"/>
                  <a:pt x="4164834" y="72717"/>
                </a:cubicBezTo>
                <a:lnTo>
                  <a:pt x="4164834" y="1578811"/>
                </a:lnTo>
                <a:cubicBezTo>
                  <a:pt x="4164834" y="1587028"/>
                  <a:pt x="4162164" y="1594422"/>
                  <a:pt x="4156823" y="1600995"/>
                </a:cubicBezTo>
                <a:cubicBezTo>
                  <a:pt x="4151483" y="1607569"/>
                  <a:pt x="4142649" y="1612909"/>
                  <a:pt x="4130325" y="1617018"/>
                </a:cubicBezTo>
                <a:cubicBezTo>
                  <a:pt x="4118000" y="1621126"/>
                  <a:pt x="4101567" y="1624413"/>
                  <a:pt x="4081025" y="1626878"/>
                </a:cubicBezTo>
                <a:cubicBezTo>
                  <a:pt x="4060484" y="1629343"/>
                  <a:pt x="4034191" y="1630575"/>
                  <a:pt x="4002146" y="1630575"/>
                </a:cubicBezTo>
                <a:cubicBezTo>
                  <a:pt x="3970924" y="1630575"/>
                  <a:pt x="3944836" y="1629343"/>
                  <a:pt x="3923884" y="1626878"/>
                </a:cubicBezTo>
                <a:cubicBezTo>
                  <a:pt x="3902931" y="1624413"/>
                  <a:pt x="3886293" y="1621126"/>
                  <a:pt x="3873968" y="1617018"/>
                </a:cubicBezTo>
                <a:cubicBezTo>
                  <a:pt x="3861643" y="1612909"/>
                  <a:pt x="3852810" y="1607569"/>
                  <a:pt x="3847470" y="1600995"/>
                </a:cubicBezTo>
                <a:cubicBezTo>
                  <a:pt x="3842129" y="1594422"/>
                  <a:pt x="3839459" y="1587028"/>
                  <a:pt x="3839459" y="1578811"/>
                </a:cubicBezTo>
                <a:lnTo>
                  <a:pt x="3839459" y="72717"/>
                </a:lnTo>
                <a:cubicBezTo>
                  <a:pt x="3839459" y="64500"/>
                  <a:pt x="3842129" y="57105"/>
                  <a:pt x="3847470" y="50532"/>
                </a:cubicBezTo>
                <a:cubicBezTo>
                  <a:pt x="3852810" y="43959"/>
                  <a:pt x="3861849" y="38618"/>
                  <a:pt x="3874584" y="34510"/>
                </a:cubicBezTo>
                <a:cubicBezTo>
                  <a:pt x="3887320" y="30401"/>
                  <a:pt x="3903959" y="27115"/>
                  <a:pt x="3924500" y="24650"/>
                </a:cubicBezTo>
                <a:cubicBezTo>
                  <a:pt x="3945042" y="22185"/>
                  <a:pt x="3970924" y="20952"/>
                  <a:pt x="4002146" y="20952"/>
                </a:cubicBezTo>
                <a:close/>
                <a:moveTo>
                  <a:pt x="1836218" y="20952"/>
                </a:moveTo>
                <a:cubicBezTo>
                  <a:pt x="1884696" y="20952"/>
                  <a:pt x="1923314" y="21569"/>
                  <a:pt x="1952072" y="22801"/>
                </a:cubicBezTo>
                <a:cubicBezTo>
                  <a:pt x="1980829" y="24034"/>
                  <a:pt x="2003220" y="26909"/>
                  <a:pt x="2019242" y="31429"/>
                </a:cubicBezTo>
                <a:cubicBezTo>
                  <a:pt x="2035264" y="35947"/>
                  <a:pt x="2046767" y="42726"/>
                  <a:pt x="2053751" y="51764"/>
                </a:cubicBezTo>
                <a:cubicBezTo>
                  <a:pt x="2060736" y="60803"/>
                  <a:pt x="2066693" y="73127"/>
                  <a:pt x="2071622" y="88739"/>
                </a:cubicBezTo>
                <a:lnTo>
                  <a:pt x="2564615" y="1502397"/>
                </a:lnTo>
                <a:cubicBezTo>
                  <a:pt x="2574475" y="1531976"/>
                  <a:pt x="2580638" y="1555394"/>
                  <a:pt x="2583103" y="1572648"/>
                </a:cubicBezTo>
                <a:cubicBezTo>
                  <a:pt x="2585567" y="1589903"/>
                  <a:pt x="2582281" y="1602844"/>
                  <a:pt x="2573242" y="1611472"/>
                </a:cubicBezTo>
                <a:cubicBezTo>
                  <a:pt x="2564205" y="1620099"/>
                  <a:pt x="2548182" y="1625440"/>
                  <a:pt x="2525176" y="1627494"/>
                </a:cubicBezTo>
                <a:cubicBezTo>
                  <a:pt x="2502170" y="1629548"/>
                  <a:pt x="2470536" y="1630575"/>
                  <a:pt x="2430275" y="1630575"/>
                </a:cubicBezTo>
                <a:cubicBezTo>
                  <a:pt x="2388370" y="1630575"/>
                  <a:pt x="2355710" y="1629959"/>
                  <a:pt x="2332293" y="1628726"/>
                </a:cubicBezTo>
                <a:cubicBezTo>
                  <a:pt x="2308875" y="1627494"/>
                  <a:pt x="2291004" y="1625029"/>
                  <a:pt x="2278680" y="1621331"/>
                </a:cubicBezTo>
                <a:cubicBezTo>
                  <a:pt x="2266355" y="1617634"/>
                  <a:pt x="2257727" y="1612499"/>
                  <a:pt x="2252797" y="1605925"/>
                </a:cubicBezTo>
                <a:cubicBezTo>
                  <a:pt x="2247867" y="1599352"/>
                  <a:pt x="2243759" y="1590725"/>
                  <a:pt x="2240473" y="1580044"/>
                </a:cubicBezTo>
                <a:lnTo>
                  <a:pt x="2133247" y="1259598"/>
                </a:lnTo>
                <a:lnTo>
                  <a:pt x="1534260" y="1259598"/>
                </a:lnTo>
                <a:lnTo>
                  <a:pt x="1433196" y="1571416"/>
                </a:lnTo>
                <a:cubicBezTo>
                  <a:pt x="1429910" y="1582919"/>
                  <a:pt x="1425596" y="1592573"/>
                  <a:pt x="1420255" y="1600379"/>
                </a:cubicBezTo>
                <a:cubicBezTo>
                  <a:pt x="1414915" y="1608185"/>
                  <a:pt x="1406287" y="1614347"/>
                  <a:pt x="1394373" y="1618867"/>
                </a:cubicBezTo>
                <a:cubicBezTo>
                  <a:pt x="1382459" y="1623386"/>
                  <a:pt x="1365615" y="1626467"/>
                  <a:pt x="1343841" y="1628110"/>
                </a:cubicBezTo>
                <a:cubicBezTo>
                  <a:pt x="1322067" y="1629753"/>
                  <a:pt x="1293515" y="1630575"/>
                  <a:pt x="1258184" y="1630575"/>
                </a:cubicBezTo>
                <a:cubicBezTo>
                  <a:pt x="1220387" y="1630575"/>
                  <a:pt x="1190808" y="1629343"/>
                  <a:pt x="1169445" y="1626878"/>
                </a:cubicBezTo>
                <a:cubicBezTo>
                  <a:pt x="1148082" y="1624413"/>
                  <a:pt x="1133292" y="1618456"/>
                  <a:pt x="1125076" y="1609007"/>
                </a:cubicBezTo>
                <a:cubicBezTo>
                  <a:pt x="1116859" y="1599558"/>
                  <a:pt x="1113983" y="1586206"/>
                  <a:pt x="1116448" y="1568951"/>
                </a:cubicBezTo>
                <a:cubicBezTo>
                  <a:pt x="1118913" y="1551696"/>
                  <a:pt x="1125076" y="1528690"/>
                  <a:pt x="1134935" y="1499932"/>
                </a:cubicBezTo>
                <a:lnTo>
                  <a:pt x="1626696" y="85041"/>
                </a:lnTo>
                <a:cubicBezTo>
                  <a:pt x="1631626" y="71073"/>
                  <a:pt x="1637378" y="59776"/>
                  <a:pt x="1643951" y="51148"/>
                </a:cubicBezTo>
                <a:cubicBezTo>
                  <a:pt x="1650524" y="42521"/>
                  <a:pt x="1661000" y="35947"/>
                  <a:pt x="1675379" y="31429"/>
                </a:cubicBezTo>
                <a:cubicBezTo>
                  <a:pt x="1689758" y="26909"/>
                  <a:pt x="1709683" y="24034"/>
                  <a:pt x="1735154" y="22801"/>
                </a:cubicBezTo>
                <a:cubicBezTo>
                  <a:pt x="1760626" y="21569"/>
                  <a:pt x="1794314" y="20952"/>
                  <a:pt x="1836218" y="20952"/>
                </a:cubicBezTo>
                <a:close/>
                <a:moveTo>
                  <a:pt x="562012" y="0"/>
                </a:moveTo>
                <a:cubicBezTo>
                  <a:pt x="599808" y="0"/>
                  <a:pt x="637604" y="2876"/>
                  <a:pt x="675400" y="8628"/>
                </a:cubicBezTo>
                <a:cubicBezTo>
                  <a:pt x="713197" y="14379"/>
                  <a:pt x="748528" y="22185"/>
                  <a:pt x="781394" y="32045"/>
                </a:cubicBezTo>
                <a:cubicBezTo>
                  <a:pt x="814260" y="41905"/>
                  <a:pt x="843429" y="52997"/>
                  <a:pt x="868900" y="65322"/>
                </a:cubicBezTo>
                <a:cubicBezTo>
                  <a:pt x="894372" y="77647"/>
                  <a:pt x="911216" y="87917"/>
                  <a:pt x="919432" y="96134"/>
                </a:cubicBezTo>
                <a:cubicBezTo>
                  <a:pt x="927649" y="104350"/>
                  <a:pt x="933195" y="111335"/>
                  <a:pt x="936071" y="117086"/>
                </a:cubicBezTo>
                <a:cubicBezTo>
                  <a:pt x="938947" y="122838"/>
                  <a:pt x="941411" y="130438"/>
                  <a:pt x="943466" y="139887"/>
                </a:cubicBezTo>
                <a:cubicBezTo>
                  <a:pt x="945520" y="149336"/>
                  <a:pt x="946958" y="161250"/>
                  <a:pt x="947779" y="175629"/>
                </a:cubicBezTo>
                <a:cubicBezTo>
                  <a:pt x="948601" y="190008"/>
                  <a:pt x="949012" y="207879"/>
                  <a:pt x="949012" y="229242"/>
                </a:cubicBezTo>
                <a:cubicBezTo>
                  <a:pt x="949012" y="253070"/>
                  <a:pt x="948396" y="273201"/>
                  <a:pt x="947163" y="289634"/>
                </a:cubicBezTo>
                <a:cubicBezTo>
                  <a:pt x="945931" y="306067"/>
                  <a:pt x="943876" y="319624"/>
                  <a:pt x="941001" y="330306"/>
                </a:cubicBezTo>
                <a:cubicBezTo>
                  <a:pt x="938125" y="340987"/>
                  <a:pt x="934016" y="348793"/>
                  <a:pt x="928676" y="353723"/>
                </a:cubicBezTo>
                <a:cubicBezTo>
                  <a:pt x="923335" y="358653"/>
                  <a:pt x="916146" y="361118"/>
                  <a:pt x="907107" y="361118"/>
                </a:cubicBezTo>
                <a:cubicBezTo>
                  <a:pt x="898069" y="361118"/>
                  <a:pt x="883690" y="355366"/>
                  <a:pt x="863970" y="343863"/>
                </a:cubicBezTo>
                <a:cubicBezTo>
                  <a:pt x="844251" y="332360"/>
                  <a:pt x="820012" y="319830"/>
                  <a:pt x="791254" y="306272"/>
                </a:cubicBezTo>
                <a:cubicBezTo>
                  <a:pt x="762496" y="292715"/>
                  <a:pt x="729219" y="280390"/>
                  <a:pt x="691423" y="269298"/>
                </a:cubicBezTo>
                <a:cubicBezTo>
                  <a:pt x="653627" y="258205"/>
                  <a:pt x="612133" y="252659"/>
                  <a:pt x="566942" y="252659"/>
                </a:cubicBezTo>
                <a:cubicBezTo>
                  <a:pt x="531611" y="252659"/>
                  <a:pt x="500799" y="256973"/>
                  <a:pt x="474506" y="265600"/>
                </a:cubicBezTo>
                <a:cubicBezTo>
                  <a:pt x="448213" y="274228"/>
                  <a:pt x="426233" y="286142"/>
                  <a:pt x="408568" y="301342"/>
                </a:cubicBezTo>
                <a:cubicBezTo>
                  <a:pt x="390902" y="316543"/>
                  <a:pt x="377756" y="334825"/>
                  <a:pt x="369128" y="356188"/>
                </a:cubicBezTo>
                <a:cubicBezTo>
                  <a:pt x="360501" y="377551"/>
                  <a:pt x="356187" y="400146"/>
                  <a:pt x="356187" y="423974"/>
                </a:cubicBezTo>
                <a:cubicBezTo>
                  <a:pt x="356187" y="459305"/>
                  <a:pt x="365842" y="489912"/>
                  <a:pt x="385151" y="515794"/>
                </a:cubicBezTo>
                <a:cubicBezTo>
                  <a:pt x="404459" y="541676"/>
                  <a:pt x="430342" y="564683"/>
                  <a:pt x="462797" y="584813"/>
                </a:cubicBezTo>
                <a:cubicBezTo>
                  <a:pt x="495252" y="604944"/>
                  <a:pt x="532021" y="623842"/>
                  <a:pt x="573104" y="641508"/>
                </a:cubicBezTo>
                <a:cubicBezTo>
                  <a:pt x="614187" y="659173"/>
                  <a:pt x="656092" y="677866"/>
                  <a:pt x="698818" y="697586"/>
                </a:cubicBezTo>
                <a:cubicBezTo>
                  <a:pt x="741544" y="717305"/>
                  <a:pt x="783448" y="739695"/>
                  <a:pt x="824531" y="764756"/>
                </a:cubicBezTo>
                <a:cubicBezTo>
                  <a:pt x="865614" y="789816"/>
                  <a:pt x="902177" y="819807"/>
                  <a:pt x="934222" y="854727"/>
                </a:cubicBezTo>
                <a:cubicBezTo>
                  <a:pt x="966266" y="889647"/>
                  <a:pt x="992148" y="930730"/>
                  <a:pt x="1011868" y="977975"/>
                </a:cubicBezTo>
                <a:cubicBezTo>
                  <a:pt x="1031588" y="1025221"/>
                  <a:pt x="1041448" y="1080888"/>
                  <a:pt x="1041448" y="1144977"/>
                </a:cubicBezTo>
                <a:cubicBezTo>
                  <a:pt x="1041448" y="1228786"/>
                  <a:pt x="1025837" y="1302324"/>
                  <a:pt x="994614" y="1365591"/>
                </a:cubicBezTo>
                <a:cubicBezTo>
                  <a:pt x="963391" y="1428859"/>
                  <a:pt x="921075" y="1481650"/>
                  <a:pt x="867668" y="1523966"/>
                </a:cubicBezTo>
                <a:cubicBezTo>
                  <a:pt x="814260" y="1566280"/>
                  <a:pt x="751814" y="1598120"/>
                  <a:pt x="680330" y="1619483"/>
                </a:cubicBezTo>
                <a:cubicBezTo>
                  <a:pt x="608847" y="1640846"/>
                  <a:pt x="532432" y="1651528"/>
                  <a:pt x="451088" y="1651528"/>
                </a:cubicBezTo>
                <a:cubicBezTo>
                  <a:pt x="396037" y="1651528"/>
                  <a:pt x="344890" y="1647008"/>
                  <a:pt x="297644" y="1637970"/>
                </a:cubicBezTo>
                <a:cubicBezTo>
                  <a:pt x="250399" y="1628932"/>
                  <a:pt x="208700" y="1618045"/>
                  <a:pt x="172547" y="1605309"/>
                </a:cubicBezTo>
                <a:cubicBezTo>
                  <a:pt x="136395" y="1592573"/>
                  <a:pt x="106199" y="1579222"/>
                  <a:pt x="81960" y="1565253"/>
                </a:cubicBezTo>
                <a:cubicBezTo>
                  <a:pt x="57721" y="1551286"/>
                  <a:pt x="40261" y="1538961"/>
                  <a:pt x="29579" y="1528279"/>
                </a:cubicBezTo>
                <a:cubicBezTo>
                  <a:pt x="18898" y="1517597"/>
                  <a:pt x="11298" y="1502191"/>
                  <a:pt x="6778" y="1482061"/>
                </a:cubicBezTo>
                <a:cubicBezTo>
                  <a:pt x="2259" y="1461930"/>
                  <a:pt x="0" y="1432967"/>
                  <a:pt x="0" y="1395171"/>
                </a:cubicBezTo>
                <a:cubicBezTo>
                  <a:pt x="0" y="1369699"/>
                  <a:pt x="821" y="1348336"/>
                  <a:pt x="2465" y="1331082"/>
                </a:cubicBezTo>
                <a:cubicBezTo>
                  <a:pt x="4108" y="1313827"/>
                  <a:pt x="6778" y="1299859"/>
                  <a:pt x="10476" y="1289177"/>
                </a:cubicBezTo>
                <a:cubicBezTo>
                  <a:pt x="14173" y="1278496"/>
                  <a:pt x="19103" y="1270895"/>
                  <a:pt x="25266" y="1266376"/>
                </a:cubicBezTo>
                <a:cubicBezTo>
                  <a:pt x="31428" y="1261857"/>
                  <a:pt x="38618" y="1259598"/>
                  <a:pt x="46834" y="1259598"/>
                </a:cubicBezTo>
                <a:cubicBezTo>
                  <a:pt x="58337" y="1259598"/>
                  <a:pt x="74565" y="1266376"/>
                  <a:pt x="95517" y="1279934"/>
                </a:cubicBezTo>
                <a:cubicBezTo>
                  <a:pt x="116469" y="1293491"/>
                  <a:pt x="143379" y="1308486"/>
                  <a:pt x="176245" y="1324919"/>
                </a:cubicBezTo>
                <a:cubicBezTo>
                  <a:pt x="209111" y="1341352"/>
                  <a:pt x="248345" y="1356348"/>
                  <a:pt x="293947" y="1369905"/>
                </a:cubicBezTo>
                <a:cubicBezTo>
                  <a:pt x="339549" y="1383462"/>
                  <a:pt x="392340" y="1390241"/>
                  <a:pt x="452321" y="1390241"/>
                </a:cubicBezTo>
                <a:cubicBezTo>
                  <a:pt x="491760" y="1390241"/>
                  <a:pt x="527092" y="1385516"/>
                  <a:pt x="558314" y="1376067"/>
                </a:cubicBezTo>
                <a:cubicBezTo>
                  <a:pt x="589537" y="1366618"/>
                  <a:pt x="616036" y="1353266"/>
                  <a:pt x="637810" y="1336012"/>
                </a:cubicBezTo>
                <a:cubicBezTo>
                  <a:pt x="659584" y="1318757"/>
                  <a:pt x="676222" y="1297394"/>
                  <a:pt x="687725" y="1271923"/>
                </a:cubicBezTo>
                <a:cubicBezTo>
                  <a:pt x="699228" y="1246451"/>
                  <a:pt x="704980" y="1218104"/>
                  <a:pt x="704980" y="1186881"/>
                </a:cubicBezTo>
                <a:cubicBezTo>
                  <a:pt x="704980" y="1150728"/>
                  <a:pt x="695120" y="1119711"/>
                  <a:pt x="675400" y="1093829"/>
                </a:cubicBezTo>
                <a:cubicBezTo>
                  <a:pt x="655681" y="1067947"/>
                  <a:pt x="630004" y="1044940"/>
                  <a:pt x="598370" y="1024810"/>
                </a:cubicBezTo>
                <a:cubicBezTo>
                  <a:pt x="566736" y="1004679"/>
                  <a:pt x="530789" y="985781"/>
                  <a:pt x="490528" y="968116"/>
                </a:cubicBezTo>
                <a:cubicBezTo>
                  <a:pt x="450267" y="950450"/>
                  <a:pt x="408773" y="931757"/>
                  <a:pt x="366047" y="912038"/>
                </a:cubicBezTo>
                <a:cubicBezTo>
                  <a:pt x="323321" y="892318"/>
                  <a:pt x="281828" y="869928"/>
                  <a:pt x="241566" y="844867"/>
                </a:cubicBezTo>
                <a:cubicBezTo>
                  <a:pt x="201305" y="819807"/>
                  <a:pt x="165358" y="789816"/>
                  <a:pt x="133724" y="754896"/>
                </a:cubicBezTo>
                <a:cubicBezTo>
                  <a:pt x="102090" y="719975"/>
                  <a:pt x="76414" y="678687"/>
                  <a:pt x="56694" y="631031"/>
                </a:cubicBezTo>
                <a:cubicBezTo>
                  <a:pt x="36974" y="583375"/>
                  <a:pt x="27115" y="526270"/>
                  <a:pt x="27115" y="459716"/>
                </a:cubicBezTo>
                <a:cubicBezTo>
                  <a:pt x="27115" y="383302"/>
                  <a:pt x="41288" y="316132"/>
                  <a:pt x="69635" y="258205"/>
                </a:cubicBezTo>
                <a:cubicBezTo>
                  <a:pt x="97982" y="200279"/>
                  <a:pt x="136189" y="152212"/>
                  <a:pt x="184256" y="114005"/>
                </a:cubicBezTo>
                <a:cubicBezTo>
                  <a:pt x="232323" y="75798"/>
                  <a:pt x="289017" y="47245"/>
                  <a:pt x="354339" y="28347"/>
                </a:cubicBezTo>
                <a:cubicBezTo>
                  <a:pt x="419660" y="9449"/>
                  <a:pt x="488885" y="0"/>
                  <a:pt x="56201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4036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F38F518-9723-F7B5-CCC1-88590D9D57D0}"/>
              </a:ext>
            </a:extLst>
          </p:cNvPr>
          <p:cNvSpPr/>
          <p:nvPr/>
        </p:nvSpPr>
        <p:spPr>
          <a:xfrm>
            <a:off x="434398" y="142492"/>
            <a:ext cx="11506304" cy="798544"/>
          </a:xfrm>
          <a:prstGeom prst="rect">
            <a:avLst/>
          </a:prstGeom>
          <a:solidFill>
            <a:srgbClr val="904B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2EA1A7-DC7A-40A8-9E07-5A84A2CE9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716" y="2009456"/>
            <a:ext cx="6188242" cy="2250773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Free public Web user interface for </a:t>
            </a:r>
            <a:r>
              <a:rPr lang="en-GB" b="1" dirty="0"/>
              <a:t>agronomic advise </a:t>
            </a:r>
            <a:r>
              <a:rPr lang="en-GB" dirty="0"/>
              <a:t>developed as a Progressive Web App. </a:t>
            </a:r>
          </a:p>
          <a:p>
            <a:pPr marL="0" indent="0" algn="ctr">
              <a:buNone/>
            </a:pPr>
            <a:r>
              <a:rPr lang="en-GB" i="1" dirty="0"/>
              <a:t>Can be installed directly as an APP for mobile and desktop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D4DA753-CD93-4854-AA85-AE74A4A78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200" y="681037"/>
            <a:ext cx="4794006" cy="6858000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F5AFDAEF-AB44-4751-B000-15C547BEB2E6}"/>
              </a:ext>
            </a:extLst>
          </p:cNvPr>
          <p:cNvGrpSpPr/>
          <p:nvPr/>
        </p:nvGrpSpPr>
        <p:grpSpPr>
          <a:xfrm>
            <a:off x="7727643" y="1104721"/>
            <a:ext cx="3473430" cy="681037"/>
            <a:chOff x="1308100" y="4838700"/>
            <a:chExt cx="3473430" cy="889000"/>
          </a:xfrm>
        </p:grpSpPr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5355FE70-5E66-4C98-8214-BB561F78923A}"/>
                </a:ext>
              </a:extLst>
            </p:cNvPr>
            <p:cNvSpPr/>
            <p:nvPr/>
          </p:nvSpPr>
          <p:spPr>
            <a:xfrm>
              <a:off x="1308100" y="4838700"/>
              <a:ext cx="3413934" cy="889000"/>
            </a:xfrm>
            <a:prstGeom prst="roundRect">
              <a:avLst/>
            </a:prstGeom>
            <a:solidFill>
              <a:srgbClr val="66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>
              <a:hlinkClick r:id="rId4"/>
              <a:extLst>
                <a:ext uri="{FF2B5EF4-FFF2-40B4-BE49-F238E27FC236}">
                  <a16:creationId xmlns:a16="http://schemas.microsoft.com/office/drawing/2014/main" id="{C30DB591-1C71-49AE-B381-AB05249D73D9}"/>
                </a:ext>
              </a:extLst>
            </p:cNvPr>
            <p:cNvSpPr/>
            <p:nvPr/>
          </p:nvSpPr>
          <p:spPr>
            <a:xfrm>
              <a:off x="1319813" y="5052367"/>
              <a:ext cx="34617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b="1" dirty="0"/>
                <a:t>https://www.sativum.es/</a:t>
              </a: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2D8CCE18-052A-43F9-8811-98C3CB744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8462" y="8153399"/>
            <a:ext cx="4906108" cy="6858000"/>
          </a:xfrm>
          <a:prstGeom prst="rect">
            <a:avLst/>
          </a:prstGeom>
        </p:spPr>
      </p:pic>
      <p:sp>
        <p:nvSpPr>
          <p:cNvPr id="5" name="Título 3">
            <a:extLst>
              <a:ext uri="{FF2B5EF4-FFF2-40B4-BE49-F238E27FC236}">
                <a16:creationId xmlns:a16="http://schemas.microsoft.com/office/drawing/2014/main" id="{B4B7D09F-1FFB-780C-CB1B-D4D3D8837716}"/>
              </a:ext>
            </a:extLst>
          </p:cNvPr>
          <p:cNvSpPr txBox="1">
            <a:spLocks/>
          </p:cNvSpPr>
          <p:nvPr/>
        </p:nvSpPr>
        <p:spPr>
          <a:xfrm>
            <a:off x="587549" y="272911"/>
            <a:ext cx="11200002" cy="591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What is SATIVUM?</a:t>
            </a:r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8E81FF-9F41-450A-9D79-FD6630CCBB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329" y="1104721"/>
            <a:ext cx="3903725" cy="822893"/>
          </a:xfrm>
          <a:prstGeom prst="rect">
            <a:avLst/>
          </a:prstGeom>
        </p:spPr>
      </p:pic>
      <p:pic>
        <p:nvPicPr>
          <p:cNvPr id="1026" name="Picture 2" descr="Api, backend, frontend icon - Download on Iconfinder">
            <a:extLst>
              <a:ext uri="{FF2B5EF4-FFF2-40B4-BE49-F238E27FC236}">
                <a16:creationId xmlns:a16="http://schemas.microsoft.com/office/drawing/2014/main" id="{34DF9841-F1E8-44D1-ABA9-B097CFCDA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958" y="1483994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2A6BC36-03D7-4D79-B210-9694AE16C0CE}"/>
              </a:ext>
            </a:extLst>
          </p:cNvPr>
          <p:cNvSpPr txBox="1"/>
          <p:nvPr/>
        </p:nvSpPr>
        <p:spPr>
          <a:xfrm>
            <a:off x="117546" y="2580844"/>
            <a:ext cx="633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7DB41D3-F511-4674-90C1-65C33E2B1CBA}"/>
              </a:ext>
            </a:extLst>
          </p:cNvPr>
          <p:cNvSpPr txBox="1"/>
          <p:nvPr/>
        </p:nvSpPr>
        <p:spPr>
          <a:xfrm>
            <a:off x="134546" y="4730133"/>
            <a:ext cx="633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C155496-843D-4A30-90B8-F06429675E29}"/>
              </a:ext>
            </a:extLst>
          </p:cNvPr>
          <p:cNvSpPr/>
          <p:nvPr/>
        </p:nvSpPr>
        <p:spPr>
          <a:xfrm>
            <a:off x="837716" y="4591634"/>
            <a:ext cx="6118776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800" dirty="0"/>
              <a:t>Backend of services as API</a:t>
            </a:r>
          </a:p>
          <a:p>
            <a:endParaRPr lang="en-GB" sz="2800" dirty="0"/>
          </a:p>
          <a:p>
            <a:r>
              <a:rPr lang="en-GB" sz="2800" i="1" dirty="0"/>
              <a:t>Some of the API are open to developers</a:t>
            </a:r>
          </a:p>
        </p:txBody>
      </p:sp>
    </p:spTree>
    <p:extLst>
      <p:ext uri="{BB962C8B-B14F-4D97-AF65-F5344CB8AC3E}">
        <p14:creationId xmlns:p14="http://schemas.microsoft.com/office/powerpoint/2010/main" val="26451339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3850</TotalTime>
  <Words>1052</Words>
  <Application>Microsoft Office PowerPoint</Application>
  <PresentationFormat>Panorámica</PresentationFormat>
  <Paragraphs>190</Paragraphs>
  <Slides>36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Consolas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Fertilization plan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Soil points &gt; Digital Soil Mapping &gt; API</vt:lpstr>
      <vt:lpstr>N-NO3 content in groundwater</vt:lpstr>
      <vt:lpstr>New plethora of API for third parties funded by CAP Coordinating body of Spain (FEGA)</vt:lpstr>
      <vt:lpstr>Presentación de PowerPoint</vt:lpstr>
      <vt:lpstr>Developper portal</vt:lpstr>
      <vt:lpstr>Presentación de PowerPoint</vt:lpstr>
      <vt:lpstr>Presentación de PowerPoint</vt:lpstr>
      <vt:lpstr>User experience (march 2024 data)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Farmers and their advisors feedback</vt:lpstr>
      <vt:lpstr>Examples of integrations in third party APP</vt:lpstr>
      <vt:lpstr>Presentación de PowerPoint</vt:lpstr>
      <vt:lpstr>Presentación de PowerPoint</vt:lpstr>
      <vt:lpstr>Presentación de PowerPoint</vt:lpstr>
      <vt:lpstr>Conclusions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Alberto Gutierrez García</dc:creator>
  <cp:lastModifiedBy>David A Nafría García</cp:lastModifiedBy>
  <cp:revision>154</cp:revision>
  <dcterms:created xsi:type="dcterms:W3CDTF">2021-02-24T15:43:31Z</dcterms:created>
  <dcterms:modified xsi:type="dcterms:W3CDTF">2024-03-06T14:10:22Z</dcterms:modified>
</cp:coreProperties>
</file>