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omments/comment1.xml" ContentType="application/vnd.openxmlformats-officedocument.presentationml.comment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7" r:id="rId5"/>
  </p:sldMasterIdLst>
  <p:notesMasterIdLst>
    <p:notesMasterId r:id="rId62"/>
  </p:notesMasterIdLst>
  <p:sldIdLst>
    <p:sldId id="732" r:id="rId6"/>
    <p:sldId id="728" r:id="rId7"/>
    <p:sldId id="269" r:id="rId8"/>
    <p:sldId id="661" r:id="rId9"/>
    <p:sldId id="727" r:id="rId10"/>
    <p:sldId id="310" r:id="rId11"/>
    <p:sldId id="306" r:id="rId12"/>
    <p:sldId id="286" r:id="rId13"/>
    <p:sldId id="307" r:id="rId14"/>
    <p:sldId id="308" r:id="rId15"/>
    <p:sldId id="347" r:id="rId16"/>
    <p:sldId id="349" r:id="rId17"/>
    <p:sldId id="345" r:id="rId18"/>
    <p:sldId id="309" r:id="rId19"/>
    <p:sldId id="300" r:id="rId20"/>
    <p:sldId id="302" r:id="rId21"/>
    <p:sldId id="356" r:id="rId22"/>
    <p:sldId id="651" r:id="rId23"/>
    <p:sldId id="350" r:id="rId24"/>
    <p:sldId id="717" r:id="rId25"/>
    <p:sldId id="729" r:id="rId26"/>
    <p:sldId id="724" r:id="rId27"/>
    <p:sldId id="326" r:id="rId28"/>
    <p:sldId id="712" r:id="rId29"/>
    <p:sldId id="721" r:id="rId30"/>
    <p:sldId id="314" r:id="rId31"/>
    <p:sldId id="315" r:id="rId32"/>
    <p:sldId id="332" r:id="rId33"/>
    <p:sldId id="367" r:id="rId34"/>
    <p:sldId id="366" r:id="rId35"/>
    <p:sldId id="722" r:id="rId36"/>
    <p:sldId id="363" r:id="rId37"/>
    <p:sldId id="327" r:id="rId38"/>
    <p:sldId id="329" r:id="rId39"/>
    <p:sldId id="647" r:id="rId40"/>
    <p:sldId id="637" r:id="rId41"/>
    <p:sldId id="730" r:id="rId42"/>
    <p:sldId id="723" r:id="rId43"/>
    <p:sldId id="339" r:id="rId44"/>
    <p:sldId id="638" r:id="rId45"/>
    <p:sldId id="646" r:id="rId46"/>
    <p:sldId id="325" r:id="rId47"/>
    <p:sldId id="338" r:id="rId48"/>
    <p:sldId id="369" r:id="rId49"/>
    <p:sldId id="371" r:id="rId50"/>
    <p:sldId id="718" r:id="rId51"/>
    <p:sldId id="386" r:id="rId52"/>
    <p:sldId id="368" r:id="rId53"/>
    <p:sldId id="334" r:id="rId54"/>
    <p:sldId id="398" r:id="rId55"/>
    <p:sldId id="358" r:id="rId56"/>
    <p:sldId id="408" r:id="rId57"/>
    <p:sldId id="407" r:id="rId58"/>
    <p:sldId id="409" r:id="rId59"/>
    <p:sldId id="731" r:id="rId60"/>
    <p:sldId id="719" r:id="rId6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David Alfonso Nafría García" initials="DANG" lastIdx="1" clrIdx="0">
    <p:extLst>
      <p:ext uri="{19B8F6BF-5375-455C-9EA6-DF929625EA0E}">
        <p15:presenceInfo xmlns:p15="http://schemas.microsoft.com/office/powerpoint/2012/main" userId="S-1-5-21-217838727-779646833-3878702524-1286" providerId="AD"/>
      </p:ext>
    </p:extLst>
  </p:cmAuthor>
  <p:cmAuthor id="3" name="David David" initials="DD" lastIdx="2" clrIdx="1">
    <p:extLst>
      <p:ext uri="{19B8F6BF-5375-455C-9EA6-DF929625EA0E}">
        <p15:presenceInfo xmlns:p15="http://schemas.microsoft.com/office/powerpoint/2012/main" userId="08c212a62a8ebb6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552F01-7D58-4B37-A1C8-04E601EC577E}" v="8" dt="2023-01-31T13:41:37.6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27" autoAdjust="0"/>
  </p:normalViewPr>
  <p:slideViewPr>
    <p:cSldViewPr snapToGrid="0">
      <p:cViewPr>
        <p:scale>
          <a:sx n="66" d="100"/>
          <a:sy n="66" d="100"/>
        </p:scale>
        <p:origin x="1554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commentAuthors" Target="commentAuthors.xml"/><Relationship Id="rId68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itanetapp4\gis_exp$\Software%20y%20Manuales\Topograf&#237;a%20y%20Geodesia\Red%20GNSS%20ITACYL\Estadisticas_Usuarios\GraficosConexi&#243;n_RedGns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[GraficosConexión_RedGnss.xlsx]Nº Usuarios!Tabla dinámica1</c:name>
    <c:fmtId val="10"/>
  </c:pivotSource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S" sz="1800" b="1" i="0" baseline="0" dirty="0" err="1">
                <a:effectLst/>
              </a:rPr>
              <a:t>Nº</a:t>
            </a:r>
            <a:r>
              <a:rPr lang="es-ES" sz="1800" b="1" i="0" baseline="0" dirty="0">
                <a:effectLst/>
              </a:rPr>
              <a:t> Usuarios simultáneos diarios Red GNSS de Castilla y León</a:t>
            </a:r>
            <a:endParaRPr lang="es-ES" dirty="0">
              <a:effectLst/>
            </a:endParaRPr>
          </a:p>
        </c:rich>
      </c:tx>
      <c:overlay val="0"/>
    </c:title>
    <c:autoTitleDeleted val="0"/>
    <c:pivotFmts>
      <c:pivotFmt>
        <c:idx val="0"/>
        <c:spPr>
          <a:ln w="6350"/>
        </c:spPr>
        <c:marker>
          <c:symbol val="none"/>
        </c:marker>
      </c:pivotFmt>
      <c:pivotFmt>
        <c:idx val="1"/>
        <c:spPr>
          <a:ln w="6350"/>
        </c:spPr>
        <c:marker>
          <c:symbol val="none"/>
        </c:marker>
      </c:pivotFmt>
      <c:pivotFmt>
        <c:idx val="2"/>
        <c:spPr>
          <a:ln w="6350"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3.1063483033293232E-2"/>
          <c:y val="0.14418901308665089"/>
          <c:w val="0.9487154146219553"/>
          <c:h val="0.665408108951416"/>
        </c:manualLayout>
      </c:layout>
      <c:lineChart>
        <c:grouping val="standard"/>
        <c:varyColors val="0"/>
        <c:ser>
          <c:idx val="0"/>
          <c:order val="0"/>
          <c:tx>
            <c:strRef>
              <c:f>'Nº Usuarios'!$B$1</c:f>
              <c:strCache>
                <c:ptCount val="1"/>
                <c:pt idx="0">
                  <c:v>Total</c:v>
                </c:pt>
              </c:strCache>
            </c:strRef>
          </c:tx>
          <c:spPr>
            <a:ln w="6350"/>
          </c:spPr>
          <c:marker>
            <c:symbol val="none"/>
          </c:marker>
          <c:trendline>
            <c:spPr>
              <a:ln w="19050">
                <a:solidFill>
                  <a:srgbClr val="FF0000"/>
                </a:solidFill>
              </a:ln>
            </c:spPr>
            <c:trendlineType val="movingAvg"/>
            <c:period val="255"/>
            <c:dispRSqr val="0"/>
            <c:dispEq val="0"/>
          </c:trendline>
          <c:cat>
            <c:multiLvlStrRef>
              <c:f>'Nº Usuarios'!$A$2:$A$4324</c:f>
              <c:multiLvlStrCache>
                <c:ptCount val="4309"/>
                <c:lvl>
                  <c:pt idx="0">
                    <c:v>15-nov</c:v>
                  </c:pt>
                  <c:pt idx="1">
                    <c:v>16-nov</c:v>
                  </c:pt>
                  <c:pt idx="2">
                    <c:v>17-nov</c:v>
                  </c:pt>
                  <c:pt idx="3">
                    <c:v>18-nov</c:v>
                  </c:pt>
                  <c:pt idx="4">
                    <c:v>19-nov</c:v>
                  </c:pt>
                  <c:pt idx="5">
                    <c:v>20-nov</c:v>
                  </c:pt>
                  <c:pt idx="6">
                    <c:v>21-nov</c:v>
                  </c:pt>
                  <c:pt idx="7">
                    <c:v>22-nov</c:v>
                  </c:pt>
                  <c:pt idx="8">
                    <c:v>23-nov</c:v>
                  </c:pt>
                  <c:pt idx="9">
                    <c:v>24-nov</c:v>
                  </c:pt>
                  <c:pt idx="10">
                    <c:v>25-nov</c:v>
                  </c:pt>
                  <c:pt idx="11">
                    <c:v>26-nov</c:v>
                  </c:pt>
                  <c:pt idx="12">
                    <c:v>27-nov</c:v>
                  </c:pt>
                  <c:pt idx="13">
                    <c:v>28-nov</c:v>
                  </c:pt>
                  <c:pt idx="14">
                    <c:v>29-nov</c:v>
                  </c:pt>
                  <c:pt idx="15">
                    <c:v>30-nov</c:v>
                  </c:pt>
                  <c:pt idx="16">
                    <c:v>01-dic</c:v>
                  </c:pt>
                  <c:pt idx="17">
                    <c:v>02-dic</c:v>
                  </c:pt>
                  <c:pt idx="18">
                    <c:v>03-dic</c:v>
                  </c:pt>
                  <c:pt idx="19">
                    <c:v>04-dic</c:v>
                  </c:pt>
                  <c:pt idx="20">
                    <c:v>05-dic</c:v>
                  </c:pt>
                  <c:pt idx="21">
                    <c:v>06-dic</c:v>
                  </c:pt>
                  <c:pt idx="22">
                    <c:v>07-dic</c:v>
                  </c:pt>
                  <c:pt idx="23">
                    <c:v>08-dic</c:v>
                  </c:pt>
                  <c:pt idx="24">
                    <c:v>09-dic</c:v>
                  </c:pt>
                  <c:pt idx="25">
                    <c:v>10-dic</c:v>
                  </c:pt>
                  <c:pt idx="26">
                    <c:v>11-dic</c:v>
                  </c:pt>
                  <c:pt idx="27">
                    <c:v>12-dic</c:v>
                  </c:pt>
                  <c:pt idx="28">
                    <c:v>13-dic</c:v>
                  </c:pt>
                  <c:pt idx="29">
                    <c:v>14-dic</c:v>
                  </c:pt>
                  <c:pt idx="30">
                    <c:v>15-dic</c:v>
                  </c:pt>
                  <c:pt idx="31">
                    <c:v>16-dic</c:v>
                  </c:pt>
                  <c:pt idx="32">
                    <c:v>17-dic</c:v>
                  </c:pt>
                  <c:pt idx="33">
                    <c:v>18-dic</c:v>
                  </c:pt>
                  <c:pt idx="34">
                    <c:v>19-dic</c:v>
                  </c:pt>
                  <c:pt idx="35">
                    <c:v>20-dic</c:v>
                  </c:pt>
                  <c:pt idx="36">
                    <c:v>21-dic</c:v>
                  </c:pt>
                  <c:pt idx="37">
                    <c:v>22-dic</c:v>
                  </c:pt>
                  <c:pt idx="38">
                    <c:v>23-dic</c:v>
                  </c:pt>
                  <c:pt idx="39">
                    <c:v>24-dic</c:v>
                  </c:pt>
                  <c:pt idx="40">
                    <c:v>25-dic</c:v>
                  </c:pt>
                  <c:pt idx="41">
                    <c:v>26-dic</c:v>
                  </c:pt>
                  <c:pt idx="42">
                    <c:v>27-dic</c:v>
                  </c:pt>
                  <c:pt idx="43">
                    <c:v>28-dic</c:v>
                  </c:pt>
                  <c:pt idx="44">
                    <c:v>29-dic</c:v>
                  </c:pt>
                  <c:pt idx="45">
                    <c:v>30-dic</c:v>
                  </c:pt>
                  <c:pt idx="46">
                    <c:v>31-dic</c:v>
                  </c:pt>
                  <c:pt idx="47">
                    <c:v>01-ene</c:v>
                  </c:pt>
                  <c:pt idx="48">
                    <c:v>02-ene</c:v>
                  </c:pt>
                  <c:pt idx="49">
                    <c:v>03-ene</c:v>
                  </c:pt>
                  <c:pt idx="50">
                    <c:v>04-ene</c:v>
                  </c:pt>
                  <c:pt idx="51">
                    <c:v>05-ene</c:v>
                  </c:pt>
                  <c:pt idx="52">
                    <c:v>06-ene</c:v>
                  </c:pt>
                  <c:pt idx="53">
                    <c:v>07-ene</c:v>
                  </c:pt>
                  <c:pt idx="54">
                    <c:v>08-ene</c:v>
                  </c:pt>
                  <c:pt idx="55">
                    <c:v>09-ene</c:v>
                  </c:pt>
                  <c:pt idx="56">
                    <c:v>10-ene</c:v>
                  </c:pt>
                  <c:pt idx="57">
                    <c:v>11-ene</c:v>
                  </c:pt>
                  <c:pt idx="58">
                    <c:v>12-ene</c:v>
                  </c:pt>
                  <c:pt idx="59">
                    <c:v>13-ene</c:v>
                  </c:pt>
                  <c:pt idx="60">
                    <c:v>14-ene</c:v>
                  </c:pt>
                  <c:pt idx="61">
                    <c:v>15-ene</c:v>
                  </c:pt>
                  <c:pt idx="62">
                    <c:v>16-ene</c:v>
                  </c:pt>
                  <c:pt idx="63">
                    <c:v>17-ene</c:v>
                  </c:pt>
                  <c:pt idx="64">
                    <c:v>18-ene</c:v>
                  </c:pt>
                  <c:pt idx="65">
                    <c:v>19-ene</c:v>
                  </c:pt>
                  <c:pt idx="66">
                    <c:v>20-ene</c:v>
                  </c:pt>
                  <c:pt idx="67">
                    <c:v>21-ene</c:v>
                  </c:pt>
                  <c:pt idx="68">
                    <c:v>22-ene</c:v>
                  </c:pt>
                  <c:pt idx="69">
                    <c:v>23-ene</c:v>
                  </c:pt>
                  <c:pt idx="70">
                    <c:v>24-ene</c:v>
                  </c:pt>
                  <c:pt idx="71">
                    <c:v>25-ene</c:v>
                  </c:pt>
                  <c:pt idx="72">
                    <c:v>26-ene</c:v>
                  </c:pt>
                  <c:pt idx="73">
                    <c:v>27-ene</c:v>
                  </c:pt>
                  <c:pt idx="74">
                    <c:v>28-ene</c:v>
                  </c:pt>
                  <c:pt idx="75">
                    <c:v>29-ene</c:v>
                  </c:pt>
                  <c:pt idx="76">
                    <c:v>30-ene</c:v>
                  </c:pt>
                  <c:pt idx="77">
                    <c:v>31-ene</c:v>
                  </c:pt>
                  <c:pt idx="78">
                    <c:v>01-feb</c:v>
                  </c:pt>
                  <c:pt idx="79">
                    <c:v>02-feb</c:v>
                  </c:pt>
                  <c:pt idx="80">
                    <c:v>03-feb</c:v>
                  </c:pt>
                  <c:pt idx="81">
                    <c:v>04-feb</c:v>
                  </c:pt>
                  <c:pt idx="82">
                    <c:v>05-feb</c:v>
                  </c:pt>
                  <c:pt idx="83">
                    <c:v>06-feb</c:v>
                  </c:pt>
                  <c:pt idx="84">
                    <c:v>07-feb</c:v>
                  </c:pt>
                  <c:pt idx="85">
                    <c:v>08-feb</c:v>
                  </c:pt>
                  <c:pt idx="86">
                    <c:v>09-feb</c:v>
                  </c:pt>
                  <c:pt idx="87">
                    <c:v>10-feb</c:v>
                  </c:pt>
                  <c:pt idx="88">
                    <c:v>11-feb</c:v>
                  </c:pt>
                  <c:pt idx="89">
                    <c:v>12-feb</c:v>
                  </c:pt>
                  <c:pt idx="90">
                    <c:v>13-feb</c:v>
                  </c:pt>
                  <c:pt idx="91">
                    <c:v>14-feb</c:v>
                  </c:pt>
                  <c:pt idx="92">
                    <c:v>15-feb</c:v>
                  </c:pt>
                  <c:pt idx="93">
                    <c:v>16-feb</c:v>
                  </c:pt>
                  <c:pt idx="94">
                    <c:v>17-feb</c:v>
                  </c:pt>
                  <c:pt idx="95">
                    <c:v>18-feb</c:v>
                  </c:pt>
                  <c:pt idx="96">
                    <c:v>19-feb</c:v>
                  </c:pt>
                  <c:pt idx="97">
                    <c:v>20-feb</c:v>
                  </c:pt>
                  <c:pt idx="98">
                    <c:v>21-feb</c:v>
                  </c:pt>
                  <c:pt idx="99">
                    <c:v>22-feb</c:v>
                  </c:pt>
                  <c:pt idx="100">
                    <c:v>23-feb</c:v>
                  </c:pt>
                  <c:pt idx="101">
                    <c:v>24-feb</c:v>
                  </c:pt>
                  <c:pt idx="102">
                    <c:v>25-feb</c:v>
                  </c:pt>
                  <c:pt idx="103">
                    <c:v>26-feb</c:v>
                  </c:pt>
                  <c:pt idx="104">
                    <c:v>27-feb</c:v>
                  </c:pt>
                  <c:pt idx="105">
                    <c:v>28-feb</c:v>
                  </c:pt>
                  <c:pt idx="106">
                    <c:v>29-feb</c:v>
                  </c:pt>
                  <c:pt idx="107">
                    <c:v>01-mar</c:v>
                  </c:pt>
                  <c:pt idx="108">
                    <c:v>02-mar</c:v>
                  </c:pt>
                  <c:pt idx="109">
                    <c:v>03-mar</c:v>
                  </c:pt>
                  <c:pt idx="110">
                    <c:v>04-mar</c:v>
                  </c:pt>
                  <c:pt idx="111">
                    <c:v>05-mar</c:v>
                  </c:pt>
                  <c:pt idx="112">
                    <c:v>06-mar</c:v>
                  </c:pt>
                  <c:pt idx="113">
                    <c:v>07-mar</c:v>
                  </c:pt>
                  <c:pt idx="114">
                    <c:v>08-mar</c:v>
                  </c:pt>
                  <c:pt idx="115">
                    <c:v>09-mar</c:v>
                  </c:pt>
                  <c:pt idx="116">
                    <c:v>10-mar</c:v>
                  </c:pt>
                  <c:pt idx="117">
                    <c:v>11-mar</c:v>
                  </c:pt>
                  <c:pt idx="118">
                    <c:v>12-mar</c:v>
                  </c:pt>
                  <c:pt idx="119">
                    <c:v>13-mar</c:v>
                  </c:pt>
                  <c:pt idx="120">
                    <c:v>14-mar</c:v>
                  </c:pt>
                  <c:pt idx="121">
                    <c:v>15-mar</c:v>
                  </c:pt>
                  <c:pt idx="122">
                    <c:v>16-mar</c:v>
                  </c:pt>
                  <c:pt idx="123">
                    <c:v>17-mar</c:v>
                  </c:pt>
                  <c:pt idx="124">
                    <c:v>18-mar</c:v>
                  </c:pt>
                  <c:pt idx="125">
                    <c:v>19-mar</c:v>
                  </c:pt>
                  <c:pt idx="126">
                    <c:v>20-mar</c:v>
                  </c:pt>
                  <c:pt idx="127">
                    <c:v>21-mar</c:v>
                  </c:pt>
                  <c:pt idx="128">
                    <c:v>22-mar</c:v>
                  </c:pt>
                  <c:pt idx="129">
                    <c:v>23-mar</c:v>
                  </c:pt>
                  <c:pt idx="130">
                    <c:v>24-mar</c:v>
                  </c:pt>
                  <c:pt idx="131">
                    <c:v>25-mar</c:v>
                  </c:pt>
                  <c:pt idx="132">
                    <c:v>26-mar</c:v>
                  </c:pt>
                  <c:pt idx="133">
                    <c:v>27-mar</c:v>
                  </c:pt>
                  <c:pt idx="134">
                    <c:v>28-mar</c:v>
                  </c:pt>
                  <c:pt idx="135">
                    <c:v>29-mar</c:v>
                  </c:pt>
                  <c:pt idx="136">
                    <c:v>30-mar</c:v>
                  </c:pt>
                  <c:pt idx="137">
                    <c:v>31-mar</c:v>
                  </c:pt>
                  <c:pt idx="138">
                    <c:v>01-abr</c:v>
                  </c:pt>
                  <c:pt idx="139">
                    <c:v>02-abr</c:v>
                  </c:pt>
                  <c:pt idx="140">
                    <c:v>03-abr</c:v>
                  </c:pt>
                  <c:pt idx="141">
                    <c:v>04-abr</c:v>
                  </c:pt>
                  <c:pt idx="142">
                    <c:v>05-abr</c:v>
                  </c:pt>
                  <c:pt idx="143">
                    <c:v>06-abr</c:v>
                  </c:pt>
                  <c:pt idx="144">
                    <c:v>07-abr</c:v>
                  </c:pt>
                  <c:pt idx="145">
                    <c:v>08-abr</c:v>
                  </c:pt>
                  <c:pt idx="146">
                    <c:v>09-abr</c:v>
                  </c:pt>
                  <c:pt idx="147">
                    <c:v>10-abr</c:v>
                  </c:pt>
                  <c:pt idx="148">
                    <c:v>11-abr</c:v>
                  </c:pt>
                  <c:pt idx="149">
                    <c:v>12-abr</c:v>
                  </c:pt>
                  <c:pt idx="150">
                    <c:v>13-abr</c:v>
                  </c:pt>
                  <c:pt idx="151">
                    <c:v>14-abr</c:v>
                  </c:pt>
                  <c:pt idx="152">
                    <c:v>15-abr</c:v>
                  </c:pt>
                  <c:pt idx="153">
                    <c:v>16-abr</c:v>
                  </c:pt>
                  <c:pt idx="154">
                    <c:v>17-abr</c:v>
                  </c:pt>
                  <c:pt idx="155">
                    <c:v>18-abr</c:v>
                  </c:pt>
                  <c:pt idx="156">
                    <c:v>19-abr</c:v>
                  </c:pt>
                  <c:pt idx="157">
                    <c:v>20-abr</c:v>
                  </c:pt>
                  <c:pt idx="158">
                    <c:v>21-abr</c:v>
                  </c:pt>
                  <c:pt idx="159">
                    <c:v>22-abr</c:v>
                  </c:pt>
                  <c:pt idx="160">
                    <c:v>23-abr</c:v>
                  </c:pt>
                  <c:pt idx="161">
                    <c:v>24-abr</c:v>
                  </c:pt>
                  <c:pt idx="162">
                    <c:v>25-abr</c:v>
                  </c:pt>
                  <c:pt idx="163">
                    <c:v>26-abr</c:v>
                  </c:pt>
                  <c:pt idx="164">
                    <c:v>27-abr</c:v>
                  </c:pt>
                  <c:pt idx="165">
                    <c:v>28-abr</c:v>
                  </c:pt>
                  <c:pt idx="166">
                    <c:v>29-abr</c:v>
                  </c:pt>
                  <c:pt idx="167">
                    <c:v>30-abr</c:v>
                  </c:pt>
                  <c:pt idx="168">
                    <c:v>01-may</c:v>
                  </c:pt>
                  <c:pt idx="169">
                    <c:v>02-may</c:v>
                  </c:pt>
                  <c:pt idx="170">
                    <c:v>03-may</c:v>
                  </c:pt>
                  <c:pt idx="171">
                    <c:v>04-may</c:v>
                  </c:pt>
                  <c:pt idx="172">
                    <c:v>05-may</c:v>
                  </c:pt>
                  <c:pt idx="173">
                    <c:v>06-may</c:v>
                  </c:pt>
                  <c:pt idx="174">
                    <c:v>07-may</c:v>
                  </c:pt>
                  <c:pt idx="175">
                    <c:v>08-may</c:v>
                  </c:pt>
                  <c:pt idx="176">
                    <c:v>09-may</c:v>
                  </c:pt>
                  <c:pt idx="177">
                    <c:v>10-may</c:v>
                  </c:pt>
                  <c:pt idx="178">
                    <c:v>11-may</c:v>
                  </c:pt>
                  <c:pt idx="179">
                    <c:v>12-may</c:v>
                  </c:pt>
                  <c:pt idx="180">
                    <c:v>13-may</c:v>
                  </c:pt>
                  <c:pt idx="181">
                    <c:v>14-may</c:v>
                  </c:pt>
                  <c:pt idx="182">
                    <c:v>15-may</c:v>
                  </c:pt>
                  <c:pt idx="183">
                    <c:v>16-may</c:v>
                  </c:pt>
                  <c:pt idx="184">
                    <c:v>17-may</c:v>
                  </c:pt>
                  <c:pt idx="185">
                    <c:v>18-may</c:v>
                  </c:pt>
                  <c:pt idx="186">
                    <c:v>19-may</c:v>
                  </c:pt>
                  <c:pt idx="187">
                    <c:v>20-may</c:v>
                  </c:pt>
                  <c:pt idx="188">
                    <c:v>21-may</c:v>
                  </c:pt>
                  <c:pt idx="189">
                    <c:v>22-may</c:v>
                  </c:pt>
                  <c:pt idx="190">
                    <c:v>23-may</c:v>
                  </c:pt>
                  <c:pt idx="191">
                    <c:v>24-may</c:v>
                  </c:pt>
                  <c:pt idx="192">
                    <c:v>25-may</c:v>
                  </c:pt>
                  <c:pt idx="193">
                    <c:v>26-may</c:v>
                  </c:pt>
                  <c:pt idx="194">
                    <c:v>27-may</c:v>
                  </c:pt>
                  <c:pt idx="195">
                    <c:v>28-may</c:v>
                  </c:pt>
                  <c:pt idx="196">
                    <c:v>29-may</c:v>
                  </c:pt>
                  <c:pt idx="197">
                    <c:v>30-may</c:v>
                  </c:pt>
                  <c:pt idx="198">
                    <c:v>31-may</c:v>
                  </c:pt>
                  <c:pt idx="199">
                    <c:v>01-jun</c:v>
                  </c:pt>
                  <c:pt idx="200">
                    <c:v>02-jun</c:v>
                  </c:pt>
                  <c:pt idx="201">
                    <c:v>03-jun</c:v>
                  </c:pt>
                  <c:pt idx="202">
                    <c:v>04-jun</c:v>
                  </c:pt>
                  <c:pt idx="203">
                    <c:v>05-jun</c:v>
                  </c:pt>
                  <c:pt idx="204">
                    <c:v>06-jun</c:v>
                  </c:pt>
                  <c:pt idx="205">
                    <c:v>07-jun</c:v>
                  </c:pt>
                  <c:pt idx="206">
                    <c:v>08-jun</c:v>
                  </c:pt>
                  <c:pt idx="207">
                    <c:v>09-jun</c:v>
                  </c:pt>
                  <c:pt idx="208">
                    <c:v>10-jun</c:v>
                  </c:pt>
                  <c:pt idx="209">
                    <c:v>11-jun</c:v>
                  </c:pt>
                  <c:pt idx="210">
                    <c:v>12-jun</c:v>
                  </c:pt>
                  <c:pt idx="211">
                    <c:v>13-jun</c:v>
                  </c:pt>
                  <c:pt idx="212">
                    <c:v>14-jun</c:v>
                  </c:pt>
                  <c:pt idx="213">
                    <c:v>15-jun</c:v>
                  </c:pt>
                  <c:pt idx="214">
                    <c:v>16-jun</c:v>
                  </c:pt>
                  <c:pt idx="215">
                    <c:v>17-jun</c:v>
                  </c:pt>
                  <c:pt idx="216">
                    <c:v>18-jun</c:v>
                  </c:pt>
                  <c:pt idx="217">
                    <c:v>19-jun</c:v>
                  </c:pt>
                  <c:pt idx="218">
                    <c:v>20-jun</c:v>
                  </c:pt>
                  <c:pt idx="219">
                    <c:v>21-jun</c:v>
                  </c:pt>
                  <c:pt idx="220">
                    <c:v>22-jun</c:v>
                  </c:pt>
                  <c:pt idx="221">
                    <c:v>23-jun</c:v>
                  </c:pt>
                  <c:pt idx="222">
                    <c:v>24-jun</c:v>
                  </c:pt>
                  <c:pt idx="223">
                    <c:v>25-jun</c:v>
                  </c:pt>
                  <c:pt idx="224">
                    <c:v>26-jun</c:v>
                  </c:pt>
                  <c:pt idx="225">
                    <c:v>27-jun</c:v>
                  </c:pt>
                  <c:pt idx="226">
                    <c:v>28-jun</c:v>
                  </c:pt>
                  <c:pt idx="227">
                    <c:v>29-jun</c:v>
                  </c:pt>
                  <c:pt idx="228">
                    <c:v>30-jun</c:v>
                  </c:pt>
                  <c:pt idx="229">
                    <c:v>01-jul</c:v>
                  </c:pt>
                  <c:pt idx="230">
                    <c:v>02-jul</c:v>
                  </c:pt>
                  <c:pt idx="231">
                    <c:v>03-jul</c:v>
                  </c:pt>
                  <c:pt idx="232">
                    <c:v>04-jul</c:v>
                  </c:pt>
                  <c:pt idx="233">
                    <c:v>05-jul</c:v>
                  </c:pt>
                  <c:pt idx="234">
                    <c:v>06-jul</c:v>
                  </c:pt>
                  <c:pt idx="235">
                    <c:v>07-jul</c:v>
                  </c:pt>
                  <c:pt idx="236">
                    <c:v>08-jul</c:v>
                  </c:pt>
                  <c:pt idx="237">
                    <c:v>09-jul</c:v>
                  </c:pt>
                  <c:pt idx="238">
                    <c:v>10-jul</c:v>
                  </c:pt>
                  <c:pt idx="239">
                    <c:v>11-jul</c:v>
                  </c:pt>
                  <c:pt idx="240">
                    <c:v>12-jul</c:v>
                  </c:pt>
                  <c:pt idx="241">
                    <c:v>13-jul</c:v>
                  </c:pt>
                  <c:pt idx="242">
                    <c:v>14-jul</c:v>
                  </c:pt>
                  <c:pt idx="243">
                    <c:v>15-jul</c:v>
                  </c:pt>
                  <c:pt idx="244">
                    <c:v>16-jul</c:v>
                  </c:pt>
                  <c:pt idx="245">
                    <c:v>17-jul</c:v>
                  </c:pt>
                  <c:pt idx="246">
                    <c:v>18-jul</c:v>
                  </c:pt>
                  <c:pt idx="247">
                    <c:v>19-jul</c:v>
                  </c:pt>
                  <c:pt idx="248">
                    <c:v>20-jul</c:v>
                  </c:pt>
                  <c:pt idx="249">
                    <c:v>21-jul</c:v>
                  </c:pt>
                  <c:pt idx="250">
                    <c:v>22-jul</c:v>
                  </c:pt>
                  <c:pt idx="251">
                    <c:v>23-jul</c:v>
                  </c:pt>
                  <c:pt idx="252">
                    <c:v>24-jul</c:v>
                  </c:pt>
                  <c:pt idx="253">
                    <c:v>25-jul</c:v>
                  </c:pt>
                  <c:pt idx="254">
                    <c:v>26-jul</c:v>
                  </c:pt>
                  <c:pt idx="255">
                    <c:v>27-jul</c:v>
                  </c:pt>
                  <c:pt idx="256">
                    <c:v>28-jul</c:v>
                  </c:pt>
                  <c:pt idx="257">
                    <c:v>29-jul</c:v>
                  </c:pt>
                  <c:pt idx="258">
                    <c:v>30-jul</c:v>
                  </c:pt>
                  <c:pt idx="259">
                    <c:v>31-jul</c:v>
                  </c:pt>
                  <c:pt idx="260">
                    <c:v>01-ago</c:v>
                  </c:pt>
                  <c:pt idx="261">
                    <c:v>02-ago</c:v>
                  </c:pt>
                  <c:pt idx="262">
                    <c:v>03-ago</c:v>
                  </c:pt>
                  <c:pt idx="263">
                    <c:v>04-ago</c:v>
                  </c:pt>
                  <c:pt idx="264">
                    <c:v>05-ago</c:v>
                  </c:pt>
                  <c:pt idx="265">
                    <c:v>06-ago</c:v>
                  </c:pt>
                  <c:pt idx="266">
                    <c:v>07-ago</c:v>
                  </c:pt>
                  <c:pt idx="267">
                    <c:v>08-ago</c:v>
                  </c:pt>
                  <c:pt idx="268">
                    <c:v>09-ago</c:v>
                  </c:pt>
                  <c:pt idx="269">
                    <c:v>10-ago</c:v>
                  </c:pt>
                  <c:pt idx="270">
                    <c:v>11-ago</c:v>
                  </c:pt>
                  <c:pt idx="271">
                    <c:v>12-ago</c:v>
                  </c:pt>
                  <c:pt idx="272">
                    <c:v>13-ago</c:v>
                  </c:pt>
                  <c:pt idx="273">
                    <c:v>14-ago</c:v>
                  </c:pt>
                  <c:pt idx="274">
                    <c:v>15-ago</c:v>
                  </c:pt>
                  <c:pt idx="275">
                    <c:v>16-ago</c:v>
                  </c:pt>
                  <c:pt idx="276">
                    <c:v>17-ago</c:v>
                  </c:pt>
                  <c:pt idx="277">
                    <c:v>18-ago</c:v>
                  </c:pt>
                  <c:pt idx="278">
                    <c:v>19-ago</c:v>
                  </c:pt>
                  <c:pt idx="279">
                    <c:v>20-ago</c:v>
                  </c:pt>
                  <c:pt idx="280">
                    <c:v>21-ago</c:v>
                  </c:pt>
                  <c:pt idx="281">
                    <c:v>22-ago</c:v>
                  </c:pt>
                  <c:pt idx="282">
                    <c:v>23-ago</c:v>
                  </c:pt>
                  <c:pt idx="283">
                    <c:v>24-ago</c:v>
                  </c:pt>
                  <c:pt idx="284">
                    <c:v>25-ago</c:v>
                  </c:pt>
                  <c:pt idx="285">
                    <c:v>26-ago</c:v>
                  </c:pt>
                  <c:pt idx="286">
                    <c:v>27-ago</c:v>
                  </c:pt>
                  <c:pt idx="287">
                    <c:v>28-ago</c:v>
                  </c:pt>
                  <c:pt idx="288">
                    <c:v>29-ago</c:v>
                  </c:pt>
                  <c:pt idx="289">
                    <c:v>30-ago</c:v>
                  </c:pt>
                  <c:pt idx="290">
                    <c:v>31-ago</c:v>
                  </c:pt>
                  <c:pt idx="291">
                    <c:v>01-sep</c:v>
                  </c:pt>
                  <c:pt idx="292">
                    <c:v>02-sep</c:v>
                  </c:pt>
                  <c:pt idx="293">
                    <c:v>03-sep</c:v>
                  </c:pt>
                  <c:pt idx="294">
                    <c:v>04-sep</c:v>
                  </c:pt>
                  <c:pt idx="295">
                    <c:v>05-sep</c:v>
                  </c:pt>
                  <c:pt idx="296">
                    <c:v>06-sep</c:v>
                  </c:pt>
                  <c:pt idx="297">
                    <c:v>07-sep</c:v>
                  </c:pt>
                  <c:pt idx="298">
                    <c:v>08-sep</c:v>
                  </c:pt>
                  <c:pt idx="299">
                    <c:v>09-sep</c:v>
                  </c:pt>
                  <c:pt idx="300">
                    <c:v>10-sep</c:v>
                  </c:pt>
                  <c:pt idx="301">
                    <c:v>11-sep</c:v>
                  </c:pt>
                  <c:pt idx="302">
                    <c:v>12-sep</c:v>
                  </c:pt>
                  <c:pt idx="303">
                    <c:v>13-sep</c:v>
                  </c:pt>
                  <c:pt idx="304">
                    <c:v>14-sep</c:v>
                  </c:pt>
                  <c:pt idx="305">
                    <c:v>15-sep</c:v>
                  </c:pt>
                  <c:pt idx="306">
                    <c:v>16-sep</c:v>
                  </c:pt>
                  <c:pt idx="307">
                    <c:v>17-sep</c:v>
                  </c:pt>
                  <c:pt idx="308">
                    <c:v>18-sep</c:v>
                  </c:pt>
                  <c:pt idx="309">
                    <c:v>19-sep</c:v>
                  </c:pt>
                  <c:pt idx="310">
                    <c:v>20-sep</c:v>
                  </c:pt>
                  <c:pt idx="311">
                    <c:v>21-sep</c:v>
                  </c:pt>
                  <c:pt idx="312">
                    <c:v>22-sep</c:v>
                  </c:pt>
                  <c:pt idx="313">
                    <c:v>23-sep</c:v>
                  </c:pt>
                  <c:pt idx="314">
                    <c:v>24-sep</c:v>
                  </c:pt>
                  <c:pt idx="315">
                    <c:v>25-sep</c:v>
                  </c:pt>
                  <c:pt idx="316">
                    <c:v>26-sep</c:v>
                  </c:pt>
                  <c:pt idx="317">
                    <c:v>27-sep</c:v>
                  </c:pt>
                  <c:pt idx="318">
                    <c:v>28-sep</c:v>
                  </c:pt>
                  <c:pt idx="319">
                    <c:v>29-sep</c:v>
                  </c:pt>
                  <c:pt idx="320">
                    <c:v>30-sep</c:v>
                  </c:pt>
                  <c:pt idx="321">
                    <c:v>01-oct</c:v>
                  </c:pt>
                  <c:pt idx="322">
                    <c:v>02-oct</c:v>
                  </c:pt>
                  <c:pt idx="323">
                    <c:v>03-oct</c:v>
                  </c:pt>
                  <c:pt idx="324">
                    <c:v>04-oct</c:v>
                  </c:pt>
                  <c:pt idx="325">
                    <c:v>05-oct</c:v>
                  </c:pt>
                  <c:pt idx="326">
                    <c:v>06-oct</c:v>
                  </c:pt>
                  <c:pt idx="327">
                    <c:v>07-oct</c:v>
                  </c:pt>
                  <c:pt idx="328">
                    <c:v>08-oct</c:v>
                  </c:pt>
                  <c:pt idx="329">
                    <c:v>09-oct</c:v>
                  </c:pt>
                  <c:pt idx="330">
                    <c:v>10-oct</c:v>
                  </c:pt>
                  <c:pt idx="331">
                    <c:v>11-oct</c:v>
                  </c:pt>
                  <c:pt idx="332">
                    <c:v>12-oct</c:v>
                  </c:pt>
                  <c:pt idx="333">
                    <c:v>13-oct</c:v>
                  </c:pt>
                  <c:pt idx="334">
                    <c:v>14-oct</c:v>
                  </c:pt>
                  <c:pt idx="335">
                    <c:v>15-oct</c:v>
                  </c:pt>
                  <c:pt idx="336">
                    <c:v>16-oct</c:v>
                  </c:pt>
                  <c:pt idx="337">
                    <c:v>17-oct</c:v>
                  </c:pt>
                  <c:pt idx="338">
                    <c:v>18-oct</c:v>
                  </c:pt>
                  <c:pt idx="339">
                    <c:v>19-oct</c:v>
                  </c:pt>
                  <c:pt idx="340">
                    <c:v>20-oct</c:v>
                  </c:pt>
                  <c:pt idx="341">
                    <c:v>21-oct</c:v>
                  </c:pt>
                  <c:pt idx="342">
                    <c:v>22-oct</c:v>
                  </c:pt>
                  <c:pt idx="343">
                    <c:v>23-oct</c:v>
                  </c:pt>
                  <c:pt idx="344">
                    <c:v>24-oct</c:v>
                  </c:pt>
                  <c:pt idx="345">
                    <c:v>25-oct</c:v>
                  </c:pt>
                  <c:pt idx="346">
                    <c:v>26-oct</c:v>
                  </c:pt>
                  <c:pt idx="347">
                    <c:v>27-oct</c:v>
                  </c:pt>
                  <c:pt idx="348">
                    <c:v>28-oct</c:v>
                  </c:pt>
                  <c:pt idx="349">
                    <c:v>29-oct</c:v>
                  </c:pt>
                  <c:pt idx="350">
                    <c:v>30-oct</c:v>
                  </c:pt>
                  <c:pt idx="351">
                    <c:v>31-oct</c:v>
                  </c:pt>
                  <c:pt idx="352">
                    <c:v>01-nov</c:v>
                  </c:pt>
                  <c:pt idx="353">
                    <c:v>02-nov</c:v>
                  </c:pt>
                  <c:pt idx="354">
                    <c:v>03-nov</c:v>
                  </c:pt>
                  <c:pt idx="355">
                    <c:v>04-nov</c:v>
                  </c:pt>
                  <c:pt idx="356">
                    <c:v>05-nov</c:v>
                  </c:pt>
                  <c:pt idx="357">
                    <c:v>06-nov</c:v>
                  </c:pt>
                  <c:pt idx="358">
                    <c:v>07-nov</c:v>
                  </c:pt>
                  <c:pt idx="359">
                    <c:v>08-nov</c:v>
                  </c:pt>
                  <c:pt idx="360">
                    <c:v>09-nov</c:v>
                  </c:pt>
                  <c:pt idx="361">
                    <c:v>10-nov</c:v>
                  </c:pt>
                  <c:pt idx="362">
                    <c:v>11-nov</c:v>
                  </c:pt>
                  <c:pt idx="363">
                    <c:v>12-nov</c:v>
                  </c:pt>
                  <c:pt idx="364">
                    <c:v>13-nov</c:v>
                  </c:pt>
                  <c:pt idx="365">
                    <c:v>14-nov</c:v>
                  </c:pt>
                  <c:pt idx="366">
                    <c:v>15-nov</c:v>
                  </c:pt>
                  <c:pt idx="367">
                    <c:v>16-nov</c:v>
                  </c:pt>
                  <c:pt idx="368">
                    <c:v>17-nov</c:v>
                  </c:pt>
                  <c:pt idx="369">
                    <c:v>18-nov</c:v>
                  </c:pt>
                  <c:pt idx="370">
                    <c:v>19-nov</c:v>
                  </c:pt>
                  <c:pt idx="371">
                    <c:v>20-nov</c:v>
                  </c:pt>
                  <c:pt idx="372">
                    <c:v>21-nov</c:v>
                  </c:pt>
                  <c:pt idx="373">
                    <c:v>22-nov</c:v>
                  </c:pt>
                  <c:pt idx="374">
                    <c:v>23-nov</c:v>
                  </c:pt>
                  <c:pt idx="375">
                    <c:v>24-nov</c:v>
                  </c:pt>
                  <c:pt idx="376">
                    <c:v>25-nov</c:v>
                  </c:pt>
                  <c:pt idx="377">
                    <c:v>26-nov</c:v>
                  </c:pt>
                  <c:pt idx="378">
                    <c:v>27-nov</c:v>
                  </c:pt>
                  <c:pt idx="379">
                    <c:v>28-nov</c:v>
                  </c:pt>
                  <c:pt idx="380">
                    <c:v>29-nov</c:v>
                  </c:pt>
                  <c:pt idx="381">
                    <c:v>30-nov</c:v>
                  </c:pt>
                  <c:pt idx="382">
                    <c:v>01-dic</c:v>
                  </c:pt>
                  <c:pt idx="383">
                    <c:v>02-dic</c:v>
                  </c:pt>
                  <c:pt idx="384">
                    <c:v>03-dic</c:v>
                  </c:pt>
                  <c:pt idx="385">
                    <c:v>04-dic</c:v>
                  </c:pt>
                  <c:pt idx="386">
                    <c:v>05-dic</c:v>
                  </c:pt>
                  <c:pt idx="387">
                    <c:v>06-dic</c:v>
                  </c:pt>
                  <c:pt idx="388">
                    <c:v>07-dic</c:v>
                  </c:pt>
                  <c:pt idx="389">
                    <c:v>08-dic</c:v>
                  </c:pt>
                  <c:pt idx="390">
                    <c:v>09-dic</c:v>
                  </c:pt>
                  <c:pt idx="391">
                    <c:v>10-dic</c:v>
                  </c:pt>
                  <c:pt idx="392">
                    <c:v>11-dic</c:v>
                  </c:pt>
                  <c:pt idx="393">
                    <c:v>12-dic</c:v>
                  </c:pt>
                  <c:pt idx="394">
                    <c:v>13-dic</c:v>
                  </c:pt>
                  <c:pt idx="395">
                    <c:v>14-dic</c:v>
                  </c:pt>
                  <c:pt idx="396">
                    <c:v>15-dic</c:v>
                  </c:pt>
                  <c:pt idx="397">
                    <c:v>16-dic</c:v>
                  </c:pt>
                  <c:pt idx="398">
                    <c:v>17-dic</c:v>
                  </c:pt>
                  <c:pt idx="399">
                    <c:v>18-dic</c:v>
                  </c:pt>
                  <c:pt idx="400">
                    <c:v>19-dic</c:v>
                  </c:pt>
                  <c:pt idx="401">
                    <c:v>20-dic</c:v>
                  </c:pt>
                  <c:pt idx="402">
                    <c:v>21-dic</c:v>
                  </c:pt>
                  <c:pt idx="403">
                    <c:v>22-dic</c:v>
                  </c:pt>
                  <c:pt idx="404">
                    <c:v>23-dic</c:v>
                  </c:pt>
                  <c:pt idx="405">
                    <c:v>24-dic</c:v>
                  </c:pt>
                  <c:pt idx="406">
                    <c:v>25-dic</c:v>
                  </c:pt>
                  <c:pt idx="407">
                    <c:v>26-dic</c:v>
                  </c:pt>
                  <c:pt idx="408">
                    <c:v>27-dic</c:v>
                  </c:pt>
                  <c:pt idx="409">
                    <c:v>28-dic</c:v>
                  </c:pt>
                  <c:pt idx="410">
                    <c:v>29-dic</c:v>
                  </c:pt>
                  <c:pt idx="411">
                    <c:v>30-dic</c:v>
                  </c:pt>
                  <c:pt idx="412">
                    <c:v>31-dic</c:v>
                  </c:pt>
                  <c:pt idx="413">
                    <c:v>01-ene</c:v>
                  </c:pt>
                  <c:pt idx="414">
                    <c:v>02-ene</c:v>
                  </c:pt>
                  <c:pt idx="415">
                    <c:v>03-ene</c:v>
                  </c:pt>
                  <c:pt idx="416">
                    <c:v>04-ene</c:v>
                  </c:pt>
                  <c:pt idx="417">
                    <c:v>05-ene</c:v>
                  </c:pt>
                  <c:pt idx="418">
                    <c:v>06-ene</c:v>
                  </c:pt>
                  <c:pt idx="419">
                    <c:v>07-ene</c:v>
                  </c:pt>
                  <c:pt idx="420">
                    <c:v>08-ene</c:v>
                  </c:pt>
                  <c:pt idx="421">
                    <c:v>09-ene</c:v>
                  </c:pt>
                  <c:pt idx="422">
                    <c:v>10-ene</c:v>
                  </c:pt>
                  <c:pt idx="423">
                    <c:v>11-ene</c:v>
                  </c:pt>
                  <c:pt idx="424">
                    <c:v>12-ene</c:v>
                  </c:pt>
                  <c:pt idx="425">
                    <c:v>13-ene</c:v>
                  </c:pt>
                  <c:pt idx="426">
                    <c:v>14-ene</c:v>
                  </c:pt>
                  <c:pt idx="427">
                    <c:v>15-ene</c:v>
                  </c:pt>
                  <c:pt idx="428">
                    <c:v>16-ene</c:v>
                  </c:pt>
                  <c:pt idx="429">
                    <c:v>17-ene</c:v>
                  </c:pt>
                  <c:pt idx="430">
                    <c:v>18-ene</c:v>
                  </c:pt>
                  <c:pt idx="431">
                    <c:v>19-ene</c:v>
                  </c:pt>
                  <c:pt idx="432">
                    <c:v>20-ene</c:v>
                  </c:pt>
                  <c:pt idx="433">
                    <c:v>21-ene</c:v>
                  </c:pt>
                  <c:pt idx="434">
                    <c:v>22-ene</c:v>
                  </c:pt>
                  <c:pt idx="435">
                    <c:v>23-ene</c:v>
                  </c:pt>
                  <c:pt idx="436">
                    <c:v>24-ene</c:v>
                  </c:pt>
                  <c:pt idx="437">
                    <c:v>25-ene</c:v>
                  </c:pt>
                  <c:pt idx="438">
                    <c:v>26-ene</c:v>
                  </c:pt>
                  <c:pt idx="439">
                    <c:v>27-ene</c:v>
                  </c:pt>
                  <c:pt idx="440">
                    <c:v>28-ene</c:v>
                  </c:pt>
                  <c:pt idx="441">
                    <c:v>29-ene</c:v>
                  </c:pt>
                  <c:pt idx="442">
                    <c:v>30-ene</c:v>
                  </c:pt>
                  <c:pt idx="443">
                    <c:v>31-ene</c:v>
                  </c:pt>
                  <c:pt idx="444">
                    <c:v>01-feb</c:v>
                  </c:pt>
                  <c:pt idx="445">
                    <c:v>02-feb</c:v>
                  </c:pt>
                  <c:pt idx="446">
                    <c:v>03-feb</c:v>
                  </c:pt>
                  <c:pt idx="447">
                    <c:v>04-feb</c:v>
                  </c:pt>
                  <c:pt idx="448">
                    <c:v>05-feb</c:v>
                  </c:pt>
                  <c:pt idx="449">
                    <c:v>06-feb</c:v>
                  </c:pt>
                  <c:pt idx="450">
                    <c:v>07-feb</c:v>
                  </c:pt>
                  <c:pt idx="451">
                    <c:v>08-feb</c:v>
                  </c:pt>
                  <c:pt idx="452">
                    <c:v>09-feb</c:v>
                  </c:pt>
                  <c:pt idx="453">
                    <c:v>10-feb</c:v>
                  </c:pt>
                  <c:pt idx="454">
                    <c:v>11-feb</c:v>
                  </c:pt>
                  <c:pt idx="455">
                    <c:v>12-feb</c:v>
                  </c:pt>
                  <c:pt idx="456">
                    <c:v>13-feb</c:v>
                  </c:pt>
                  <c:pt idx="457">
                    <c:v>14-feb</c:v>
                  </c:pt>
                  <c:pt idx="458">
                    <c:v>15-feb</c:v>
                  </c:pt>
                  <c:pt idx="459">
                    <c:v>16-feb</c:v>
                  </c:pt>
                  <c:pt idx="460">
                    <c:v>17-feb</c:v>
                  </c:pt>
                  <c:pt idx="461">
                    <c:v>18-feb</c:v>
                  </c:pt>
                  <c:pt idx="462">
                    <c:v>19-feb</c:v>
                  </c:pt>
                  <c:pt idx="463">
                    <c:v>20-feb</c:v>
                  </c:pt>
                  <c:pt idx="464">
                    <c:v>21-feb</c:v>
                  </c:pt>
                  <c:pt idx="465">
                    <c:v>22-feb</c:v>
                  </c:pt>
                  <c:pt idx="466">
                    <c:v>23-feb</c:v>
                  </c:pt>
                  <c:pt idx="467">
                    <c:v>24-feb</c:v>
                  </c:pt>
                  <c:pt idx="468">
                    <c:v>25-feb</c:v>
                  </c:pt>
                  <c:pt idx="469">
                    <c:v>26-feb</c:v>
                  </c:pt>
                  <c:pt idx="470">
                    <c:v>27-feb</c:v>
                  </c:pt>
                  <c:pt idx="471">
                    <c:v>28-feb</c:v>
                  </c:pt>
                  <c:pt idx="472">
                    <c:v>01-mar</c:v>
                  </c:pt>
                  <c:pt idx="473">
                    <c:v>02-mar</c:v>
                  </c:pt>
                  <c:pt idx="474">
                    <c:v>03-mar</c:v>
                  </c:pt>
                  <c:pt idx="475">
                    <c:v>04-mar</c:v>
                  </c:pt>
                  <c:pt idx="476">
                    <c:v>05-mar</c:v>
                  </c:pt>
                  <c:pt idx="477">
                    <c:v>06-mar</c:v>
                  </c:pt>
                  <c:pt idx="478">
                    <c:v>07-mar</c:v>
                  </c:pt>
                  <c:pt idx="479">
                    <c:v>08-mar</c:v>
                  </c:pt>
                  <c:pt idx="480">
                    <c:v>09-mar</c:v>
                  </c:pt>
                  <c:pt idx="481">
                    <c:v>10-mar</c:v>
                  </c:pt>
                  <c:pt idx="482">
                    <c:v>11-mar</c:v>
                  </c:pt>
                  <c:pt idx="483">
                    <c:v>12-mar</c:v>
                  </c:pt>
                  <c:pt idx="484">
                    <c:v>13-mar</c:v>
                  </c:pt>
                  <c:pt idx="485">
                    <c:v>14-mar</c:v>
                  </c:pt>
                  <c:pt idx="486">
                    <c:v>15-mar</c:v>
                  </c:pt>
                  <c:pt idx="487">
                    <c:v>16-mar</c:v>
                  </c:pt>
                  <c:pt idx="488">
                    <c:v>17-mar</c:v>
                  </c:pt>
                  <c:pt idx="489">
                    <c:v>18-mar</c:v>
                  </c:pt>
                  <c:pt idx="490">
                    <c:v>19-mar</c:v>
                  </c:pt>
                  <c:pt idx="491">
                    <c:v>20-mar</c:v>
                  </c:pt>
                  <c:pt idx="492">
                    <c:v>21-mar</c:v>
                  </c:pt>
                  <c:pt idx="493">
                    <c:v>22-mar</c:v>
                  </c:pt>
                  <c:pt idx="494">
                    <c:v>23-mar</c:v>
                  </c:pt>
                  <c:pt idx="495">
                    <c:v>24-mar</c:v>
                  </c:pt>
                  <c:pt idx="496">
                    <c:v>25-mar</c:v>
                  </c:pt>
                  <c:pt idx="497">
                    <c:v>26-mar</c:v>
                  </c:pt>
                  <c:pt idx="498">
                    <c:v>27-mar</c:v>
                  </c:pt>
                  <c:pt idx="499">
                    <c:v>28-mar</c:v>
                  </c:pt>
                  <c:pt idx="500">
                    <c:v>29-mar</c:v>
                  </c:pt>
                  <c:pt idx="501">
                    <c:v>30-mar</c:v>
                  </c:pt>
                  <c:pt idx="502">
                    <c:v>31-mar</c:v>
                  </c:pt>
                  <c:pt idx="503">
                    <c:v>01-abr</c:v>
                  </c:pt>
                  <c:pt idx="504">
                    <c:v>02-abr</c:v>
                  </c:pt>
                  <c:pt idx="505">
                    <c:v>03-abr</c:v>
                  </c:pt>
                  <c:pt idx="506">
                    <c:v>04-abr</c:v>
                  </c:pt>
                  <c:pt idx="507">
                    <c:v>05-abr</c:v>
                  </c:pt>
                  <c:pt idx="508">
                    <c:v>06-abr</c:v>
                  </c:pt>
                  <c:pt idx="509">
                    <c:v>07-abr</c:v>
                  </c:pt>
                  <c:pt idx="510">
                    <c:v>08-abr</c:v>
                  </c:pt>
                  <c:pt idx="511">
                    <c:v>09-abr</c:v>
                  </c:pt>
                  <c:pt idx="512">
                    <c:v>10-abr</c:v>
                  </c:pt>
                  <c:pt idx="513">
                    <c:v>11-abr</c:v>
                  </c:pt>
                  <c:pt idx="514">
                    <c:v>12-abr</c:v>
                  </c:pt>
                  <c:pt idx="515">
                    <c:v>13-abr</c:v>
                  </c:pt>
                  <c:pt idx="516">
                    <c:v>14-abr</c:v>
                  </c:pt>
                  <c:pt idx="517">
                    <c:v>15-abr</c:v>
                  </c:pt>
                  <c:pt idx="518">
                    <c:v>16-abr</c:v>
                  </c:pt>
                  <c:pt idx="519">
                    <c:v>17-abr</c:v>
                  </c:pt>
                  <c:pt idx="520">
                    <c:v>18-abr</c:v>
                  </c:pt>
                  <c:pt idx="521">
                    <c:v>19-abr</c:v>
                  </c:pt>
                  <c:pt idx="522">
                    <c:v>20-abr</c:v>
                  </c:pt>
                  <c:pt idx="523">
                    <c:v>21-abr</c:v>
                  </c:pt>
                  <c:pt idx="524">
                    <c:v>22-abr</c:v>
                  </c:pt>
                  <c:pt idx="525">
                    <c:v>23-abr</c:v>
                  </c:pt>
                  <c:pt idx="526">
                    <c:v>24-abr</c:v>
                  </c:pt>
                  <c:pt idx="527">
                    <c:v>25-abr</c:v>
                  </c:pt>
                  <c:pt idx="528">
                    <c:v>26-abr</c:v>
                  </c:pt>
                  <c:pt idx="529">
                    <c:v>27-abr</c:v>
                  </c:pt>
                  <c:pt idx="530">
                    <c:v>28-abr</c:v>
                  </c:pt>
                  <c:pt idx="531">
                    <c:v>29-abr</c:v>
                  </c:pt>
                  <c:pt idx="532">
                    <c:v>30-abr</c:v>
                  </c:pt>
                  <c:pt idx="533">
                    <c:v>01-may</c:v>
                  </c:pt>
                  <c:pt idx="534">
                    <c:v>02-may</c:v>
                  </c:pt>
                  <c:pt idx="535">
                    <c:v>03-may</c:v>
                  </c:pt>
                  <c:pt idx="536">
                    <c:v>04-may</c:v>
                  </c:pt>
                  <c:pt idx="537">
                    <c:v>05-may</c:v>
                  </c:pt>
                  <c:pt idx="538">
                    <c:v>06-may</c:v>
                  </c:pt>
                  <c:pt idx="539">
                    <c:v>07-may</c:v>
                  </c:pt>
                  <c:pt idx="540">
                    <c:v>08-may</c:v>
                  </c:pt>
                  <c:pt idx="541">
                    <c:v>09-may</c:v>
                  </c:pt>
                  <c:pt idx="542">
                    <c:v>10-may</c:v>
                  </c:pt>
                  <c:pt idx="543">
                    <c:v>11-may</c:v>
                  </c:pt>
                  <c:pt idx="544">
                    <c:v>12-may</c:v>
                  </c:pt>
                  <c:pt idx="545">
                    <c:v>13-may</c:v>
                  </c:pt>
                  <c:pt idx="546">
                    <c:v>14-may</c:v>
                  </c:pt>
                  <c:pt idx="547">
                    <c:v>15-may</c:v>
                  </c:pt>
                  <c:pt idx="548">
                    <c:v>16-may</c:v>
                  </c:pt>
                  <c:pt idx="549">
                    <c:v>17-may</c:v>
                  </c:pt>
                  <c:pt idx="550">
                    <c:v>18-may</c:v>
                  </c:pt>
                  <c:pt idx="551">
                    <c:v>19-may</c:v>
                  </c:pt>
                  <c:pt idx="552">
                    <c:v>20-may</c:v>
                  </c:pt>
                  <c:pt idx="553">
                    <c:v>21-may</c:v>
                  </c:pt>
                  <c:pt idx="554">
                    <c:v>22-may</c:v>
                  </c:pt>
                  <c:pt idx="555">
                    <c:v>23-may</c:v>
                  </c:pt>
                  <c:pt idx="556">
                    <c:v>24-may</c:v>
                  </c:pt>
                  <c:pt idx="557">
                    <c:v>25-may</c:v>
                  </c:pt>
                  <c:pt idx="558">
                    <c:v>26-may</c:v>
                  </c:pt>
                  <c:pt idx="559">
                    <c:v>27-may</c:v>
                  </c:pt>
                  <c:pt idx="560">
                    <c:v>28-may</c:v>
                  </c:pt>
                  <c:pt idx="561">
                    <c:v>29-may</c:v>
                  </c:pt>
                  <c:pt idx="562">
                    <c:v>30-may</c:v>
                  </c:pt>
                  <c:pt idx="563">
                    <c:v>31-may</c:v>
                  </c:pt>
                  <c:pt idx="564">
                    <c:v>01-jun</c:v>
                  </c:pt>
                  <c:pt idx="565">
                    <c:v>02-jun</c:v>
                  </c:pt>
                  <c:pt idx="566">
                    <c:v>03-jun</c:v>
                  </c:pt>
                  <c:pt idx="567">
                    <c:v>04-jun</c:v>
                  </c:pt>
                  <c:pt idx="568">
                    <c:v>05-jun</c:v>
                  </c:pt>
                  <c:pt idx="569">
                    <c:v>06-jun</c:v>
                  </c:pt>
                  <c:pt idx="570">
                    <c:v>07-jun</c:v>
                  </c:pt>
                  <c:pt idx="571">
                    <c:v>08-jun</c:v>
                  </c:pt>
                  <c:pt idx="572">
                    <c:v>09-jun</c:v>
                  </c:pt>
                  <c:pt idx="573">
                    <c:v>10-jun</c:v>
                  </c:pt>
                  <c:pt idx="574">
                    <c:v>11-jun</c:v>
                  </c:pt>
                  <c:pt idx="575">
                    <c:v>12-jun</c:v>
                  </c:pt>
                  <c:pt idx="576">
                    <c:v>13-jun</c:v>
                  </c:pt>
                  <c:pt idx="577">
                    <c:v>14-jun</c:v>
                  </c:pt>
                  <c:pt idx="578">
                    <c:v>15-jun</c:v>
                  </c:pt>
                  <c:pt idx="579">
                    <c:v>16-jun</c:v>
                  </c:pt>
                  <c:pt idx="580">
                    <c:v>17-jun</c:v>
                  </c:pt>
                  <c:pt idx="581">
                    <c:v>18-jun</c:v>
                  </c:pt>
                  <c:pt idx="582">
                    <c:v>19-jun</c:v>
                  </c:pt>
                  <c:pt idx="583">
                    <c:v>20-jun</c:v>
                  </c:pt>
                  <c:pt idx="584">
                    <c:v>21-jun</c:v>
                  </c:pt>
                  <c:pt idx="585">
                    <c:v>22-jun</c:v>
                  </c:pt>
                  <c:pt idx="586">
                    <c:v>23-jun</c:v>
                  </c:pt>
                  <c:pt idx="587">
                    <c:v>24-jun</c:v>
                  </c:pt>
                  <c:pt idx="588">
                    <c:v>25-jun</c:v>
                  </c:pt>
                  <c:pt idx="589">
                    <c:v>26-jun</c:v>
                  </c:pt>
                  <c:pt idx="590">
                    <c:v>27-jun</c:v>
                  </c:pt>
                  <c:pt idx="591">
                    <c:v>28-jun</c:v>
                  </c:pt>
                  <c:pt idx="592">
                    <c:v>29-jun</c:v>
                  </c:pt>
                  <c:pt idx="593">
                    <c:v>30-jun</c:v>
                  </c:pt>
                  <c:pt idx="594">
                    <c:v>01-jul</c:v>
                  </c:pt>
                  <c:pt idx="595">
                    <c:v>02-jul</c:v>
                  </c:pt>
                  <c:pt idx="596">
                    <c:v>03-jul</c:v>
                  </c:pt>
                  <c:pt idx="597">
                    <c:v>04-jul</c:v>
                  </c:pt>
                  <c:pt idx="598">
                    <c:v>05-jul</c:v>
                  </c:pt>
                  <c:pt idx="599">
                    <c:v>06-jul</c:v>
                  </c:pt>
                  <c:pt idx="600">
                    <c:v>07-jul</c:v>
                  </c:pt>
                  <c:pt idx="601">
                    <c:v>08-jul</c:v>
                  </c:pt>
                  <c:pt idx="602">
                    <c:v>09-jul</c:v>
                  </c:pt>
                  <c:pt idx="603">
                    <c:v>10-jul</c:v>
                  </c:pt>
                  <c:pt idx="604">
                    <c:v>11-jul</c:v>
                  </c:pt>
                  <c:pt idx="605">
                    <c:v>12-jul</c:v>
                  </c:pt>
                  <c:pt idx="606">
                    <c:v>13-jul</c:v>
                  </c:pt>
                  <c:pt idx="607">
                    <c:v>14-jul</c:v>
                  </c:pt>
                  <c:pt idx="608">
                    <c:v>15-jul</c:v>
                  </c:pt>
                  <c:pt idx="609">
                    <c:v>16-jul</c:v>
                  </c:pt>
                  <c:pt idx="610">
                    <c:v>17-jul</c:v>
                  </c:pt>
                  <c:pt idx="611">
                    <c:v>18-jul</c:v>
                  </c:pt>
                  <c:pt idx="612">
                    <c:v>19-jul</c:v>
                  </c:pt>
                  <c:pt idx="613">
                    <c:v>20-jul</c:v>
                  </c:pt>
                  <c:pt idx="614">
                    <c:v>21-jul</c:v>
                  </c:pt>
                  <c:pt idx="615">
                    <c:v>22-jul</c:v>
                  </c:pt>
                  <c:pt idx="616">
                    <c:v>23-jul</c:v>
                  </c:pt>
                  <c:pt idx="617">
                    <c:v>24-jul</c:v>
                  </c:pt>
                  <c:pt idx="618">
                    <c:v>25-jul</c:v>
                  </c:pt>
                  <c:pt idx="619">
                    <c:v>26-jul</c:v>
                  </c:pt>
                  <c:pt idx="620">
                    <c:v>27-jul</c:v>
                  </c:pt>
                  <c:pt idx="621">
                    <c:v>28-jul</c:v>
                  </c:pt>
                  <c:pt idx="622">
                    <c:v>29-jul</c:v>
                  </c:pt>
                  <c:pt idx="623">
                    <c:v>30-jul</c:v>
                  </c:pt>
                  <c:pt idx="624">
                    <c:v>31-jul</c:v>
                  </c:pt>
                  <c:pt idx="625">
                    <c:v>01-ago</c:v>
                  </c:pt>
                  <c:pt idx="626">
                    <c:v>02-ago</c:v>
                  </c:pt>
                  <c:pt idx="627">
                    <c:v>03-ago</c:v>
                  </c:pt>
                  <c:pt idx="628">
                    <c:v>04-ago</c:v>
                  </c:pt>
                  <c:pt idx="629">
                    <c:v>05-ago</c:v>
                  </c:pt>
                  <c:pt idx="630">
                    <c:v>06-ago</c:v>
                  </c:pt>
                  <c:pt idx="631">
                    <c:v>07-ago</c:v>
                  </c:pt>
                  <c:pt idx="632">
                    <c:v>08-ago</c:v>
                  </c:pt>
                  <c:pt idx="633">
                    <c:v>09-ago</c:v>
                  </c:pt>
                  <c:pt idx="634">
                    <c:v>10-ago</c:v>
                  </c:pt>
                  <c:pt idx="635">
                    <c:v>11-ago</c:v>
                  </c:pt>
                  <c:pt idx="636">
                    <c:v>12-ago</c:v>
                  </c:pt>
                  <c:pt idx="637">
                    <c:v>13-ago</c:v>
                  </c:pt>
                  <c:pt idx="638">
                    <c:v>14-ago</c:v>
                  </c:pt>
                  <c:pt idx="639">
                    <c:v>15-ago</c:v>
                  </c:pt>
                  <c:pt idx="640">
                    <c:v>16-ago</c:v>
                  </c:pt>
                  <c:pt idx="641">
                    <c:v>17-ago</c:v>
                  </c:pt>
                  <c:pt idx="642">
                    <c:v>18-ago</c:v>
                  </c:pt>
                  <c:pt idx="643">
                    <c:v>19-ago</c:v>
                  </c:pt>
                  <c:pt idx="644">
                    <c:v>20-ago</c:v>
                  </c:pt>
                  <c:pt idx="645">
                    <c:v>21-ago</c:v>
                  </c:pt>
                  <c:pt idx="646">
                    <c:v>22-ago</c:v>
                  </c:pt>
                  <c:pt idx="647">
                    <c:v>23-ago</c:v>
                  </c:pt>
                  <c:pt idx="648">
                    <c:v>24-ago</c:v>
                  </c:pt>
                  <c:pt idx="649">
                    <c:v>25-ago</c:v>
                  </c:pt>
                  <c:pt idx="650">
                    <c:v>26-ago</c:v>
                  </c:pt>
                  <c:pt idx="651">
                    <c:v>27-ago</c:v>
                  </c:pt>
                  <c:pt idx="652">
                    <c:v>28-ago</c:v>
                  </c:pt>
                  <c:pt idx="653">
                    <c:v>29-ago</c:v>
                  </c:pt>
                  <c:pt idx="654">
                    <c:v>30-ago</c:v>
                  </c:pt>
                  <c:pt idx="655">
                    <c:v>31-ago</c:v>
                  </c:pt>
                  <c:pt idx="656">
                    <c:v>01-sep</c:v>
                  </c:pt>
                  <c:pt idx="657">
                    <c:v>02-sep</c:v>
                  </c:pt>
                  <c:pt idx="658">
                    <c:v>03-sep</c:v>
                  </c:pt>
                  <c:pt idx="659">
                    <c:v>04-sep</c:v>
                  </c:pt>
                  <c:pt idx="660">
                    <c:v>05-sep</c:v>
                  </c:pt>
                  <c:pt idx="661">
                    <c:v>06-sep</c:v>
                  </c:pt>
                  <c:pt idx="662">
                    <c:v>07-sep</c:v>
                  </c:pt>
                  <c:pt idx="663">
                    <c:v>08-sep</c:v>
                  </c:pt>
                  <c:pt idx="664">
                    <c:v>09-sep</c:v>
                  </c:pt>
                  <c:pt idx="665">
                    <c:v>10-sep</c:v>
                  </c:pt>
                  <c:pt idx="666">
                    <c:v>11-sep</c:v>
                  </c:pt>
                  <c:pt idx="667">
                    <c:v>12-sep</c:v>
                  </c:pt>
                  <c:pt idx="668">
                    <c:v>13-sep</c:v>
                  </c:pt>
                  <c:pt idx="669">
                    <c:v>14-sep</c:v>
                  </c:pt>
                  <c:pt idx="670">
                    <c:v>15-sep</c:v>
                  </c:pt>
                  <c:pt idx="671">
                    <c:v>16-sep</c:v>
                  </c:pt>
                  <c:pt idx="672">
                    <c:v>17-sep</c:v>
                  </c:pt>
                  <c:pt idx="673">
                    <c:v>18-sep</c:v>
                  </c:pt>
                  <c:pt idx="674">
                    <c:v>19-sep</c:v>
                  </c:pt>
                  <c:pt idx="675">
                    <c:v>20-sep</c:v>
                  </c:pt>
                  <c:pt idx="676">
                    <c:v>21-sep</c:v>
                  </c:pt>
                  <c:pt idx="677">
                    <c:v>22-sep</c:v>
                  </c:pt>
                  <c:pt idx="678">
                    <c:v>23-sep</c:v>
                  </c:pt>
                  <c:pt idx="679">
                    <c:v>24-sep</c:v>
                  </c:pt>
                  <c:pt idx="680">
                    <c:v>25-sep</c:v>
                  </c:pt>
                  <c:pt idx="681">
                    <c:v>26-sep</c:v>
                  </c:pt>
                  <c:pt idx="682">
                    <c:v>27-sep</c:v>
                  </c:pt>
                  <c:pt idx="683">
                    <c:v>28-sep</c:v>
                  </c:pt>
                  <c:pt idx="684">
                    <c:v>29-sep</c:v>
                  </c:pt>
                  <c:pt idx="685">
                    <c:v>30-sep</c:v>
                  </c:pt>
                  <c:pt idx="686">
                    <c:v>01-oct</c:v>
                  </c:pt>
                  <c:pt idx="687">
                    <c:v>02-oct</c:v>
                  </c:pt>
                  <c:pt idx="688">
                    <c:v>03-oct</c:v>
                  </c:pt>
                  <c:pt idx="689">
                    <c:v>04-oct</c:v>
                  </c:pt>
                  <c:pt idx="690">
                    <c:v>05-oct</c:v>
                  </c:pt>
                  <c:pt idx="691">
                    <c:v>06-oct</c:v>
                  </c:pt>
                  <c:pt idx="692">
                    <c:v>07-oct</c:v>
                  </c:pt>
                  <c:pt idx="693">
                    <c:v>08-oct</c:v>
                  </c:pt>
                  <c:pt idx="694">
                    <c:v>09-oct</c:v>
                  </c:pt>
                  <c:pt idx="695">
                    <c:v>10-oct</c:v>
                  </c:pt>
                  <c:pt idx="696">
                    <c:v>11-oct</c:v>
                  </c:pt>
                  <c:pt idx="697">
                    <c:v>12-oct</c:v>
                  </c:pt>
                  <c:pt idx="698">
                    <c:v>13-oct</c:v>
                  </c:pt>
                  <c:pt idx="699">
                    <c:v>14-oct</c:v>
                  </c:pt>
                  <c:pt idx="700">
                    <c:v>15-oct</c:v>
                  </c:pt>
                  <c:pt idx="701">
                    <c:v>16-oct</c:v>
                  </c:pt>
                  <c:pt idx="702">
                    <c:v>17-oct</c:v>
                  </c:pt>
                  <c:pt idx="703">
                    <c:v>18-oct</c:v>
                  </c:pt>
                  <c:pt idx="704">
                    <c:v>19-oct</c:v>
                  </c:pt>
                  <c:pt idx="705">
                    <c:v>20-oct</c:v>
                  </c:pt>
                  <c:pt idx="706">
                    <c:v>21-oct</c:v>
                  </c:pt>
                  <c:pt idx="707">
                    <c:v>22-oct</c:v>
                  </c:pt>
                  <c:pt idx="708">
                    <c:v>23-oct</c:v>
                  </c:pt>
                  <c:pt idx="709">
                    <c:v>24-oct</c:v>
                  </c:pt>
                  <c:pt idx="710">
                    <c:v>25-oct</c:v>
                  </c:pt>
                  <c:pt idx="711">
                    <c:v>26-oct</c:v>
                  </c:pt>
                  <c:pt idx="712">
                    <c:v>27-oct</c:v>
                  </c:pt>
                  <c:pt idx="713">
                    <c:v>28-oct</c:v>
                  </c:pt>
                  <c:pt idx="714">
                    <c:v>29-oct</c:v>
                  </c:pt>
                  <c:pt idx="715">
                    <c:v>30-oct</c:v>
                  </c:pt>
                  <c:pt idx="716">
                    <c:v>31-oct</c:v>
                  </c:pt>
                  <c:pt idx="717">
                    <c:v>01-nov</c:v>
                  </c:pt>
                  <c:pt idx="718">
                    <c:v>02-nov</c:v>
                  </c:pt>
                  <c:pt idx="719">
                    <c:v>03-nov</c:v>
                  </c:pt>
                  <c:pt idx="720">
                    <c:v>04-nov</c:v>
                  </c:pt>
                  <c:pt idx="721">
                    <c:v>05-nov</c:v>
                  </c:pt>
                  <c:pt idx="722">
                    <c:v>06-nov</c:v>
                  </c:pt>
                  <c:pt idx="723">
                    <c:v>07-nov</c:v>
                  </c:pt>
                  <c:pt idx="724">
                    <c:v>08-nov</c:v>
                  </c:pt>
                  <c:pt idx="725">
                    <c:v>09-nov</c:v>
                  </c:pt>
                  <c:pt idx="726">
                    <c:v>10-nov</c:v>
                  </c:pt>
                  <c:pt idx="727">
                    <c:v>11-nov</c:v>
                  </c:pt>
                  <c:pt idx="728">
                    <c:v>12-nov</c:v>
                  </c:pt>
                  <c:pt idx="729">
                    <c:v>13-nov</c:v>
                  </c:pt>
                  <c:pt idx="730">
                    <c:v>14-nov</c:v>
                  </c:pt>
                  <c:pt idx="731">
                    <c:v>15-nov</c:v>
                  </c:pt>
                  <c:pt idx="732">
                    <c:v>16-nov</c:v>
                  </c:pt>
                  <c:pt idx="733">
                    <c:v>17-nov</c:v>
                  </c:pt>
                  <c:pt idx="734">
                    <c:v>18-nov</c:v>
                  </c:pt>
                  <c:pt idx="735">
                    <c:v>19-nov</c:v>
                  </c:pt>
                  <c:pt idx="736">
                    <c:v>20-nov</c:v>
                  </c:pt>
                  <c:pt idx="737">
                    <c:v>21-nov</c:v>
                  </c:pt>
                  <c:pt idx="738">
                    <c:v>22-nov</c:v>
                  </c:pt>
                  <c:pt idx="739">
                    <c:v>23-nov</c:v>
                  </c:pt>
                  <c:pt idx="740">
                    <c:v>24-nov</c:v>
                  </c:pt>
                  <c:pt idx="741">
                    <c:v>25-nov</c:v>
                  </c:pt>
                  <c:pt idx="742">
                    <c:v>26-nov</c:v>
                  </c:pt>
                  <c:pt idx="743">
                    <c:v>27-nov</c:v>
                  </c:pt>
                  <c:pt idx="744">
                    <c:v>28-nov</c:v>
                  </c:pt>
                  <c:pt idx="745">
                    <c:v>29-nov</c:v>
                  </c:pt>
                  <c:pt idx="746">
                    <c:v>30-nov</c:v>
                  </c:pt>
                  <c:pt idx="747">
                    <c:v>01-dic</c:v>
                  </c:pt>
                  <c:pt idx="748">
                    <c:v>02-dic</c:v>
                  </c:pt>
                  <c:pt idx="749">
                    <c:v>03-dic</c:v>
                  </c:pt>
                  <c:pt idx="750">
                    <c:v>04-dic</c:v>
                  </c:pt>
                  <c:pt idx="751">
                    <c:v>05-dic</c:v>
                  </c:pt>
                  <c:pt idx="752">
                    <c:v>06-dic</c:v>
                  </c:pt>
                  <c:pt idx="753">
                    <c:v>07-dic</c:v>
                  </c:pt>
                  <c:pt idx="754">
                    <c:v>08-dic</c:v>
                  </c:pt>
                  <c:pt idx="755">
                    <c:v>09-dic</c:v>
                  </c:pt>
                  <c:pt idx="756">
                    <c:v>10-dic</c:v>
                  </c:pt>
                  <c:pt idx="757">
                    <c:v>11-dic</c:v>
                  </c:pt>
                  <c:pt idx="758">
                    <c:v>12-dic</c:v>
                  </c:pt>
                  <c:pt idx="759">
                    <c:v>13-dic</c:v>
                  </c:pt>
                  <c:pt idx="760">
                    <c:v>14-dic</c:v>
                  </c:pt>
                  <c:pt idx="761">
                    <c:v>15-dic</c:v>
                  </c:pt>
                  <c:pt idx="762">
                    <c:v>16-dic</c:v>
                  </c:pt>
                  <c:pt idx="763">
                    <c:v>17-dic</c:v>
                  </c:pt>
                  <c:pt idx="764">
                    <c:v>18-dic</c:v>
                  </c:pt>
                  <c:pt idx="765">
                    <c:v>19-dic</c:v>
                  </c:pt>
                  <c:pt idx="766">
                    <c:v>20-dic</c:v>
                  </c:pt>
                  <c:pt idx="767">
                    <c:v>21-dic</c:v>
                  </c:pt>
                  <c:pt idx="768">
                    <c:v>22-dic</c:v>
                  </c:pt>
                  <c:pt idx="769">
                    <c:v>23-dic</c:v>
                  </c:pt>
                  <c:pt idx="770">
                    <c:v>24-dic</c:v>
                  </c:pt>
                  <c:pt idx="771">
                    <c:v>25-dic</c:v>
                  </c:pt>
                  <c:pt idx="772">
                    <c:v>26-dic</c:v>
                  </c:pt>
                  <c:pt idx="773">
                    <c:v>27-dic</c:v>
                  </c:pt>
                  <c:pt idx="774">
                    <c:v>28-dic</c:v>
                  </c:pt>
                  <c:pt idx="775">
                    <c:v>29-dic</c:v>
                  </c:pt>
                  <c:pt idx="776">
                    <c:v>30-dic</c:v>
                  </c:pt>
                  <c:pt idx="777">
                    <c:v>31-dic</c:v>
                  </c:pt>
                  <c:pt idx="778">
                    <c:v>01-ene</c:v>
                  </c:pt>
                  <c:pt idx="779">
                    <c:v>02-ene</c:v>
                  </c:pt>
                  <c:pt idx="780">
                    <c:v>03-ene</c:v>
                  </c:pt>
                  <c:pt idx="781">
                    <c:v>04-ene</c:v>
                  </c:pt>
                  <c:pt idx="782">
                    <c:v>05-ene</c:v>
                  </c:pt>
                  <c:pt idx="783">
                    <c:v>06-ene</c:v>
                  </c:pt>
                  <c:pt idx="784">
                    <c:v>07-ene</c:v>
                  </c:pt>
                  <c:pt idx="785">
                    <c:v>08-ene</c:v>
                  </c:pt>
                  <c:pt idx="786">
                    <c:v>09-ene</c:v>
                  </c:pt>
                  <c:pt idx="787">
                    <c:v>10-ene</c:v>
                  </c:pt>
                  <c:pt idx="788">
                    <c:v>11-ene</c:v>
                  </c:pt>
                  <c:pt idx="789">
                    <c:v>12-ene</c:v>
                  </c:pt>
                  <c:pt idx="790">
                    <c:v>13-ene</c:v>
                  </c:pt>
                  <c:pt idx="791">
                    <c:v>14-ene</c:v>
                  </c:pt>
                  <c:pt idx="792">
                    <c:v>15-ene</c:v>
                  </c:pt>
                  <c:pt idx="793">
                    <c:v>16-ene</c:v>
                  </c:pt>
                  <c:pt idx="794">
                    <c:v>17-ene</c:v>
                  </c:pt>
                  <c:pt idx="795">
                    <c:v>18-ene</c:v>
                  </c:pt>
                  <c:pt idx="796">
                    <c:v>19-ene</c:v>
                  </c:pt>
                  <c:pt idx="797">
                    <c:v>20-ene</c:v>
                  </c:pt>
                  <c:pt idx="798">
                    <c:v>21-ene</c:v>
                  </c:pt>
                  <c:pt idx="799">
                    <c:v>22-ene</c:v>
                  </c:pt>
                  <c:pt idx="800">
                    <c:v>23-ene</c:v>
                  </c:pt>
                  <c:pt idx="801">
                    <c:v>24-ene</c:v>
                  </c:pt>
                  <c:pt idx="802">
                    <c:v>25-ene</c:v>
                  </c:pt>
                  <c:pt idx="803">
                    <c:v>26-ene</c:v>
                  </c:pt>
                  <c:pt idx="804">
                    <c:v>27-ene</c:v>
                  </c:pt>
                  <c:pt idx="805">
                    <c:v>28-ene</c:v>
                  </c:pt>
                  <c:pt idx="806">
                    <c:v>29-ene</c:v>
                  </c:pt>
                  <c:pt idx="807">
                    <c:v>30-ene</c:v>
                  </c:pt>
                  <c:pt idx="808">
                    <c:v>31-ene</c:v>
                  </c:pt>
                  <c:pt idx="809">
                    <c:v>01-feb</c:v>
                  </c:pt>
                  <c:pt idx="810">
                    <c:v>02-feb</c:v>
                  </c:pt>
                  <c:pt idx="811">
                    <c:v>03-feb</c:v>
                  </c:pt>
                  <c:pt idx="812">
                    <c:v>04-feb</c:v>
                  </c:pt>
                  <c:pt idx="813">
                    <c:v>05-feb</c:v>
                  </c:pt>
                  <c:pt idx="814">
                    <c:v>06-feb</c:v>
                  </c:pt>
                  <c:pt idx="815">
                    <c:v>07-feb</c:v>
                  </c:pt>
                  <c:pt idx="816">
                    <c:v>08-feb</c:v>
                  </c:pt>
                  <c:pt idx="817">
                    <c:v>09-feb</c:v>
                  </c:pt>
                  <c:pt idx="818">
                    <c:v>10-feb</c:v>
                  </c:pt>
                  <c:pt idx="819">
                    <c:v>11-feb</c:v>
                  </c:pt>
                  <c:pt idx="820">
                    <c:v>12-feb</c:v>
                  </c:pt>
                  <c:pt idx="821">
                    <c:v>13-feb</c:v>
                  </c:pt>
                  <c:pt idx="822">
                    <c:v>14-feb</c:v>
                  </c:pt>
                  <c:pt idx="823">
                    <c:v>15-feb</c:v>
                  </c:pt>
                  <c:pt idx="824">
                    <c:v>16-feb</c:v>
                  </c:pt>
                  <c:pt idx="825">
                    <c:v>17-feb</c:v>
                  </c:pt>
                  <c:pt idx="826">
                    <c:v>18-feb</c:v>
                  </c:pt>
                  <c:pt idx="827">
                    <c:v>19-feb</c:v>
                  </c:pt>
                  <c:pt idx="828">
                    <c:v>20-feb</c:v>
                  </c:pt>
                  <c:pt idx="829">
                    <c:v>21-feb</c:v>
                  </c:pt>
                  <c:pt idx="830">
                    <c:v>22-feb</c:v>
                  </c:pt>
                  <c:pt idx="831">
                    <c:v>23-feb</c:v>
                  </c:pt>
                  <c:pt idx="832">
                    <c:v>24-feb</c:v>
                  </c:pt>
                  <c:pt idx="833">
                    <c:v>25-feb</c:v>
                  </c:pt>
                  <c:pt idx="834">
                    <c:v>26-feb</c:v>
                  </c:pt>
                  <c:pt idx="835">
                    <c:v>27-feb</c:v>
                  </c:pt>
                  <c:pt idx="836">
                    <c:v>28-feb</c:v>
                  </c:pt>
                  <c:pt idx="837">
                    <c:v>01-mar</c:v>
                  </c:pt>
                  <c:pt idx="838">
                    <c:v>02-mar</c:v>
                  </c:pt>
                  <c:pt idx="839">
                    <c:v>03-mar</c:v>
                  </c:pt>
                  <c:pt idx="840">
                    <c:v>04-mar</c:v>
                  </c:pt>
                  <c:pt idx="841">
                    <c:v>05-mar</c:v>
                  </c:pt>
                  <c:pt idx="842">
                    <c:v>06-mar</c:v>
                  </c:pt>
                  <c:pt idx="843">
                    <c:v>07-mar</c:v>
                  </c:pt>
                  <c:pt idx="844">
                    <c:v>08-mar</c:v>
                  </c:pt>
                  <c:pt idx="845">
                    <c:v>09-mar</c:v>
                  </c:pt>
                  <c:pt idx="846">
                    <c:v>10-mar</c:v>
                  </c:pt>
                  <c:pt idx="847">
                    <c:v>11-mar</c:v>
                  </c:pt>
                  <c:pt idx="848">
                    <c:v>12-mar</c:v>
                  </c:pt>
                  <c:pt idx="849">
                    <c:v>13-mar</c:v>
                  </c:pt>
                  <c:pt idx="850">
                    <c:v>14-mar</c:v>
                  </c:pt>
                  <c:pt idx="851">
                    <c:v>15-mar</c:v>
                  </c:pt>
                  <c:pt idx="852">
                    <c:v>16-mar</c:v>
                  </c:pt>
                  <c:pt idx="853">
                    <c:v>17-mar</c:v>
                  </c:pt>
                  <c:pt idx="854">
                    <c:v>18-mar</c:v>
                  </c:pt>
                  <c:pt idx="855">
                    <c:v>19-mar</c:v>
                  </c:pt>
                  <c:pt idx="856">
                    <c:v>20-mar</c:v>
                  </c:pt>
                  <c:pt idx="857">
                    <c:v>21-mar</c:v>
                  </c:pt>
                  <c:pt idx="858">
                    <c:v>22-mar</c:v>
                  </c:pt>
                  <c:pt idx="859">
                    <c:v>23-mar</c:v>
                  </c:pt>
                  <c:pt idx="860">
                    <c:v>24-mar</c:v>
                  </c:pt>
                  <c:pt idx="861">
                    <c:v>25-mar</c:v>
                  </c:pt>
                  <c:pt idx="862">
                    <c:v>26-mar</c:v>
                  </c:pt>
                  <c:pt idx="863">
                    <c:v>27-mar</c:v>
                  </c:pt>
                  <c:pt idx="864">
                    <c:v>28-mar</c:v>
                  </c:pt>
                  <c:pt idx="865">
                    <c:v>29-mar</c:v>
                  </c:pt>
                  <c:pt idx="866">
                    <c:v>30-mar</c:v>
                  </c:pt>
                  <c:pt idx="867">
                    <c:v>31-mar</c:v>
                  </c:pt>
                  <c:pt idx="868">
                    <c:v>01-abr</c:v>
                  </c:pt>
                  <c:pt idx="869">
                    <c:v>02-abr</c:v>
                  </c:pt>
                  <c:pt idx="870">
                    <c:v>03-abr</c:v>
                  </c:pt>
                  <c:pt idx="871">
                    <c:v>04-abr</c:v>
                  </c:pt>
                  <c:pt idx="872">
                    <c:v>05-abr</c:v>
                  </c:pt>
                  <c:pt idx="873">
                    <c:v>06-abr</c:v>
                  </c:pt>
                  <c:pt idx="874">
                    <c:v>07-abr</c:v>
                  </c:pt>
                  <c:pt idx="875">
                    <c:v>08-abr</c:v>
                  </c:pt>
                  <c:pt idx="876">
                    <c:v>09-abr</c:v>
                  </c:pt>
                  <c:pt idx="877">
                    <c:v>10-abr</c:v>
                  </c:pt>
                  <c:pt idx="878">
                    <c:v>11-abr</c:v>
                  </c:pt>
                  <c:pt idx="879">
                    <c:v>12-abr</c:v>
                  </c:pt>
                  <c:pt idx="880">
                    <c:v>13-abr</c:v>
                  </c:pt>
                  <c:pt idx="881">
                    <c:v>14-abr</c:v>
                  </c:pt>
                  <c:pt idx="882">
                    <c:v>15-abr</c:v>
                  </c:pt>
                  <c:pt idx="883">
                    <c:v>16-abr</c:v>
                  </c:pt>
                  <c:pt idx="884">
                    <c:v>17-abr</c:v>
                  </c:pt>
                  <c:pt idx="885">
                    <c:v>18-abr</c:v>
                  </c:pt>
                  <c:pt idx="886">
                    <c:v>19-abr</c:v>
                  </c:pt>
                  <c:pt idx="887">
                    <c:v>20-abr</c:v>
                  </c:pt>
                  <c:pt idx="888">
                    <c:v>21-abr</c:v>
                  </c:pt>
                  <c:pt idx="889">
                    <c:v>22-abr</c:v>
                  </c:pt>
                  <c:pt idx="890">
                    <c:v>23-abr</c:v>
                  </c:pt>
                  <c:pt idx="891">
                    <c:v>24-abr</c:v>
                  </c:pt>
                  <c:pt idx="892">
                    <c:v>25-abr</c:v>
                  </c:pt>
                  <c:pt idx="893">
                    <c:v>26-abr</c:v>
                  </c:pt>
                  <c:pt idx="894">
                    <c:v>27-abr</c:v>
                  </c:pt>
                  <c:pt idx="895">
                    <c:v>28-abr</c:v>
                  </c:pt>
                  <c:pt idx="896">
                    <c:v>29-abr</c:v>
                  </c:pt>
                  <c:pt idx="897">
                    <c:v>30-abr</c:v>
                  </c:pt>
                  <c:pt idx="898">
                    <c:v>01-may</c:v>
                  </c:pt>
                  <c:pt idx="899">
                    <c:v>02-may</c:v>
                  </c:pt>
                  <c:pt idx="900">
                    <c:v>03-may</c:v>
                  </c:pt>
                  <c:pt idx="901">
                    <c:v>04-may</c:v>
                  </c:pt>
                  <c:pt idx="902">
                    <c:v>05-may</c:v>
                  </c:pt>
                  <c:pt idx="903">
                    <c:v>06-may</c:v>
                  </c:pt>
                  <c:pt idx="904">
                    <c:v>07-may</c:v>
                  </c:pt>
                  <c:pt idx="905">
                    <c:v>08-may</c:v>
                  </c:pt>
                  <c:pt idx="906">
                    <c:v>09-may</c:v>
                  </c:pt>
                  <c:pt idx="907">
                    <c:v>10-may</c:v>
                  </c:pt>
                  <c:pt idx="908">
                    <c:v>11-may</c:v>
                  </c:pt>
                  <c:pt idx="909">
                    <c:v>12-may</c:v>
                  </c:pt>
                  <c:pt idx="910">
                    <c:v>13-may</c:v>
                  </c:pt>
                  <c:pt idx="911">
                    <c:v>14-may</c:v>
                  </c:pt>
                  <c:pt idx="912">
                    <c:v>15-may</c:v>
                  </c:pt>
                  <c:pt idx="913">
                    <c:v>16-may</c:v>
                  </c:pt>
                  <c:pt idx="914">
                    <c:v>17-may</c:v>
                  </c:pt>
                  <c:pt idx="915">
                    <c:v>18-may</c:v>
                  </c:pt>
                  <c:pt idx="916">
                    <c:v>19-may</c:v>
                  </c:pt>
                  <c:pt idx="917">
                    <c:v>20-may</c:v>
                  </c:pt>
                  <c:pt idx="918">
                    <c:v>21-may</c:v>
                  </c:pt>
                  <c:pt idx="919">
                    <c:v>22-may</c:v>
                  </c:pt>
                  <c:pt idx="920">
                    <c:v>23-may</c:v>
                  </c:pt>
                  <c:pt idx="921">
                    <c:v>24-may</c:v>
                  </c:pt>
                  <c:pt idx="922">
                    <c:v>25-may</c:v>
                  </c:pt>
                  <c:pt idx="923">
                    <c:v>26-may</c:v>
                  </c:pt>
                  <c:pt idx="924">
                    <c:v>27-may</c:v>
                  </c:pt>
                  <c:pt idx="925">
                    <c:v>28-may</c:v>
                  </c:pt>
                  <c:pt idx="926">
                    <c:v>29-may</c:v>
                  </c:pt>
                  <c:pt idx="927">
                    <c:v>30-may</c:v>
                  </c:pt>
                  <c:pt idx="928">
                    <c:v>31-may</c:v>
                  </c:pt>
                  <c:pt idx="929">
                    <c:v>01-jun</c:v>
                  </c:pt>
                  <c:pt idx="930">
                    <c:v>02-jun</c:v>
                  </c:pt>
                  <c:pt idx="931">
                    <c:v>03-jun</c:v>
                  </c:pt>
                  <c:pt idx="932">
                    <c:v>04-jun</c:v>
                  </c:pt>
                  <c:pt idx="933">
                    <c:v>05-jun</c:v>
                  </c:pt>
                  <c:pt idx="934">
                    <c:v>06-jun</c:v>
                  </c:pt>
                  <c:pt idx="935">
                    <c:v>07-jun</c:v>
                  </c:pt>
                  <c:pt idx="936">
                    <c:v>08-jun</c:v>
                  </c:pt>
                  <c:pt idx="937">
                    <c:v>09-jun</c:v>
                  </c:pt>
                  <c:pt idx="938">
                    <c:v>10-jun</c:v>
                  </c:pt>
                  <c:pt idx="939">
                    <c:v>11-jun</c:v>
                  </c:pt>
                  <c:pt idx="940">
                    <c:v>12-jun</c:v>
                  </c:pt>
                  <c:pt idx="941">
                    <c:v>13-jun</c:v>
                  </c:pt>
                  <c:pt idx="942">
                    <c:v>14-jun</c:v>
                  </c:pt>
                  <c:pt idx="943">
                    <c:v>15-jun</c:v>
                  </c:pt>
                  <c:pt idx="944">
                    <c:v>16-jun</c:v>
                  </c:pt>
                  <c:pt idx="945">
                    <c:v>17-jun</c:v>
                  </c:pt>
                  <c:pt idx="946">
                    <c:v>18-jun</c:v>
                  </c:pt>
                  <c:pt idx="947">
                    <c:v>19-jun</c:v>
                  </c:pt>
                  <c:pt idx="948">
                    <c:v>20-jun</c:v>
                  </c:pt>
                  <c:pt idx="949">
                    <c:v>21-jun</c:v>
                  </c:pt>
                  <c:pt idx="950">
                    <c:v>22-jun</c:v>
                  </c:pt>
                  <c:pt idx="951">
                    <c:v>23-jun</c:v>
                  </c:pt>
                  <c:pt idx="952">
                    <c:v>24-jun</c:v>
                  </c:pt>
                  <c:pt idx="953">
                    <c:v>25-jun</c:v>
                  </c:pt>
                  <c:pt idx="954">
                    <c:v>26-jun</c:v>
                  </c:pt>
                  <c:pt idx="955">
                    <c:v>27-jun</c:v>
                  </c:pt>
                  <c:pt idx="956">
                    <c:v>28-jun</c:v>
                  </c:pt>
                  <c:pt idx="957">
                    <c:v>29-jun</c:v>
                  </c:pt>
                  <c:pt idx="958">
                    <c:v>30-jun</c:v>
                  </c:pt>
                  <c:pt idx="959">
                    <c:v>01-jul</c:v>
                  </c:pt>
                  <c:pt idx="960">
                    <c:v>02-jul</c:v>
                  </c:pt>
                  <c:pt idx="961">
                    <c:v>03-jul</c:v>
                  </c:pt>
                  <c:pt idx="962">
                    <c:v>04-jul</c:v>
                  </c:pt>
                  <c:pt idx="963">
                    <c:v>05-jul</c:v>
                  </c:pt>
                  <c:pt idx="964">
                    <c:v>06-jul</c:v>
                  </c:pt>
                  <c:pt idx="965">
                    <c:v>07-jul</c:v>
                  </c:pt>
                  <c:pt idx="966">
                    <c:v>08-jul</c:v>
                  </c:pt>
                  <c:pt idx="967">
                    <c:v>09-jul</c:v>
                  </c:pt>
                  <c:pt idx="968">
                    <c:v>10-jul</c:v>
                  </c:pt>
                  <c:pt idx="969">
                    <c:v>11-jul</c:v>
                  </c:pt>
                  <c:pt idx="970">
                    <c:v>12-jul</c:v>
                  </c:pt>
                  <c:pt idx="971">
                    <c:v>13-jul</c:v>
                  </c:pt>
                  <c:pt idx="972">
                    <c:v>14-jul</c:v>
                  </c:pt>
                  <c:pt idx="973">
                    <c:v>15-jul</c:v>
                  </c:pt>
                  <c:pt idx="974">
                    <c:v>16-jul</c:v>
                  </c:pt>
                  <c:pt idx="975">
                    <c:v>17-jul</c:v>
                  </c:pt>
                  <c:pt idx="976">
                    <c:v>18-jul</c:v>
                  </c:pt>
                  <c:pt idx="977">
                    <c:v>19-jul</c:v>
                  </c:pt>
                  <c:pt idx="978">
                    <c:v>20-jul</c:v>
                  </c:pt>
                  <c:pt idx="979">
                    <c:v>21-jul</c:v>
                  </c:pt>
                  <c:pt idx="980">
                    <c:v>22-jul</c:v>
                  </c:pt>
                  <c:pt idx="981">
                    <c:v>23-jul</c:v>
                  </c:pt>
                  <c:pt idx="982">
                    <c:v>24-jul</c:v>
                  </c:pt>
                  <c:pt idx="983">
                    <c:v>25-jul</c:v>
                  </c:pt>
                  <c:pt idx="984">
                    <c:v>26-jul</c:v>
                  </c:pt>
                  <c:pt idx="985">
                    <c:v>27-jul</c:v>
                  </c:pt>
                  <c:pt idx="986">
                    <c:v>28-jul</c:v>
                  </c:pt>
                  <c:pt idx="987">
                    <c:v>29-jul</c:v>
                  </c:pt>
                  <c:pt idx="988">
                    <c:v>30-jul</c:v>
                  </c:pt>
                  <c:pt idx="989">
                    <c:v>31-jul</c:v>
                  </c:pt>
                  <c:pt idx="990">
                    <c:v>01-ago</c:v>
                  </c:pt>
                  <c:pt idx="991">
                    <c:v>02-ago</c:v>
                  </c:pt>
                  <c:pt idx="992">
                    <c:v>03-ago</c:v>
                  </c:pt>
                  <c:pt idx="993">
                    <c:v>04-ago</c:v>
                  </c:pt>
                  <c:pt idx="994">
                    <c:v>05-ago</c:v>
                  </c:pt>
                  <c:pt idx="995">
                    <c:v>06-ago</c:v>
                  </c:pt>
                  <c:pt idx="996">
                    <c:v>07-ago</c:v>
                  </c:pt>
                  <c:pt idx="997">
                    <c:v>08-ago</c:v>
                  </c:pt>
                  <c:pt idx="998">
                    <c:v>09-ago</c:v>
                  </c:pt>
                  <c:pt idx="999">
                    <c:v>10-ago</c:v>
                  </c:pt>
                  <c:pt idx="1000">
                    <c:v>11-ago</c:v>
                  </c:pt>
                  <c:pt idx="1001">
                    <c:v>12-ago</c:v>
                  </c:pt>
                  <c:pt idx="1002">
                    <c:v>13-ago</c:v>
                  </c:pt>
                  <c:pt idx="1003">
                    <c:v>14-ago</c:v>
                  </c:pt>
                  <c:pt idx="1004">
                    <c:v>15-ago</c:v>
                  </c:pt>
                  <c:pt idx="1005">
                    <c:v>16-ago</c:v>
                  </c:pt>
                  <c:pt idx="1006">
                    <c:v>17-ago</c:v>
                  </c:pt>
                  <c:pt idx="1007">
                    <c:v>18-ago</c:v>
                  </c:pt>
                  <c:pt idx="1008">
                    <c:v>19-ago</c:v>
                  </c:pt>
                  <c:pt idx="1009">
                    <c:v>20-ago</c:v>
                  </c:pt>
                  <c:pt idx="1010">
                    <c:v>21-ago</c:v>
                  </c:pt>
                  <c:pt idx="1011">
                    <c:v>22-ago</c:v>
                  </c:pt>
                  <c:pt idx="1012">
                    <c:v>23-ago</c:v>
                  </c:pt>
                  <c:pt idx="1013">
                    <c:v>24-ago</c:v>
                  </c:pt>
                  <c:pt idx="1014">
                    <c:v>25-ago</c:v>
                  </c:pt>
                  <c:pt idx="1015">
                    <c:v>26-ago</c:v>
                  </c:pt>
                  <c:pt idx="1016">
                    <c:v>27-ago</c:v>
                  </c:pt>
                  <c:pt idx="1017">
                    <c:v>28-ago</c:v>
                  </c:pt>
                  <c:pt idx="1018">
                    <c:v>29-ago</c:v>
                  </c:pt>
                  <c:pt idx="1019">
                    <c:v>30-ago</c:v>
                  </c:pt>
                  <c:pt idx="1020">
                    <c:v>31-ago</c:v>
                  </c:pt>
                  <c:pt idx="1021">
                    <c:v>01-sep</c:v>
                  </c:pt>
                  <c:pt idx="1022">
                    <c:v>02-sep</c:v>
                  </c:pt>
                  <c:pt idx="1023">
                    <c:v>03-sep</c:v>
                  </c:pt>
                  <c:pt idx="1024">
                    <c:v>04-sep</c:v>
                  </c:pt>
                  <c:pt idx="1025">
                    <c:v>05-sep</c:v>
                  </c:pt>
                  <c:pt idx="1026">
                    <c:v>06-sep</c:v>
                  </c:pt>
                  <c:pt idx="1027">
                    <c:v>07-sep</c:v>
                  </c:pt>
                  <c:pt idx="1028">
                    <c:v>08-sep</c:v>
                  </c:pt>
                  <c:pt idx="1029">
                    <c:v>09-sep</c:v>
                  </c:pt>
                  <c:pt idx="1030">
                    <c:v>10-sep</c:v>
                  </c:pt>
                  <c:pt idx="1031">
                    <c:v>11-sep</c:v>
                  </c:pt>
                  <c:pt idx="1032">
                    <c:v>12-sep</c:v>
                  </c:pt>
                  <c:pt idx="1033">
                    <c:v>13-sep</c:v>
                  </c:pt>
                  <c:pt idx="1034">
                    <c:v>14-sep</c:v>
                  </c:pt>
                  <c:pt idx="1035">
                    <c:v>15-sep</c:v>
                  </c:pt>
                  <c:pt idx="1036">
                    <c:v>16-sep</c:v>
                  </c:pt>
                  <c:pt idx="1037">
                    <c:v>17-sep</c:v>
                  </c:pt>
                  <c:pt idx="1038">
                    <c:v>18-sep</c:v>
                  </c:pt>
                  <c:pt idx="1039">
                    <c:v>19-sep</c:v>
                  </c:pt>
                  <c:pt idx="1040">
                    <c:v>20-sep</c:v>
                  </c:pt>
                  <c:pt idx="1041">
                    <c:v>21-sep</c:v>
                  </c:pt>
                  <c:pt idx="1042">
                    <c:v>22-sep</c:v>
                  </c:pt>
                  <c:pt idx="1043">
                    <c:v>23-sep</c:v>
                  </c:pt>
                  <c:pt idx="1044">
                    <c:v>24-sep</c:v>
                  </c:pt>
                  <c:pt idx="1045">
                    <c:v>25-sep</c:v>
                  </c:pt>
                  <c:pt idx="1046">
                    <c:v>26-sep</c:v>
                  </c:pt>
                  <c:pt idx="1047">
                    <c:v>27-sep</c:v>
                  </c:pt>
                  <c:pt idx="1048">
                    <c:v>28-sep</c:v>
                  </c:pt>
                  <c:pt idx="1049">
                    <c:v>29-sep</c:v>
                  </c:pt>
                  <c:pt idx="1050">
                    <c:v>30-sep</c:v>
                  </c:pt>
                  <c:pt idx="1051">
                    <c:v>01-oct</c:v>
                  </c:pt>
                  <c:pt idx="1052">
                    <c:v>02-oct</c:v>
                  </c:pt>
                  <c:pt idx="1053">
                    <c:v>03-oct</c:v>
                  </c:pt>
                  <c:pt idx="1054">
                    <c:v>04-oct</c:v>
                  </c:pt>
                  <c:pt idx="1055">
                    <c:v>05-oct</c:v>
                  </c:pt>
                  <c:pt idx="1056">
                    <c:v>06-oct</c:v>
                  </c:pt>
                  <c:pt idx="1057">
                    <c:v>07-oct</c:v>
                  </c:pt>
                  <c:pt idx="1058">
                    <c:v>08-oct</c:v>
                  </c:pt>
                  <c:pt idx="1059">
                    <c:v>09-oct</c:v>
                  </c:pt>
                  <c:pt idx="1060">
                    <c:v>10-oct</c:v>
                  </c:pt>
                  <c:pt idx="1061">
                    <c:v>11-oct</c:v>
                  </c:pt>
                  <c:pt idx="1062">
                    <c:v>12-oct</c:v>
                  </c:pt>
                  <c:pt idx="1063">
                    <c:v>13-oct</c:v>
                  </c:pt>
                  <c:pt idx="1064">
                    <c:v>14-oct</c:v>
                  </c:pt>
                  <c:pt idx="1065">
                    <c:v>15-oct</c:v>
                  </c:pt>
                  <c:pt idx="1066">
                    <c:v>16-oct</c:v>
                  </c:pt>
                  <c:pt idx="1067">
                    <c:v>17-oct</c:v>
                  </c:pt>
                  <c:pt idx="1068">
                    <c:v>18-oct</c:v>
                  </c:pt>
                  <c:pt idx="1069">
                    <c:v>19-oct</c:v>
                  </c:pt>
                  <c:pt idx="1070">
                    <c:v>20-oct</c:v>
                  </c:pt>
                  <c:pt idx="1071">
                    <c:v>21-oct</c:v>
                  </c:pt>
                  <c:pt idx="1072">
                    <c:v>22-oct</c:v>
                  </c:pt>
                  <c:pt idx="1073">
                    <c:v>23-oct</c:v>
                  </c:pt>
                  <c:pt idx="1074">
                    <c:v>24-oct</c:v>
                  </c:pt>
                  <c:pt idx="1075">
                    <c:v>25-oct</c:v>
                  </c:pt>
                  <c:pt idx="1076">
                    <c:v>26-oct</c:v>
                  </c:pt>
                  <c:pt idx="1077">
                    <c:v>27-oct</c:v>
                  </c:pt>
                  <c:pt idx="1078">
                    <c:v>28-oct</c:v>
                  </c:pt>
                  <c:pt idx="1079">
                    <c:v>29-oct</c:v>
                  </c:pt>
                  <c:pt idx="1080">
                    <c:v>30-oct</c:v>
                  </c:pt>
                  <c:pt idx="1081">
                    <c:v>31-oct</c:v>
                  </c:pt>
                  <c:pt idx="1082">
                    <c:v>01-nov</c:v>
                  </c:pt>
                  <c:pt idx="1083">
                    <c:v>02-nov</c:v>
                  </c:pt>
                  <c:pt idx="1084">
                    <c:v>03-nov</c:v>
                  </c:pt>
                  <c:pt idx="1085">
                    <c:v>04-nov</c:v>
                  </c:pt>
                  <c:pt idx="1086">
                    <c:v>05-nov</c:v>
                  </c:pt>
                  <c:pt idx="1087">
                    <c:v>06-nov</c:v>
                  </c:pt>
                  <c:pt idx="1088">
                    <c:v>07-nov</c:v>
                  </c:pt>
                  <c:pt idx="1089">
                    <c:v>08-nov</c:v>
                  </c:pt>
                  <c:pt idx="1090">
                    <c:v>09-nov</c:v>
                  </c:pt>
                  <c:pt idx="1091">
                    <c:v>10-nov</c:v>
                  </c:pt>
                  <c:pt idx="1092">
                    <c:v>11-nov</c:v>
                  </c:pt>
                  <c:pt idx="1093">
                    <c:v>12-nov</c:v>
                  </c:pt>
                  <c:pt idx="1094">
                    <c:v>13-nov</c:v>
                  </c:pt>
                  <c:pt idx="1095">
                    <c:v>14-nov</c:v>
                  </c:pt>
                  <c:pt idx="1096">
                    <c:v>15-nov</c:v>
                  </c:pt>
                  <c:pt idx="1097">
                    <c:v>16-nov</c:v>
                  </c:pt>
                  <c:pt idx="1098">
                    <c:v>17-nov</c:v>
                  </c:pt>
                  <c:pt idx="1099">
                    <c:v>18-nov</c:v>
                  </c:pt>
                  <c:pt idx="1100">
                    <c:v>19-nov</c:v>
                  </c:pt>
                  <c:pt idx="1101">
                    <c:v>20-nov</c:v>
                  </c:pt>
                  <c:pt idx="1102">
                    <c:v>21-nov</c:v>
                  </c:pt>
                  <c:pt idx="1103">
                    <c:v>22-nov</c:v>
                  </c:pt>
                  <c:pt idx="1104">
                    <c:v>23-nov</c:v>
                  </c:pt>
                  <c:pt idx="1105">
                    <c:v>24-nov</c:v>
                  </c:pt>
                  <c:pt idx="1106">
                    <c:v>25-nov</c:v>
                  </c:pt>
                  <c:pt idx="1107">
                    <c:v>26-nov</c:v>
                  </c:pt>
                  <c:pt idx="1108">
                    <c:v>27-nov</c:v>
                  </c:pt>
                  <c:pt idx="1109">
                    <c:v>28-nov</c:v>
                  </c:pt>
                  <c:pt idx="1110">
                    <c:v>29-nov</c:v>
                  </c:pt>
                  <c:pt idx="1111">
                    <c:v>30-nov</c:v>
                  </c:pt>
                  <c:pt idx="1112">
                    <c:v>01-dic</c:v>
                  </c:pt>
                  <c:pt idx="1113">
                    <c:v>02-dic</c:v>
                  </c:pt>
                  <c:pt idx="1114">
                    <c:v>03-dic</c:v>
                  </c:pt>
                  <c:pt idx="1115">
                    <c:v>04-dic</c:v>
                  </c:pt>
                  <c:pt idx="1116">
                    <c:v>05-dic</c:v>
                  </c:pt>
                  <c:pt idx="1117">
                    <c:v>06-dic</c:v>
                  </c:pt>
                  <c:pt idx="1118">
                    <c:v>07-dic</c:v>
                  </c:pt>
                  <c:pt idx="1119">
                    <c:v>08-dic</c:v>
                  </c:pt>
                  <c:pt idx="1120">
                    <c:v>09-dic</c:v>
                  </c:pt>
                  <c:pt idx="1121">
                    <c:v>10-dic</c:v>
                  </c:pt>
                  <c:pt idx="1122">
                    <c:v>11-dic</c:v>
                  </c:pt>
                  <c:pt idx="1123">
                    <c:v>12-dic</c:v>
                  </c:pt>
                  <c:pt idx="1124">
                    <c:v>13-dic</c:v>
                  </c:pt>
                  <c:pt idx="1125">
                    <c:v>14-dic</c:v>
                  </c:pt>
                  <c:pt idx="1126">
                    <c:v>15-dic</c:v>
                  </c:pt>
                  <c:pt idx="1127">
                    <c:v>16-dic</c:v>
                  </c:pt>
                  <c:pt idx="1128">
                    <c:v>17-dic</c:v>
                  </c:pt>
                  <c:pt idx="1129">
                    <c:v>18-dic</c:v>
                  </c:pt>
                  <c:pt idx="1130">
                    <c:v>19-dic</c:v>
                  </c:pt>
                  <c:pt idx="1131">
                    <c:v>20-dic</c:v>
                  </c:pt>
                  <c:pt idx="1132">
                    <c:v>21-dic</c:v>
                  </c:pt>
                  <c:pt idx="1133">
                    <c:v>22-dic</c:v>
                  </c:pt>
                  <c:pt idx="1134">
                    <c:v>23-dic</c:v>
                  </c:pt>
                  <c:pt idx="1135">
                    <c:v>24-dic</c:v>
                  </c:pt>
                  <c:pt idx="1136">
                    <c:v>25-dic</c:v>
                  </c:pt>
                  <c:pt idx="1137">
                    <c:v>26-dic</c:v>
                  </c:pt>
                  <c:pt idx="1138">
                    <c:v>27-dic</c:v>
                  </c:pt>
                  <c:pt idx="1139">
                    <c:v>28-dic</c:v>
                  </c:pt>
                  <c:pt idx="1140">
                    <c:v>29-dic</c:v>
                  </c:pt>
                  <c:pt idx="1141">
                    <c:v>30-dic</c:v>
                  </c:pt>
                  <c:pt idx="1142">
                    <c:v>31-dic</c:v>
                  </c:pt>
                  <c:pt idx="1143">
                    <c:v>01-ene</c:v>
                  </c:pt>
                  <c:pt idx="1144">
                    <c:v>02-ene</c:v>
                  </c:pt>
                  <c:pt idx="1145">
                    <c:v>03-ene</c:v>
                  </c:pt>
                  <c:pt idx="1146">
                    <c:v>04-ene</c:v>
                  </c:pt>
                  <c:pt idx="1147">
                    <c:v>05-ene</c:v>
                  </c:pt>
                  <c:pt idx="1148">
                    <c:v>06-ene</c:v>
                  </c:pt>
                  <c:pt idx="1149">
                    <c:v>07-ene</c:v>
                  </c:pt>
                  <c:pt idx="1150">
                    <c:v>08-ene</c:v>
                  </c:pt>
                  <c:pt idx="1151">
                    <c:v>09-ene</c:v>
                  </c:pt>
                  <c:pt idx="1152">
                    <c:v>10-ene</c:v>
                  </c:pt>
                  <c:pt idx="1153">
                    <c:v>11-ene</c:v>
                  </c:pt>
                  <c:pt idx="1154">
                    <c:v>12-ene</c:v>
                  </c:pt>
                  <c:pt idx="1155">
                    <c:v>13-ene</c:v>
                  </c:pt>
                  <c:pt idx="1156">
                    <c:v>14-ene</c:v>
                  </c:pt>
                  <c:pt idx="1157">
                    <c:v>15-ene</c:v>
                  </c:pt>
                  <c:pt idx="1158">
                    <c:v>16-ene</c:v>
                  </c:pt>
                  <c:pt idx="1159">
                    <c:v>17-ene</c:v>
                  </c:pt>
                  <c:pt idx="1160">
                    <c:v>18-ene</c:v>
                  </c:pt>
                  <c:pt idx="1161">
                    <c:v>19-ene</c:v>
                  </c:pt>
                  <c:pt idx="1162">
                    <c:v>20-ene</c:v>
                  </c:pt>
                  <c:pt idx="1163">
                    <c:v>21-ene</c:v>
                  </c:pt>
                  <c:pt idx="1164">
                    <c:v>22-ene</c:v>
                  </c:pt>
                  <c:pt idx="1165">
                    <c:v>23-ene</c:v>
                  </c:pt>
                  <c:pt idx="1166">
                    <c:v>24-ene</c:v>
                  </c:pt>
                  <c:pt idx="1167">
                    <c:v>25-ene</c:v>
                  </c:pt>
                  <c:pt idx="1168">
                    <c:v>26-ene</c:v>
                  </c:pt>
                  <c:pt idx="1169">
                    <c:v>27-ene</c:v>
                  </c:pt>
                  <c:pt idx="1170">
                    <c:v>28-ene</c:v>
                  </c:pt>
                  <c:pt idx="1171">
                    <c:v>29-ene</c:v>
                  </c:pt>
                  <c:pt idx="1172">
                    <c:v>30-ene</c:v>
                  </c:pt>
                  <c:pt idx="1173">
                    <c:v>31-ene</c:v>
                  </c:pt>
                  <c:pt idx="1174">
                    <c:v>01-feb</c:v>
                  </c:pt>
                  <c:pt idx="1175">
                    <c:v>02-feb</c:v>
                  </c:pt>
                  <c:pt idx="1176">
                    <c:v>03-feb</c:v>
                  </c:pt>
                  <c:pt idx="1177">
                    <c:v>04-feb</c:v>
                  </c:pt>
                  <c:pt idx="1178">
                    <c:v>05-feb</c:v>
                  </c:pt>
                  <c:pt idx="1179">
                    <c:v>06-feb</c:v>
                  </c:pt>
                  <c:pt idx="1180">
                    <c:v>07-feb</c:v>
                  </c:pt>
                  <c:pt idx="1181">
                    <c:v>08-feb</c:v>
                  </c:pt>
                  <c:pt idx="1182">
                    <c:v>09-feb</c:v>
                  </c:pt>
                  <c:pt idx="1183">
                    <c:v>10-feb</c:v>
                  </c:pt>
                  <c:pt idx="1184">
                    <c:v>11-feb</c:v>
                  </c:pt>
                  <c:pt idx="1185">
                    <c:v>12-feb</c:v>
                  </c:pt>
                  <c:pt idx="1186">
                    <c:v>13-feb</c:v>
                  </c:pt>
                  <c:pt idx="1187">
                    <c:v>14-feb</c:v>
                  </c:pt>
                  <c:pt idx="1188">
                    <c:v>15-feb</c:v>
                  </c:pt>
                  <c:pt idx="1189">
                    <c:v>16-feb</c:v>
                  </c:pt>
                  <c:pt idx="1190">
                    <c:v>17-feb</c:v>
                  </c:pt>
                  <c:pt idx="1191">
                    <c:v>18-feb</c:v>
                  </c:pt>
                  <c:pt idx="1192">
                    <c:v>19-feb</c:v>
                  </c:pt>
                  <c:pt idx="1193">
                    <c:v>20-feb</c:v>
                  </c:pt>
                  <c:pt idx="1194">
                    <c:v>21-feb</c:v>
                  </c:pt>
                  <c:pt idx="1195">
                    <c:v>22-feb</c:v>
                  </c:pt>
                  <c:pt idx="1196">
                    <c:v>23-feb</c:v>
                  </c:pt>
                  <c:pt idx="1197">
                    <c:v>24-feb</c:v>
                  </c:pt>
                  <c:pt idx="1198">
                    <c:v>25-feb</c:v>
                  </c:pt>
                  <c:pt idx="1199">
                    <c:v>26-feb</c:v>
                  </c:pt>
                  <c:pt idx="1200">
                    <c:v>27-feb</c:v>
                  </c:pt>
                  <c:pt idx="1201">
                    <c:v>28-feb</c:v>
                  </c:pt>
                  <c:pt idx="1202">
                    <c:v>01-mar</c:v>
                  </c:pt>
                  <c:pt idx="1203">
                    <c:v>02-mar</c:v>
                  </c:pt>
                  <c:pt idx="1204">
                    <c:v>03-mar</c:v>
                  </c:pt>
                  <c:pt idx="1205">
                    <c:v>04-mar</c:v>
                  </c:pt>
                  <c:pt idx="1206">
                    <c:v>05-mar</c:v>
                  </c:pt>
                  <c:pt idx="1207">
                    <c:v>06-mar</c:v>
                  </c:pt>
                  <c:pt idx="1208">
                    <c:v>07-mar</c:v>
                  </c:pt>
                  <c:pt idx="1209">
                    <c:v>08-mar</c:v>
                  </c:pt>
                  <c:pt idx="1210">
                    <c:v>09-mar</c:v>
                  </c:pt>
                  <c:pt idx="1211">
                    <c:v>10-mar</c:v>
                  </c:pt>
                  <c:pt idx="1212">
                    <c:v>11-mar</c:v>
                  </c:pt>
                  <c:pt idx="1213">
                    <c:v>12-mar</c:v>
                  </c:pt>
                  <c:pt idx="1214">
                    <c:v>13-mar</c:v>
                  </c:pt>
                  <c:pt idx="1215">
                    <c:v>14-mar</c:v>
                  </c:pt>
                  <c:pt idx="1216">
                    <c:v>15-mar</c:v>
                  </c:pt>
                  <c:pt idx="1217">
                    <c:v>16-mar</c:v>
                  </c:pt>
                  <c:pt idx="1218">
                    <c:v>17-mar</c:v>
                  </c:pt>
                  <c:pt idx="1219">
                    <c:v>18-mar</c:v>
                  </c:pt>
                  <c:pt idx="1220">
                    <c:v>19-mar</c:v>
                  </c:pt>
                  <c:pt idx="1221">
                    <c:v>20-mar</c:v>
                  </c:pt>
                  <c:pt idx="1222">
                    <c:v>21-mar</c:v>
                  </c:pt>
                  <c:pt idx="1223">
                    <c:v>22-mar</c:v>
                  </c:pt>
                  <c:pt idx="1224">
                    <c:v>23-mar</c:v>
                  </c:pt>
                  <c:pt idx="1225">
                    <c:v>24-mar</c:v>
                  </c:pt>
                  <c:pt idx="1226">
                    <c:v>25-mar</c:v>
                  </c:pt>
                  <c:pt idx="1227">
                    <c:v>26-mar</c:v>
                  </c:pt>
                  <c:pt idx="1228">
                    <c:v>27-mar</c:v>
                  </c:pt>
                  <c:pt idx="1229">
                    <c:v>28-mar</c:v>
                  </c:pt>
                  <c:pt idx="1230">
                    <c:v>29-mar</c:v>
                  </c:pt>
                  <c:pt idx="1231">
                    <c:v>30-mar</c:v>
                  </c:pt>
                  <c:pt idx="1232">
                    <c:v>31-mar</c:v>
                  </c:pt>
                  <c:pt idx="1233">
                    <c:v>01-abr</c:v>
                  </c:pt>
                  <c:pt idx="1234">
                    <c:v>02-abr</c:v>
                  </c:pt>
                  <c:pt idx="1235">
                    <c:v>03-abr</c:v>
                  </c:pt>
                  <c:pt idx="1236">
                    <c:v>04-abr</c:v>
                  </c:pt>
                  <c:pt idx="1237">
                    <c:v>05-abr</c:v>
                  </c:pt>
                  <c:pt idx="1238">
                    <c:v>06-abr</c:v>
                  </c:pt>
                  <c:pt idx="1239">
                    <c:v>07-abr</c:v>
                  </c:pt>
                  <c:pt idx="1240">
                    <c:v>08-abr</c:v>
                  </c:pt>
                  <c:pt idx="1241">
                    <c:v>09-abr</c:v>
                  </c:pt>
                  <c:pt idx="1242">
                    <c:v>10-abr</c:v>
                  </c:pt>
                  <c:pt idx="1243">
                    <c:v>11-abr</c:v>
                  </c:pt>
                  <c:pt idx="1244">
                    <c:v>12-abr</c:v>
                  </c:pt>
                  <c:pt idx="1245">
                    <c:v>13-abr</c:v>
                  </c:pt>
                  <c:pt idx="1246">
                    <c:v>14-abr</c:v>
                  </c:pt>
                  <c:pt idx="1247">
                    <c:v>15-abr</c:v>
                  </c:pt>
                  <c:pt idx="1248">
                    <c:v>16-abr</c:v>
                  </c:pt>
                  <c:pt idx="1249">
                    <c:v>17-abr</c:v>
                  </c:pt>
                  <c:pt idx="1250">
                    <c:v>18-abr</c:v>
                  </c:pt>
                  <c:pt idx="1251">
                    <c:v>19-abr</c:v>
                  </c:pt>
                  <c:pt idx="1252">
                    <c:v>20-abr</c:v>
                  </c:pt>
                  <c:pt idx="1253">
                    <c:v>21-abr</c:v>
                  </c:pt>
                  <c:pt idx="1254">
                    <c:v>22-abr</c:v>
                  </c:pt>
                  <c:pt idx="1255">
                    <c:v>23-abr</c:v>
                  </c:pt>
                  <c:pt idx="1256">
                    <c:v>24-abr</c:v>
                  </c:pt>
                  <c:pt idx="1257">
                    <c:v>25-abr</c:v>
                  </c:pt>
                  <c:pt idx="1258">
                    <c:v>26-abr</c:v>
                  </c:pt>
                  <c:pt idx="1259">
                    <c:v>27-abr</c:v>
                  </c:pt>
                  <c:pt idx="1260">
                    <c:v>28-abr</c:v>
                  </c:pt>
                  <c:pt idx="1261">
                    <c:v>29-abr</c:v>
                  </c:pt>
                  <c:pt idx="1262">
                    <c:v>30-abr</c:v>
                  </c:pt>
                  <c:pt idx="1263">
                    <c:v>01-may</c:v>
                  </c:pt>
                  <c:pt idx="1264">
                    <c:v>02-may</c:v>
                  </c:pt>
                  <c:pt idx="1265">
                    <c:v>03-may</c:v>
                  </c:pt>
                  <c:pt idx="1266">
                    <c:v>04-may</c:v>
                  </c:pt>
                  <c:pt idx="1267">
                    <c:v>05-may</c:v>
                  </c:pt>
                  <c:pt idx="1268">
                    <c:v>06-may</c:v>
                  </c:pt>
                  <c:pt idx="1269">
                    <c:v>07-may</c:v>
                  </c:pt>
                  <c:pt idx="1270">
                    <c:v>08-may</c:v>
                  </c:pt>
                  <c:pt idx="1271">
                    <c:v>09-may</c:v>
                  </c:pt>
                  <c:pt idx="1272">
                    <c:v>10-may</c:v>
                  </c:pt>
                  <c:pt idx="1273">
                    <c:v>11-may</c:v>
                  </c:pt>
                  <c:pt idx="1274">
                    <c:v>12-may</c:v>
                  </c:pt>
                  <c:pt idx="1275">
                    <c:v>13-may</c:v>
                  </c:pt>
                  <c:pt idx="1276">
                    <c:v>14-may</c:v>
                  </c:pt>
                  <c:pt idx="1277">
                    <c:v>15-may</c:v>
                  </c:pt>
                  <c:pt idx="1278">
                    <c:v>16-may</c:v>
                  </c:pt>
                  <c:pt idx="1279">
                    <c:v>17-may</c:v>
                  </c:pt>
                  <c:pt idx="1280">
                    <c:v>18-may</c:v>
                  </c:pt>
                  <c:pt idx="1281">
                    <c:v>19-may</c:v>
                  </c:pt>
                  <c:pt idx="1282">
                    <c:v>20-may</c:v>
                  </c:pt>
                  <c:pt idx="1283">
                    <c:v>21-may</c:v>
                  </c:pt>
                  <c:pt idx="1284">
                    <c:v>22-may</c:v>
                  </c:pt>
                  <c:pt idx="1285">
                    <c:v>23-may</c:v>
                  </c:pt>
                  <c:pt idx="1286">
                    <c:v>24-may</c:v>
                  </c:pt>
                  <c:pt idx="1287">
                    <c:v>25-may</c:v>
                  </c:pt>
                  <c:pt idx="1288">
                    <c:v>26-may</c:v>
                  </c:pt>
                  <c:pt idx="1289">
                    <c:v>27-may</c:v>
                  </c:pt>
                  <c:pt idx="1290">
                    <c:v>28-may</c:v>
                  </c:pt>
                  <c:pt idx="1291">
                    <c:v>29-may</c:v>
                  </c:pt>
                  <c:pt idx="1292">
                    <c:v>30-may</c:v>
                  </c:pt>
                  <c:pt idx="1293">
                    <c:v>31-may</c:v>
                  </c:pt>
                  <c:pt idx="1294">
                    <c:v>01-jun</c:v>
                  </c:pt>
                  <c:pt idx="1295">
                    <c:v>02-jun</c:v>
                  </c:pt>
                  <c:pt idx="1296">
                    <c:v>03-jun</c:v>
                  </c:pt>
                  <c:pt idx="1297">
                    <c:v>04-jun</c:v>
                  </c:pt>
                  <c:pt idx="1298">
                    <c:v>05-jun</c:v>
                  </c:pt>
                  <c:pt idx="1299">
                    <c:v>06-jun</c:v>
                  </c:pt>
                  <c:pt idx="1300">
                    <c:v>07-jun</c:v>
                  </c:pt>
                  <c:pt idx="1301">
                    <c:v>08-jun</c:v>
                  </c:pt>
                  <c:pt idx="1302">
                    <c:v>09-jun</c:v>
                  </c:pt>
                  <c:pt idx="1303">
                    <c:v>10-jun</c:v>
                  </c:pt>
                  <c:pt idx="1304">
                    <c:v>11-jun</c:v>
                  </c:pt>
                  <c:pt idx="1305">
                    <c:v>12-jun</c:v>
                  </c:pt>
                  <c:pt idx="1306">
                    <c:v>13-jun</c:v>
                  </c:pt>
                  <c:pt idx="1307">
                    <c:v>14-jun</c:v>
                  </c:pt>
                  <c:pt idx="1308">
                    <c:v>15-jun</c:v>
                  </c:pt>
                  <c:pt idx="1309">
                    <c:v>16-jun</c:v>
                  </c:pt>
                  <c:pt idx="1310">
                    <c:v>17-jun</c:v>
                  </c:pt>
                  <c:pt idx="1311">
                    <c:v>18-jun</c:v>
                  </c:pt>
                  <c:pt idx="1312">
                    <c:v>19-jun</c:v>
                  </c:pt>
                  <c:pt idx="1313">
                    <c:v>20-jun</c:v>
                  </c:pt>
                  <c:pt idx="1314">
                    <c:v>21-jun</c:v>
                  </c:pt>
                  <c:pt idx="1315">
                    <c:v>22-jun</c:v>
                  </c:pt>
                  <c:pt idx="1316">
                    <c:v>23-jun</c:v>
                  </c:pt>
                  <c:pt idx="1317">
                    <c:v>24-jun</c:v>
                  </c:pt>
                  <c:pt idx="1318">
                    <c:v>25-jun</c:v>
                  </c:pt>
                  <c:pt idx="1319">
                    <c:v>26-jun</c:v>
                  </c:pt>
                  <c:pt idx="1320">
                    <c:v>27-jun</c:v>
                  </c:pt>
                  <c:pt idx="1321">
                    <c:v>28-jun</c:v>
                  </c:pt>
                  <c:pt idx="1322">
                    <c:v>29-jun</c:v>
                  </c:pt>
                  <c:pt idx="1323">
                    <c:v>30-jun</c:v>
                  </c:pt>
                  <c:pt idx="1324">
                    <c:v>01-jul</c:v>
                  </c:pt>
                  <c:pt idx="1325">
                    <c:v>02-jul</c:v>
                  </c:pt>
                  <c:pt idx="1326">
                    <c:v>03-jul</c:v>
                  </c:pt>
                  <c:pt idx="1327">
                    <c:v>04-jul</c:v>
                  </c:pt>
                  <c:pt idx="1328">
                    <c:v>05-jul</c:v>
                  </c:pt>
                  <c:pt idx="1329">
                    <c:v>06-jul</c:v>
                  </c:pt>
                  <c:pt idx="1330">
                    <c:v>07-jul</c:v>
                  </c:pt>
                  <c:pt idx="1331">
                    <c:v>08-jul</c:v>
                  </c:pt>
                  <c:pt idx="1332">
                    <c:v>09-jul</c:v>
                  </c:pt>
                  <c:pt idx="1333">
                    <c:v>10-jul</c:v>
                  </c:pt>
                  <c:pt idx="1334">
                    <c:v>11-jul</c:v>
                  </c:pt>
                  <c:pt idx="1335">
                    <c:v>12-jul</c:v>
                  </c:pt>
                  <c:pt idx="1336">
                    <c:v>13-jul</c:v>
                  </c:pt>
                  <c:pt idx="1337">
                    <c:v>14-jul</c:v>
                  </c:pt>
                  <c:pt idx="1338">
                    <c:v>15-jul</c:v>
                  </c:pt>
                  <c:pt idx="1339">
                    <c:v>16-jul</c:v>
                  </c:pt>
                  <c:pt idx="1340">
                    <c:v>17-jul</c:v>
                  </c:pt>
                  <c:pt idx="1341">
                    <c:v>18-jul</c:v>
                  </c:pt>
                  <c:pt idx="1342">
                    <c:v>19-jul</c:v>
                  </c:pt>
                  <c:pt idx="1343">
                    <c:v>20-jul</c:v>
                  </c:pt>
                  <c:pt idx="1344">
                    <c:v>21-jul</c:v>
                  </c:pt>
                  <c:pt idx="1345">
                    <c:v>22-jul</c:v>
                  </c:pt>
                  <c:pt idx="1346">
                    <c:v>23-jul</c:v>
                  </c:pt>
                  <c:pt idx="1347">
                    <c:v>24-jul</c:v>
                  </c:pt>
                  <c:pt idx="1348">
                    <c:v>25-jul</c:v>
                  </c:pt>
                  <c:pt idx="1349">
                    <c:v>26-jul</c:v>
                  </c:pt>
                  <c:pt idx="1350">
                    <c:v>27-jul</c:v>
                  </c:pt>
                  <c:pt idx="1351">
                    <c:v>28-jul</c:v>
                  </c:pt>
                  <c:pt idx="1352">
                    <c:v>29-jul</c:v>
                  </c:pt>
                  <c:pt idx="1353">
                    <c:v>30-jul</c:v>
                  </c:pt>
                  <c:pt idx="1354">
                    <c:v>31-jul</c:v>
                  </c:pt>
                  <c:pt idx="1355">
                    <c:v>01-ago</c:v>
                  </c:pt>
                  <c:pt idx="1356">
                    <c:v>02-ago</c:v>
                  </c:pt>
                  <c:pt idx="1357">
                    <c:v>03-ago</c:v>
                  </c:pt>
                  <c:pt idx="1358">
                    <c:v>04-ago</c:v>
                  </c:pt>
                  <c:pt idx="1359">
                    <c:v>05-ago</c:v>
                  </c:pt>
                  <c:pt idx="1360">
                    <c:v>06-ago</c:v>
                  </c:pt>
                  <c:pt idx="1361">
                    <c:v>07-ago</c:v>
                  </c:pt>
                  <c:pt idx="1362">
                    <c:v>08-ago</c:v>
                  </c:pt>
                  <c:pt idx="1363">
                    <c:v>09-ago</c:v>
                  </c:pt>
                  <c:pt idx="1364">
                    <c:v>10-ago</c:v>
                  </c:pt>
                  <c:pt idx="1365">
                    <c:v>11-ago</c:v>
                  </c:pt>
                  <c:pt idx="1366">
                    <c:v>12-ago</c:v>
                  </c:pt>
                  <c:pt idx="1367">
                    <c:v>13-ago</c:v>
                  </c:pt>
                  <c:pt idx="1368">
                    <c:v>14-ago</c:v>
                  </c:pt>
                  <c:pt idx="1369">
                    <c:v>15-ago</c:v>
                  </c:pt>
                  <c:pt idx="1370">
                    <c:v>16-ago</c:v>
                  </c:pt>
                  <c:pt idx="1371">
                    <c:v>17-ago</c:v>
                  </c:pt>
                  <c:pt idx="1372">
                    <c:v>18-ago</c:v>
                  </c:pt>
                  <c:pt idx="1373">
                    <c:v>19-ago</c:v>
                  </c:pt>
                  <c:pt idx="1374">
                    <c:v>20-ago</c:v>
                  </c:pt>
                  <c:pt idx="1375">
                    <c:v>21-ago</c:v>
                  </c:pt>
                  <c:pt idx="1376">
                    <c:v>22-ago</c:v>
                  </c:pt>
                  <c:pt idx="1377">
                    <c:v>23-ago</c:v>
                  </c:pt>
                  <c:pt idx="1378">
                    <c:v>24-ago</c:v>
                  </c:pt>
                  <c:pt idx="1379">
                    <c:v>25-ago</c:v>
                  </c:pt>
                  <c:pt idx="1380">
                    <c:v>26-ago</c:v>
                  </c:pt>
                  <c:pt idx="1381">
                    <c:v>27-ago</c:v>
                  </c:pt>
                  <c:pt idx="1382">
                    <c:v>28-ago</c:v>
                  </c:pt>
                  <c:pt idx="1383">
                    <c:v>29-ago</c:v>
                  </c:pt>
                  <c:pt idx="1384">
                    <c:v>30-ago</c:v>
                  </c:pt>
                  <c:pt idx="1385">
                    <c:v>31-ago</c:v>
                  </c:pt>
                  <c:pt idx="1386">
                    <c:v>01-sep</c:v>
                  </c:pt>
                  <c:pt idx="1387">
                    <c:v>02-sep</c:v>
                  </c:pt>
                  <c:pt idx="1388">
                    <c:v>03-sep</c:v>
                  </c:pt>
                  <c:pt idx="1389">
                    <c:v>04-sep</c:v>
                  </c:pt>
                  <c:pt idx="1390">
                    <c:v>05-sep</c:v>
                  </c:pt>
                  <c:pt idx="1391">
                    <c:v>06-sep</c:v>
                  </c:pt>
                  <c:pt idx="1392">
                    <c:v>07-sep</c:v>
                  </c:pt>
                  <c:pt idx="1393">
                    <c:v>08-sep</c:v>
                  </c:pt>
                  <c:pt idx="1394">
                    <c:v>09-sep</c:v>
                  </c:pt>
                  <c:pt idx="1395">
                    <c:v>10-sep</c:v>
                  </c:pt>
                  <c:pt idx="1396">
                    <c:v>11-sep</c:v>
                  </c:pt>
                  <c:pt idx="1397">
                    <c:v>12-sep</c:v>
                  </c:pt>
                  <c:pt idx="1398">
                    <c:v>13-sep</c:v>
                  </c:pt>
                  <c:pt idx="1399">
                    <c:v>14-sep</c:v>
                  </c:pt>
                  <c:pt idx="1400">
                    <c:v>15-sep</c:v>
                  </c:pt>
                  <c:pt idx="1401">
                    <c:v>16-sep</c:v>
                  </c:pt>
                  <c:pt idx="1402">
                    <c:v>17-sep</c:v>
                  </c:pt>
                  <c:pt idx="1403">
                    <c:v>18-sep</c:v>
                  </c:pt>
                  <c:pt idx="1404">
                    <c:v>19-sep</c:v>
                  </c:pt>
                  <c:pt idx="1405">
                    <c:v>20-sep</c:v>
                  </c:pt>
                  <c:pt idx="1406">
                    <c:v>21-sep</c:v>
                  </c:pt>
                  <c:pt idx="1407">
                    <c:v>22-sep</c:v>
                  </c:pt>
                  <c:pt idx="1408">
                    <c:v>23-sep</c:v>
                  </c:pt>
                  <c:pt idx="1409">
                    <c:v>24-sep</c:v>
                  </c:pt>
                  <c:pt idx="1410">
                    <c:v>25-sep</c:v>
                  </c:pt>
                  <c:pt idx="1411">
                    <c:v>26-sep</c:v>
                  </c:pt>
                  <c:pt idx="1412">
                    <c:v>27-sep</c:v>
                  </c:pt>
                  <c:pt idx="1413">
                    <c:v>28-sep</c:v>
                  </c:pt>
                  <c:pt idx="1414">
                    <c:v>29-sep</c:v>
                  </c:pt>
                  <c:pt idx="1415">
                    <c:v>30-sep</c:v>
                  </c:pt>
                  <c:pt idx="1416">
                    <c:v>01-oct</c:v>
                  </c:pt>
                  <c:pt idx="1417">
                    <c:v>02-oct</c:v>
                  </c:pt>
                  <c:pt idx="1418">
                    <c:v>03-oct</c:v>
                  </c:pt>
                  <c:pt idx="1419">
                    <c:v>04-oct</c:v>
                  </c:pt>
                  <c:pt idx="1420">
                    <c:v>05-oct</c:v>
                  </c:pt>
                  <c:pt idx="1421">
                    <c:v>06-oct</c:v>
                  </c:pt>
                  <c:pt idx="1422">
                    <c:v>07-oct</c:v>
                  </c:pt>
                  <c:pt idx="1423">
                    <c:v>08-oct</c:v>
                  </c:pt>
                  <c:pt idx="1424">
                    <c:v>09-oct</c:v>
                  </c:pt>
                  <c:pt idx="1425">
                    <c:v>10-oct</c:v>
                  </c:pt>
                  <c:pt idx="1426">
                    <c:v>11-oct</c:v>
                  </c:pt>
                  <c:pt idx="1427">
                    <c:v>12-oct</c:v>
                  </c:pt>
                  <c:pt idx="1428">
                    <c:v>13-oct</c:v>
                  </c:pt>
                  <c:pt idx="1429">
                    <c:v>14-oct</c:v>
                  </c:pt>
                  <c:pt idx="1430">
                    <c:v>15-oct</c:v>
                  </c:pt>
                  <c:pt idx="1431">
                    <c:v>16-oct</c:v>
                  </c:pt>
                  <c:pt idx="1432">
                    <c:v>17-oct</c:v>
                  </c:pt>
                  <c:pt idx="1433">
                    <c:v>18-oct</c:v>
                  </c:pt>
                  <c:pt idx="1434">
                    <c:v>19-oct</c:v>
                  </c:pt>
                  <c:pt idx="1435">
                    <c:v>20-oct</c:v>
                  </c:pt>
                  <c:pt idx="1436">
                    <c:v>21-oct</c:v>
                  </c:pt>
                  <c:pt idx="1437">
                    <c:v>22-oct</c:v>
                  </c:pt>
                  <c:pt idx="1438">
                    <c:v>23-oct</c:v>
                  </c:pt>
                  <c:pt idx="1439">
                    <c:v>24-oct</c:v>
                  </c:pt>
                  <c:pt idx="1440">
                    <c:v>25-oct</c:v>
                  </c:pt>
                  <c:pt idx="1441">
                    <c:v>26-oct</c:v>
                  </c:pt>
                  <c:pt idx="1442">
                    <c:v>27-oct</c:v>
                  </c:pt>
                  <c:pt idx="1443">
                    <c:v>28-oct</c:v>
                  </c:pt>
                  <c:pt idx="1444">
                    <c:v>29-oct</c:v>
                  </c:pt>
                  <c:pt idx="1445">
                    <c:v>30-oct</c:v>
                  </c:pt>
                  <c:pt idx="1446">
                    <c:v>31-oct</c:v>
                  </c:pt>
                  <c:pt idx="1447">
                    <c:v>01-nov</c:v>
                  </c:pt>
                  <c:pt idx="1448">
                    <c:v>02-nov</c:v>
                  </c:pt>
                  <c:pt idx="1449">
                    <c:v>03-nov</c:v>
                  </c:pt>
                  <c:pt idx="1450">
                    <c:v>04-nov</c:v>
                  </c:pt>
                  <c:pt idx="1451">
                    <c:v>05-nov</c:v>
                  </c:pt>
                  <c:pt idx="1452">
                    <c:v>06-nov</c:v>
                  </c:pt>
                  <c:pt idx="1453">
                    <c:v>07-nov</c:v>
                  </c:pt>
                  <c:pt idx="1454">
                    <c:v>08-nov</c:v>
                  </c:pt>
                  <c:pt idx="1455">
                    <c:v>09-nov</c:v>
                  </c:pt>
                  <c:pt idx="1456">
                    <c:v>10-nov</c:v>
                  </c:pt>
                  <c:pt idx="1457">
                    <c:v>11-nov</c:v>
                  </c:pt>
                  <c:pt idx="1458">
                    <c:v>12-nov</c:v>
                  </c:pt>
                  <c:pt idx="1459">
                    <c:v>13-nov</c:v>
                  </c:pt>
                  <c:pt idx="1460">
                    <c:v>14-nov</c:v>
                  </c:pt>
                  <c:pt idx="1461">
                    <c:v>15-nov</c:v>
                  </c:pt>
                  <c:pt idx="1462">
                    <c:v>16-nov</c:v>
                  </c:pt>
                  <c:pt idx="1463">
                    <c:v>17-nov</c:v>
                  </c:pt>
                  <c:pt idx="1464">
                    <c:v>18-nov</c:v>
                  </c:pt>
                  <c:pt idx="1465">
                    <c:v>19-nov</c:v>
                  </c:pt>
                  <c:pt idx="1466">
                    <c:v>20-nov</c:v>
                  </c:pt>
                  <c:pt idx="1467">
                    <c:v>21-nov</c:v>
                  </c:pt>
                  <c:pt idx="1468">
                    <c:v>22-nov</c:v>
                  </c:pt>
                  <c:pt idx="1469">
                    <c:v>23-nov</c:v>
                  </c:pt>
                  <c:pt idx="1470">
                    <c:v>24-nov</c:v>
                  </c:pt>
                  <c:pt idx="1471">
                    <c:v>25-nov</c:v>
                  </c:pt>
                  <c:pt idx="1472">
                    <c:v>26-nov</c:v>
                  </c:pt>
                  <c:pt idx="1473">
                    <c:v>27-nov</c:v>
                  </c:pt>
                  <c:pt idx="1474">
                    <c:v>28-nov</c:v>
                  </c:pt>
                  <c:pt idx="1475">
                    <c:v>29-nov</c:v>
                  </c:pt>
                  <c:pt idx="1476">
                    <c:v>30-nov</c:v>
                  </c:pt>
                  <c:pt idx="1477">
                    <c:v>01-dic</c:v>
                  </c:pt>
                  <c:pt idx="1478">
                    <c:v>02-dic</c:v>
                  </c:pt>
                  <c:pt idx="1479">
                    <c:v>03-dic</c:v>
                  </c:pt>
                  <c:pt idx="1480">
                    <c:v>04-dic</c:v>
                  </c:pt>
                  <c:pt idx="1481">
                    <c:v>05-dic</c:v>
                  </c:pt>
                  <c:pt idx="1482">
                    <c:v>06-dic</c:v>
                  </c:pt>
                  <c:pt idx="1483">
                    <c:v>07-dic</c:v>
                  </c:pt>
                  <c:pt idx="1484">
                    <c:v>08-dic</c:v>
                  </c:pt>
                  <c:pt idx="1485">
                    <c:v>09-dic</c:v>
                  </c:pt>
                  <c:pt idx="1486">
                    <c:v>10-dic</c:v>
                  </c:pt>
                  <c:pt idx="1487">
                    <c:v>11-dic</c:v>
                  </c:pt>
                  <c:pt idx="1488">
                    <c:v>12-dic</c:v>
                  </c:pt>
                  <c:pt idx="1489">
                    <c:v>13-dic</c:v>
                  </c:pt>
                  <c:pt idx="1490">
                    <c:v>14-dic</c:v>
                  </c:pt>
                  <c:pt idx="1491">
                    <c:v>15-dic</c:v>
                  </c:pt>
                  <c:pt idx="1492">
                    <c:v>16-dic</c:v>
                  </c:pt>
                  <c:pt idx="1493">
                    <c:v>17-dic</c:v>
                  </c:pt>
                  <c:pt idx="1494">
                    <c:v>18-dic</c:v>
                  </c:pt>
                  <c:pt idx="1495">
                    <c:v>19-dic</c:v>
                  </c:pt>
                  <c:pt idx="1496">
                    <c:v>20-dic</c:v>
                  </c:pt>
                  <c:pt idx="1497">
                    <c:v>21-dic</c:v>
                  </c:pt>
                  <c:pt idx="1498">
                    <c:v>22-dic</c:v>
                  </c:pt>
                  <c:pt idx="1499">
                    <c:v>23-dic</c:v>
                  </c:pt>
                  <c:pt idx="1500">
                    <c:v>24-dic</c:v>
                  </c:pt>
                  <c:pt idx="1501">
                    <c:v>25-dic</c:v>
                  </c:pt>
                  <c:pt idx="1502">
                    <c:v>26-dic</c:v>
                  </c:pt>
                  <c:pt idx="1503">
                    <c:v>27-dic</c:v>
                  </c:pt>
                  <c:pt idx="1504">
                    <c:v>28-dic</c:v>
                  </c:pt>
                  <c:pt idx="1505">
                    <c:v>29-dic</c:v>
                  </c:pt>
                  <c:pt idx="1506">
                    <c:v>30-dic</c:v>
                  </c:pt>
                  <c:pt idx="1507">
                    <c:v>31-dic</c:v>
                  </c:pt>
                  <c:pt idx="1508">
                    <c:v>01-ene</c:v>
                  </c:pt>
                  <c:pt idx="1509">
                    <c:v>02-ene</c:v>
                  </c:pt>
                  <c:pt idx="1510">
                    <c:v>03-ene</c:v>
                  </c:pt>
                  <c:pt idx="1511">
                    <c:v>04-ene</c:v>
                  </c:pt>
                  <c:pt idx="1512">
                    <c:v>05-ene</c:v>
                  </c:pt>
                  <c:pt idx="1513">
                    <c:v>06-ene</c:v>
                  </c:pt>
                  <c:pt idx="1514">
                    <c:v>07-ene</c:v>
                  </c:pt>
                  <c:pt idx="1515">
                    <c:v>08-ene</c:v>
                  </c:pt>
                  <c:pt idx="1516">
                    <c:v>09-ene</c:v>
                  </c:pt>
                  <c:pt idx="1517">
                    <c:v>10-ene</c:v>
                  </c:pt>
                  <c:pt idx="1518">
                    <c:v>11-ene</c:v>
                  </c:pt>
                  <c:pt idx="1519">
                    <c:v>12-ene</c:v>
                  </c:pt>
                  <c:pt idx="1520">
                    <c:v>13-ene</c:v>
                  </c:pt>
                  <c:pt idx="1521">
                    <c:v>14-ene</c:v>
                  </c:pt>
                  <c:pt idx="1522">
                    <c:v>15-ene</c:v>
                  </c:pt>
                  <c:pt idx="1523">
                    <c:v>16-ene</c:v>
                  </c:pt>
                  <c:pt idx="1524">
                    <c:v>17-ene</c:v>
                  </c:pt>
                  <c:pt idx="1525">
                    <c:v>18-ene</c:v>
                  </c:pt>
                  <c:pt idx="1526">
                    <c:v>19-ene</c:v>
                  </c:pt>
                  <c:pt idx="1527">
                    <c:v>20-ene</c:v>
                  </c:pt>
                  <c:pt idx="1528">
                    <c:v>21-ene</c:v>
                  </c:pt>
                  <c:pt idx="1529">
                    <c:v>22-ene</c:v>
                  </c:pt>
                  <c:pt idx="1530">
                    <c:v>23-ene</c:v>
                  </c:pt>
                  <c:pt idx="1531">
                    <c:v>24-ene</c:v>
                  </c:pt>
                  <c:pt idx="1532">
                    <c:v>25-ene</c:v>
                  </c:pt>
                  <c:pt idx="1533">
                    <c:v>26-ene</c:v>
                  </c:pt>
                  <c:pt idx="1534">
                    <c:v>27-ene</c:v>
                  </c:pt>
                  <c:pt idx="1535">
                    <c:v>28-ene</c:v>
                  </c:pt>
                  <c:pt idx="1536">
                    <c:v>29-ene</c:v>
                  </c:pt>
                  <c:pt idx="1537">
                    <c:v>30-ene</c:v>
                  </c:pt>
                  <c:pt idx="1538">
                    <c:v>31-ene</c:v>
                  </c:pt>
                  <c:pt idx="1539">
                    <c:v>01-feb</c:v>
                  </c:pt>
                  <c:pt idx="1540">
                    <c:v>02-feb</c:v>
                  </c:pt>
                  <c:pt idx="1541">
                    <c:v>03-feb</c:v>
                  </c:pt>
                  <c:pt idx="1542">
                    <c:v>04-feb</c:v>
                  </c:pt>
                  <c:pt idx="1543">
                    <c:v>05-feb</c:v>
                  </c:pt>
                  <c:pt idx="1544">
                    <c:v>06-feb</c:v>
                  </c:pt>
                  <c:pt idx="1545">
                    <c:v>07-feb</c:v>
                  </c:pt>
                  <c:pt idx="1546">
                    <c:v>08-feb</c:v>
                  </c:pt>
                  <c:pt idx="1547">
                    <c:v>09-feb</c:v>
                  </c:pt>
                  <c:pt idx="1548">
                    <c:v>10-feb</c:v>
                  </c:pt>
                  <c:pt idx="1549">
                    <c:v>11-feb</c:v>
                  </c:pt>
                  <c:pt idx="1550">
                    <c:v>12-feb</c:v>
                  </c:pt>
                  <c:pt idx="1551">
                    <c:v>13-feb</c:v>
                  </c:pt>
                  <c:pt idx="1552">
                    <c:v>14-feb</c:v>
                  </c:pt>
                  <c:pt idx="1553">
                    <c:v>15-feb</c:v>
                  </c:pt>
                  <c:pt idx="1554">
                    <c:v>16-feb</c:v>
                  </c:pt>
                  <c:pt idx="1555">
                    <c:v>17-feb</c:v>
                  </c:pt>
                  <c:pt idx="1556">
                    <c:v>18-feb</c:v>
                  </c:pt>
                  <c:pt idx="1557">
                    <c:v>19-feb</c:v>
                  </c:pt>
                  <c:pt idx="1558">
                    <c:v>20-feb</c:v>
                  </c:pt>
                  <c:pt idx="1559">
                    <c:v>21-feb</c:v>
                  </c:pt>
                  <c:pt idx="1560">
                    <c:v>22-feb</c:v>
                  </c:pt>
                  <c:pt idx="1561">
                    <c:v>23-feb</c:v>
                  </c:pt>
                  <c:pt idx="1562">
                    <c:v>24-feb</c:v>
                  </c:pt>
                  <c:pt idx="1563">
                    <c:v>25-feb</c:v>
                  </c:pt>
                  <c:pt idx="1564">
                    <c:v>26-feb</c:v>
                  </c:pt>
                  <c:pt idx="1565">
                    <c:v>27-feb</c:v>
                  </c:pt>
                  <c:pt idx="1566">
                    <c:v>28-feb</c:v>
                  </c:pt>
                  <c:pt idx="1567">
                    <c:v>29-feb</c:v>
                  </c:pt>
                  <c:pt idx="1568">
                    <c:v>01-mar</c:v>
                  </c:pt>
                  <c:pt idx="1569">
                    <c:v>02-mar</c:v>
                  </c:pt>
                  <c:pt idx="1570">
                    <c:v>03-mar</c:v>
                  </c:pt>
                  <c:pt idx="1571">
                    <c:v>04-mar</c:v>
                  </c:pt>
                  <c:pt idx="1572">
                    <c:v>05-mar</c:v>
                  </c:pt>
                  <c:pt idx="1573">
                    <c:v>06-mar</c:v>
                  </c:pt>
                  <c:pt idx="1574">
                    <c:v>07-mar</c:v>
                  </c:pt>
                  <c:pt idx="1575">
                    <c:v>08-mar</c:v>
                  </c:pt>
                  <c:pt idx="1576">
                    <c:v>09-mar</c:v>
                  </c:pt>
                  <c:pt idx="1577">
                    <c:v>10-mar</c:v>
                  </c:pt>
                  <c:pt idx="1578">
                    <c:v>11-mar</c:v>
                  </c:pt>
                  <c:pt idx="1579">
                    <c:v>12-mar</c:v>
                  </c:pt>
                  <c:pt idx="1580">
                    <c:v>13-mar</c:v>
                  </c:pt>
                  <c:pt idx="1581">
                    <c:v>14-mar</c:v>
                  </c:pt>
                  <c:pt idx="1582">
                    <c:v>15-mar</c:v>
                  </c:pt>
                  <c:pt idx="1583">
                    <c:v>16-mar</c:v>
                  </c:pt>
                  <c:pt idx="1584">
                    <c:v>17-mar</c:v>
                  </c:pt>
                  <c:pt idx="1585">
                    <c:v>18-mar</c:v>
                  </c:pt>
                  <c:pt idx="1586">
                    <c:v>19-mar</c:v>
                  </c:pt>
                  <c:pt idx="1587">
                    <c:v>20-mar</c:v>
                  </c:pt>
                  <c:pt idx="1588">
                    <c:v>21-mar</c:v>
                  </c:pt>
                  <c:pt idx="1589">
                    <c:v>22-mar</c:v>
                  </c:pt>
                  <c:pt idx="1590">
                    <c:v>23-mar</c:v>
                  </c:pt>
                  <c:pt idx="1591">
                    <c:v>24-mar</c:v>
                  </c:pt>
                  <c:pt idx="1592">
                    <c:v>25-mar</c:v>
                  </c:pt>
                  <c:pt idx="1593">
                    <c:v>26-mar</c:v>
                  </c:pt>
                  <c:pt idx="1594">
                    <c:v>27-mar</c:v>
                  </c:pt>
                  <c:pt idx="1595">
                    <c:v>28-mar</c:v>
                  </c:pt>
                  <c:pt idx="1596">
                    <c:v>29-mar</c:v>
                  </c:pt>
                  <c:pt idx="1597">
                    <c:v>30-mar</c:v>
                  </c:pt>
                  <c:pt idx="1598">
                    <c:v>31-mar</c:v>
                  </c:pt>
                  <c:pt idx="1599">
                    <c:v>01-abr</c:v>
                  </c:pt>
                  <c:pt idx="1600">
                    <c:v>02-abr</c:v>
                  </c:pt>
                  <c:pt idx="1601">
                    <c:v>03-abr</c:v>
                  </c:pt>
                  <c:pt idx="1602">
                    <c:v>04-abr</c:v>
                  </c:pt>
                  <c:pt idx="1603">
                    <c:v>05-abr</c:v>
                  </c:pt>
                  <c:pt idx="1604">
                    <c:v>06-abr</c:v>
                  </c:pt>
                  <c:pt idx="1605">
                    <c:v>07-abr</c:v>
                  </c:pt>
                  <c:pt idx="1606">
                    <c:v>08-abr</c:v>
                  </c:pt>
                  <c:pt idx="1607">
                    <c:v>09-abr</c:v>
                  </c:pt>
                  <c:pt idx="1608">
                    <c:v>10-abr</c:v>
                  </c:pt>
                  <c:pt idx="1609">
                    <c:v>11-abr</c:v>
                  </c:pt>
                  <c:pt idx="1610">
                    <c:v>12-abr</c:v>
                  </c:pt>
                  <c:pt idx="1611">
                    <c:v>13-abr</c:v>
                  </c:pt>
                  <c:pt idx="1612">
                    <c:v>14-abr</c:v>
                  </c:pt>
                  <c:pt idx="1613">
                    <c:v>15-abr</c:v>
                  </c:pt>
                  <c:pt idx="1614">
                    <c:v>16-abr</c:v>
                  </c:pt>
                  <c:pt idx="1615">
                    <c:v>17-abr</c:v>
                  </c:pt>
                  <c:pt idx="1616">
                    <c:v>18-abr</c:v>
                  </c:pt>
                  <c:pt idx="1617">
                    <c:v>19-abr</c:v>
                  </c:pt>
                  <c:pt idx="1618">
                    <c:v>20-abr</c:v>
                  </c:pt>
                  <c:pt idx="1619">
                    <c:v>21-abr</c:v>
                  </c:pt>
                  <c:pt idx="1620">
                    <c:v>22-abr</c:v>
                  </c:pt>
                  <c:pt idx="1621">
                    <c:v>23-abr</c:v>
                  </c:pt>
                  <c:pt idx="1622">
                    <c:v>24-abr</c:v>
                  </c:pt>
                  <c:pt idx="1623">
                    <c:v>25-abr</c:v>
                  </c:pt>
                  <c:pt idx="1624">
                    <c:v>26-abr</c:v>
                  </c:pt>
                  <c:pt idx="1625">
                    <c:v>27-abr</c:v>
                  </c:pt>
                  <c:pt idx="1626">
                    <c:v>28-abr</c:v>
                  </c:pt>
                  <c:pt idx="1627">
                    <c:v>29-abr</c:v>
                  </c:pt>
                  <c:pt idx="1628">
                    <c:v>30-abr</c:v>
                  </c:pt>
                  <c:pt idx="1629">
                    <c:v>01-may</c:v>
                  </c:pt>
                  <c:pt idx="1630">
                    <c:v>02-may</c:v>
                  </c:pt>
                  <c:pt idx="1631">
                    <c:v>03-may</c:v>
                  </c:pt>
                  <c:pt idx="1632">
                    <c:v>04-may</c:v>
                  </c:pt>
                  <c:pt idx="1633">
                    <c:v>05-may</c:v>
                  </c:pt>
                  <c:pt idx="1634">
                    <c:v>06-may</c:v>
                  </c:pt>
                  <c:pt idx="1635">
                    <c:v>07-may</c:v>
                  </c:pt>
                  <c:pt idx="1636">
                    <c:v>08-may</c:v>
                  </c:pt>
                  <c:pt idx="1637">
                    <c:v>09-may</c:v>
                  </c:pt>
                  <c:pt idx="1638">
                    <c:v>10-may</c:v>
                  </c:pt>
                  <c:pt idx="1639">
                    <c:v>11-may</c:v>
                  </c:pt>
                  <c:pt idx="1640">
                    <c:v>12-may</c:v>
                  </c:pt>
                  <c:pt idx="1641">
                    <c:v>13-may</c:v>
                  </c:pt>
                  <c:pt idx="1642">
                    <c:v>14-may</c:v>
                  </c:pt>
                  <c:pt idx="1643">
                    <c:v>15-may</c:v>
                  </c:pt>
                  <c:pt idx="1644">
                    <c:v>16-may</c:v>
                  </c:pt>
                  <c:pt idx="1645">
                    <c:v>17-may</c:v>
                  </c:pt>
                  <c:pt idx="1646">
                    <c:v>18-may</c:v>
                  </c:pt>
                  <c:pt idx="1647">
                    <c:v>19-may</c:v>
                  </c:pt>
                  <c:pt idx="1648">
                    <c:v>20-may</c:v>
                  </c:pt>
                  <c:pt idx="1649">
                    <c:v>21-may</c:v>
                  </c:pt>
                  <c:pt idx="1650">
                    <c:v>22-may</c:v>
                  </c:pt>
                  <c:pt idx="1651">
                    <c:v>23-may</c:v>
                  </c:pt>
                  <c:pt idx="1652">
                    <c:v>24-may</c:v>
                  </c:pt>
                  <c:pt idx="1653">
                    <c:v>25-may</c:v>
                  </c:pt>
                  <c:pt idx="1654">
                    <c:v>26-may</c:v>
                  </c:pt>
                  <c:pt idx="1655">
                    <c:v>27-may</c:v>
                  </c:pt>
                  <c:pt idx="1656">
                    <c:v>28-may</c:v>
                  </c:pt>
                  <c:pt idx="1657">
                    <c:v>29-may</c:v>
                  </c:pt>
                  <c:pt idx="1658">
                    <c:v>30-may</c:v>
                  </c:pt>
                  <c:pt idx="1659">
                    <c:v>31-may</c:v>
                  </c:pt>
                  <c:pt idx="1660">
                    <c:v>01-jun</c:v>
                  </c:pt>
                  <c:pt idx="1661">
                    <c:v>02-jun</c:v>
                  </c:pt>
                  <c:pt idx="1662">
                    <c:v>03-jun</c:v>
                  </c:pt>
                  <c:pt idx="1663">
                    <c:v>04-jun</c:v>
                  </c:pt>
                  <c:pt idx="1664">
                    <c:v>05-jun</c:v>
                  </c:pt>
                  <c:pt idx="1665">
                    <c:v>06-jun</c:v>
                  </c:pt>
                  <c:pt idx="1666">
                    <c:v>07-jun</c:v>
                  </c:pt>
                  <c:pt idx="1667">
                    <c:v>08-jun</c:v>
                  </c:pt>
                  <c:pt idx="1668">
                    <c:v>09-jun</c:v>
                  </c:pt>
                  <c:pt idx="1669">
                    <c:v>10-jun</c:v>
                  </c:pt>
                  <c:pt idx="1670">
                    <c:v>11-jun</c:v>
                  </c:pt>
                  <c:pt idx="1671">
                    <c:v>12-jun</c:v>
                  </c:pt>
                  <c:pt idx="1672">
                    <c:v>13-jun</c:v>
                  </c:pt>
                  <c:pt idx="1673">
                    <c:v>14-jun</c:v>
                  </c:pt>
                  <c:pt idx="1674">
                    <c:v>15-jun</c:v>
                  </c:pt>
                  <c:pt idx="1675">
                    <c:v>16-jun</c:v>
                  </c:pt>
                  <c:pt idx="1676">
                    <c:v>17-jun</c:v>
                  </c:pt>
                  <c:pt idx="1677">
                    <c:v>18-jun</c:v>
                  </c:pt>
                  <c:pt idx="1678">
                    <c:v>19-jun</c:v>
                  </c:pt>
                  <c:pt idx="1679">
                    <c:v>20-jun</c:v>
                  </c:pt>
                  <c:pt idx="1680">
                    <c:v>21-jun</c:v>
                  </c:pt>
                  <c:pt idx="1681">
                    <c:v>22-jun</c:v>
                  </c:pt>
                  <c:pt idx="1682">
                    <c:v>23-jun</c:v>
                  </c:pt>
                  <c:pt idx="1683">
                    <c:v>24-jun</c:v>
                  </c:pt>
                  <c:pt idx="1684">
                    <c:v>25-jun</c:v>
                  </c:pt>
                  <c:pt idx="1685">
                    <c:v>26-jun</c:v>
                  </c:pt>
                  <c:pt idx="1686">
                    <c:v>27-jun</c:v>
                  </c:pt>
                  <c:pt idx="1687">
                    <c:v>28-jun</c:v>
                  </c:pt>
                  <c:pt idx="1688">
                    <c:v>29-jun</c:v>
                  </c:pt>
                  <c:pt idx="1689">
                    <c:v>30-jun</c:v>
                  </c:pt>
                  <c:pt idx="1690">
                    <c:v>01-jul</c:v>
                  </c:pt>
                  <c:pt idx="1691">
                    <c:v>02-jul</c:v>
                  </c:pt>
                  <c:pt idx="1692">
                    <c:v>03-jul</c:v>
                  </c:pt>
                  <c:pt idx="1693">
                    <c:v>04-jul</c:v>
                  </c:pt>
                  <c:pt idx="1694">
                    <c:v>05-jul</c:v>
                  </c:pt>
                  <c:pt idx="1695">
                    <c:v>06-jul</c:v>
                  </c:pt>
                  <c:pt idx="1696">
                    <c:v>07-jul</c:v>
                  </c:pt>
                  <c:pt idx="1697">
                    <c:v>08-jul</c:v>
                  </c:pt>
                  <c:pt idx="1698">
                    <c:v>09-jul</c:v>
                  </c:pt>
                  <c:pt idx="1699">
                    <c:v>10-jul</c:v>
                  </c:pt>
                  <c:pt idx="1700">
                    <c:v>11-jul</c:v>
                  </c:pt>
                  <c:pt idx="1701">
                    <c:v>12-jul</c:v>
                  </c:pt>
                  <c:pt idx="1702">
                    <c:v>13-jul</c:v>
                  </c:pt>
                  <c:pt idx="1703">
                    <c:v>14-jul</c:v>
                  </c:pt>
                  <c:pt idx="1704">
                    <c:v>15-jul</c:v>
                  </c:pt>
                  <c:pt idx="1705">
                    <c:v>16-jul</c:v>
                  </c:pt>
                  <c:pt idx="1706">
                    <c:v>17-jul</c:v>
                  </c:pt>
                  <c:pt idx="1707">
                    <c:v>18-jul</c:v>
                  </c:pt>
                  <c:pt idx="1708">
                    <c:v>19-jul</c:v>
                  </c:pt>
                  <c:pt idx="1709">
                    <c:v>20-jul</c:v>
                  </c:pt>
                  <c:pt idx="1710">
                    <c:v>21-jul</c:v>
                  </c:pt>
                  <c:pt idx="1711">
                    <c:v>22-jul</c:v>
                  </c:pt>
                  <c:pt idx="1712">
                    <c:v>23-jul</c:v>
                  </c:pt>
                  <c:pt idx="1713">
                    <c:v>24-jul</c:v>
                  </c:pt>
                  <c:pt idx="1714">
                    <c:v>25-jul</c:v>
                  </c:pt>
                  <c:pt idx="1715">
                    <c:v>26-jul</c:v>
                  </c:pt>
                  <c:pt idx="1716">
                    <c:v>27-jul</c:v>
                  </c:pt>
                  <c:pt idx="1717">
                    <c:v>28-jul</c:v>
                  </c:pt>
                  <c:pt idx="1718">
                    <c:v>29-jul</c:v>
                  </c:pt>
                  <c:pt idx="1719">
                    <c:v>30-jul</c:v>
                  </c:pt>
                  <c:pt idx="1720">
                    <c:v>31-jul</c:v>
                  </c:pt>
                  <c:pt idx="1721">
                    <c:v>01-ago</c:v>
                  </c:pt>
                  <c:pt idx="1722">
                    <c:v>02-ago</c:v>
                  </c:pt>
                  <c:pt idx="1723">
                    <c:v>03-ago</c:v>
                  </c:pt>
                  <c:pt idx="1724">
                    <c:v>04-ago</c:v>
                  </c:pt>
                  <c:pt idx="1725">
                    <c:v>05-ago</c:v>
                  </c:pt>
                  <c:pt idx="1726">
                    <c:v>06-ago</c:v>
                  </c:pt>
                  <c:pt idx="1727">
                    <c:v>07-ago</c:v>
                  </c:pt>
                  <c:pt idx="1728">
                    <c:v>08-ago</c:v>
                  </c:pt>
                  <c:pt idx="1729">
                    <c:v>09-ago</c:v>
                  </c:pt>
                  <c:pt idx="1730">
                    <c:v>10-ago</c:v>
                  </c:pt>
                  <c:pt idx="1731">
                    <c:v>11-ago</c:v>
                  </c:pt>
                  <c:pt idx="1732">
                    <c:v>12-ago</c:v>
                  </c:pt>
                  <c:pt idx="1733">
                    <c:v>13-ago</c:v>
                  </c:pt>
                  <c:pt idx="1734">
                    <c:v>14-ago</c:v>
                  </c:pt>
                  <c:pt idx="1735">
                    <c:v>15-ago</c:v>
                  </c:pt>
                  <c:pt idx="1736">
                    <c:v>16-ago</c:v>
                  </c:pt>
                  <c:pt idx="1737">
                    <c:v>17-ago</c:v>
                  </c:pt>
                  <c:pt idx="1738">
                    <c:v>18-ago</c:v>
                  </c:pt>
                  <c:pt idx="1739">
                    <c:v>19-ago</c:v>
                  </c:pt>
                  <c:pt idx="1740">
                    <c:v>20-ago</c:v>
                  </c:pt>
                  <c:pt idx="1741">
                    <c:v>21-ago</c:v>
                  </c:pt>
                  <c:pt idx="1742">
                    <c:v>22-ago</c:v>
                  </c:pt>
                  <c:pt idx="1743">
                    <c:v>23-ago</c:v>
                  </c:pt>
                  <c:pt idx="1744">
                    <c:v>24-ago</c:v>
                  </c:pt>
                  <c:pt idx="1745">
                    <c:v>25-ago</c:v>
                  </c:pt>
                  <c:pt idx="1746">
                    <c:v>26-ago</c:v>
                  </c:pt>
                  <c:pt idx="1747">
                    <c:v>27-ago</c:v>
                  </c:pt>
                  <c:pt idx="1748">
                    <c:v>28-ago</c:v>
                  </c:pt>
                  <c:pt idx="1749">
                    <c:v>29-ago</c:v>
                  </c:pt>
                  <c:pt idx="1750">
                    <c:v>30-ago</c:v>
                  </c:pt>
                  <c:pt idx="1751">
                    <c:v>31-ago</c:v>
                  </c:pt>
                  <c:pt idx="1752">
                    <c:v>01-sep</c:v>
                  </c:pt>
                  <c:pt idx="1753">
                    <c:v>02-sep</c:v>
                  </c:pt>
                  <c:pt idx="1754">
                    <c:v>03-sep</c:v>
                  </c:pt>
                  <c:pt idx="1755">
                    <c:v>04-sep</c:v>
                  </c:pt>
                  <c:pt idx="1756">
                    <c:v>05-sep</c:v>
                  </c:pt>
                  <c:pt idx="1757">
                    <c:v>06-sep</c:v>
                  </c:pt>
                  <c:pt idx="1758">
                    <c:v>07-sep</c:v>
                  </c:pt>
                  <c:pt idx="1759">
                    <c:v>08-sep</c:v>
                  </c:pt>
                  <c:pt idx="1760">
                    <c:v>09-sep</c:v>
                  </c:pt>
                  <c:pt idx="1761">
                    <c:v>10-sep</c:v>
                  </c:pt>
                  <c:pt idx="1762">
                    <c:v>11-sep</c:v>
                  </c:pt>
                  <c:pt idx="1763">
                    <c:v>12-sep</c:v>
                  </c:pt>
                  <c:pt idx="1764">
                    <c:v>13-sep</c:v>
                  </c:pt>
                  <c:pt idx="1765">
                    <c:v>14-sep</c:v>
                  </c:pt>
                  <c:pt idx="1766">
                    <c:v>15-sep</c:v>
                  </c:pt>
                  <c:pt idx="1767">
                    <c:v>16-sep</c:v>
                  </c:pt>
                  <c:pt idx="1768">
                    <c:v>17-sep</c:v>
                  </c:pt>
                  <c:pt idx="1769">
                    <c:v>18-sep</c:v>
                  </c:pt>
                  <c:pt idx="1770">
                    <c:v>19-sep</c:v>
                  </c:pt>
                  <c:pt idx="1771">
                    <c:v>20-sep</c:v>
                  </c:pt>
                  <c:pt idx="1772">
                    <c:v>21-sep</c:v>
                  </c:pt>
                  <c:pt idx="1773">
                    <c:v>22-sep</c:v>
                  </c:pt>
                  <c:pt idx="1774">
                    <c:v>23-sep</c:v>
                  </c:pt>
                  <c:pt idx="1775">
                    <c:v>24-sep</c:v>
                  </c:pt>
                  <c:pt idx="1776">
                    <c:v>25-sep</c:v>
                  </c:pt>
                  <c:pt idx="1777">
                    <c:v>26-sep</c:v>
                  </c:pt>
                  <c:pt idx="1778">
                    <c:v>27-sep</c:v>
                  </c:pt>
                  <c:pt idx="1779">
                    <c:v>28-sep</c:v>
                  </c:pt>
                  <c:pt idx="1780">
                    <c:v>29-sep</c:v>
                  </c:pt>
                  <c:pt idx="1781">
                    <c:v>30-sep</c:v>
                  </c:pt>
                  <c:pt idx="1782">
                    <c:v>01-oct</c:v>
                  </c:pt>
                  <c:pt idx="1783">
                    <c:v>02-oct</c:v>
                  </c:pt>
                  <c:pt idx="1784">
                    <c:v>03-oct</c:v>
                  </c:pt>
                  <c:pt idx="1785">
                    <c:v>04-oct</c:v>
                  </c:pt>
                  <c:pt idx="1786">
                    <c:v>05-oct</c:v>
                  </c:pt>
                  <c:pt idx="1787">
                    <c:v>06-oct</c:v>
                  </c:pt>
                  <c:pt idx="1788">
                    <c:v>07-oct</c:v>
                  </c:pt>
                  <c:pt idx="1789">
                    <c:v>08-oct</c:v>
                  </c:pt>
                  <c:pt idx="1790">
                    <c:v>09-oct</c:v>
                  </c:pt>
                  <c:pt idx="1791">
                    <c:v>10-oct</c:v>
                  </c:pt>
                  <c:pt idx="1792">
                    <c:v>11-oct</c:v>
                  </c:pt>
                  <c:pt idx="1793">
                    <c:v>12-oct</c:v>
                  </c:pt>
                  <c:pt idx="1794">
                    <c:v>13-oct</c:v>
                  </c:pt>
                  <c:pt idx="1795">
                    <c:v>14-oct</c:v>
                  </c:pt>
                  <c:pt idx="1796">
                    <c:v>15-oct</c:v>
                  </c:pt>
                  <c:pt idx="1797">
                    <c:v>16-oct</c:v>
                  </c:pt>
                  <c:pt idx="1798">
                    <c:v>17-oct</c:v>
                  </c:pt>
                  <c:pt idx="1799">
                    <c:v>18-oct</c:v>
                  </c:pt>
                  <c:pt idx="1800">
                    <c:v>19-oct</c:v>
                  </c:pt>
                  <c:pt idx="1801">
                    <c:v>20-oct</c:v>
                  </c:pt>
                  <c:pt idx="1802">
                    <c:v>21-oct</c:v>
                  </c:pt>
                  <c:pt idx="1803">
                    <c:v>22-oct</c:v>
                  </c:pt>
                  <c:pt idx="1804">
                    <c:v>23-oct</c:v>
                  </c:pt>
                  <c:pt idx="1805">
                    <c:v>24-oct</c:v>
                  </c:pt>
                  <c:pt idx="1806">
                    <c:v>25-oct</c:v>
                  </c:pt>
                  <c:pt idx="1807">
                    <c:v>26-oct</c:v>
                  </c:pt>
                  <c:pt idx="1808">
                    <c:v>27-oct</c:v>
                  </c:pt>
                  <c:pt idx="1809">
                    <c:v>28-oct</c:v>
                  </c:pt>
                  <c:pt idx="1810">
                    <c:v>29-oct</c:v>
                  </c:pt>
                  <c:pt idx="1811">
                    <c:v>30-oct</c:v>
                  </c:pt>
                  <c:pt idx="1812">
                    <c:v>31-oct</c:v>
                  </c:pt>
                  <c:pt idx="1813">
                    <c:v>01-nov</c:v>
                  </c:pt>
                  <c:pt idx="1814">
                    <c:v>02-nov</c:v>
                  </c:pt>
                  <c:pt idx="1815">
                    <c:v>03-nov</c:v>
                  </c:pt>
                  <c:pt idx="1816">
                    <c:v>04-nov</c:v>
                  </c:pt>
                  <c:pt idx="1817">
                    <c:v>05-nov</c:v>
                  </c:pt>
                  <c:pt idx="1818">
                    <c:v>06-nov</c:v>
                  </c:pt>
                  <c:pt idx="1819">
                    <c:v>07-nov</c:v>
                  </c:pt>
                  <c:pt idx="1820">
                    <c:v>08-nov</c:v>
                  </c:pt>
                  <c:pt idx="1821">
                    <c:v>09-nov</c:v>
                  </c:pt>
                  <c:pt idx="1822">
                    <c:v>10-nov</c:v>
                  </c:pt>
                  <c:pt idx="1823">
                    <c:v>11-nov</c:v>
                  </c:pt>
                  <c:pt idx="1824">
                    <c:v>12-nov</c:v>
                  </c:pt>
                  <c:pt idx="1825">
                    <c:v>13-nov</c:v>
                  </c:pt>
                  <c:pt idx="1826">
                    <c:v>14-nov</c:v>
                  </c:pt>
                  <c:pt idx="1827">
                    <c:v>15-nov</c:v>
                  </c:pt>
                  <c:pt idx="1828">
                    <c:v>16-nov</c:v>
                  </c:pt>
                  <c:pt idx="1829">
                    <c:v>17-nov</c:v>
                  </c:pt>
                  <c:pt idx="1830">
                    <c:v>18-nov</c:v>
                  </c:pt>
                  <c:pt idx="1831">
                    <c:v>19-nov</c:v>
                  </c:pt>
                  <c:pt idx="1832">
                    <c:v>20-nov</c:v>
                  </c:pt>
                  <c:pt idx="1833">
                    <c:v>21-nov</c:v>
                  </c:pt>
                  <c:pt idx="1834">
                    <c:v>22-nov</c:v>
                  </c:pt>
                  <c:pt idx="1835">
                    <c:v>23-nov</c:v>
                  </c:pt>
                  <c:pt idx="1836">
                    <c:v>24-nov</c:v>
                  </c:pt>
                  <c:pt idx="1837">
                    <c:v>25-nov</c:v>
                  </c:pt>
                  <c:pt idx="1838">
                    <c:v>26-nov</c:v>
                  </c:pt>
                  <c:pt idx="1839">
                    <c:v>27-nov</c:v>
                  </c:pt>
                  <c:pt idx="1840">
                    <c:v>28-nov</c:v>
                  </c:pt>
                  <c:pt idx="1841">
                    <c:v>29-nov</c:v>
                  </c:pt>
                  <c:pt idx="1842">
                    <c:v>30-nov</c:v>
                  </c:pt>
                  <c:pt idx="1843">
                    <c:v>01-dic</c:v>
                  </c:pt>
                  <c:pt idx="1844">
                    <c:v>02-dic</c:v>
                  </c:pt>
                  <c:pt idx="1845">
                    <c:v>03-dic</c:v>
                  </c:pt>
                  <c:pt idx="1846">
                    <c:v>04-dic</c:v>
                  </c:pt>
                  <c:pt idx="1847">
                    <c:v>05-dic</c:v>
                  </c:pt>
                  <c:pt idx="1848">
                    <c:v>06-dic</c:v>
                  </c:pt>
                  <c:pt idx="1849">
                    <c:v>07-dic</c:v>
                  </c:pt>
                  <c:pt idx="1850">
                    <c:v>08-dic</c:v>
                  </c:pt>
                  <c:pt idx="1851">
                    <c:v>09-dic</c:v>
                  </c:pt>
                  <c:pt idx="1852">
                    <c:v>10-dic</c:v>
                  </c:pt>
                  <c:pt idx="1853">
                    <c:v>11-dic</c:v>
                  </c:pt>
                  <c:pt idx="1854">
                    <c:v>12-dic</c:v>
                  </c:pt>
                  <c:pt idx="1855">
                    <c:v>13-dic</c:v>
                  </c:pt>
                  <c:pt idx="1856">
                    <c:v>14-dic</c:v>
                  </c:pt>
                  <c:pt idx="1857">
                    <c:v>15-dic</c:v>
                  </c:pt>
                  <c:pt idx="1858">
                    <c:v>16-dic</c:v>
                  </c:pt>
                  <c:pt idx="1859">
                    <c:v>17-dic</c:v>
                  </c:pt>
                  <c:pt idx="1860">
                    <c:v>18-dic</c:v>
                  </c:pt>
                  <c:pt idx="1861">
                    <c:v>19-dic</c:v>
                  </c:pt>
                  <c:pt idx="1862">
                    <c:v>20-dic</c:v>
                  </c:pt>
                  <c:pt idx="1863">
                    <c:v>21-dic</c:v>
                  </c:pt>
                  <c:pt idx="1864">
                    <c:v>22-dic</c:v>
                  </c:pt>
                  <c:pt idx="1865">
                    <c:v>23-dic</c:v>
                  </c:pt>
                  <c:pt idx="1866">
                    <c:v>24-dic</c:v>
                  </c:pt>
                  <c:pt idx="1867">
                    <c:v>25-dic</c:v>
                  </c:pt>
                  <c:pt idx="1868">
                    <c:v>26-dic</c:v>
                  </c:pt>
                  <c:pt idx="1869">
                    <c:v>27-dic</c:v>
                  </c:pt>
                  <c:pt idx="1870">
                    <c:v>28-dic</c:v>
                  </c:pt>
                  <c:pt idx="1871">
                    <c:v>29-dic</c:v>
                  </c:pt>
                  <c:pt idx="1872">
                    <c:v>30-dic</c:v>
                  </c:pt>
                  <c:pt idx="1873">
                    <c:v>31-dic</c:v>
                  </c:pt>
                  <c:pt idx="1874">
                    <c:v>01-ene</c:v>
                  </c:pt>
                  <c:pt idx="1875">
                    <c:v>02-ene</c:v>
                  </c:pt>
                  <c:pt idx="1876">
                    <c:v>03-ene</c:v>
                  </c:pt>
                  <c:pt idx="1877">
                    <c:v>04-ene</c:v>
                  </c:pt>
                  <c:pt idx="1878">
                    <c:v>05-ene</c:v>
                  </c:pt>
                  <c:pt idx="1879">
                    <c:v>06-ene</c:v>
                  </c:pt>
                  <c:pt idx="1880">
                    <c:v>07-ene</c:v>
                  </c:pt>
                  <c:pt idx="1881">
                    <c:v>08-ene</c:v>
                  </c:pt>
                  <c:pt idx="1882">
                    <c:v>09-ene</c:v>
                  </c:pt>
                  <c:pt idx="1883">
                    <c:v>10-ene</c:v>
                  </c:pt>
                  <c:pt idx="1884">
                    <c:v>11-ene</c:v>
                  </c:pt>
                  <c:pt idx="1885">
                    <c:v>12-ene</c:v>
                  </c:pt>
                  <c:pt idx="1886">
                    <c:v>13-ene</c:v>
                  </c:pt>
                  <c:pt idx="1887">
                    <c:v>14-ene</c:v>
                  </c:pt>
                  <c:pt idx="1888">
                    <c:v>15-ene</c:v>
                  </c:pt>
                  <c:pt idx="1889">
                    <c:v>16-ene</c:v>
                  </c:pt>
                  <c:pt idx="1890">
                    <c:v>17-ene</c:v>
                  </c:pt>
                  <c:pt idx="1891">
                    <c:v>18-ene</c:v>
                  </c:pt>
                  <c:pt idx="1892">
                    <c:v>19-ene</c:v>
                  </c:pt>
                  <c:pt idx="1893">
                    <c:v>20-ene</c:v>
                  </c:pt>
                  <c:pt idx="1894">
                    <c:v>21-ene</c:v>
                  </c:pt>
                  <c:pt idx="1895">
                    <c:v>22-ene</c:v>
                  </c:pt>
                  <c:pt idx="1896">
                    <c:v>23-ene</c:v>
                  </c:pt>
                  <c:pt idx="1897">
                    <c:v>24-ene</c:v>
                  </c:pt>
                  <c:pt idx="1898">
                    <c:v>25-ene</c:v>
                  </c:pt>
                  <c:pt idx="1899">
                    <c:v>26-ene</c:v>
                  </c:pt>
                  <c:pt idx="1900">
                    <c:v>27-ene</c:v>
                  </c:pt>
                  <c:pt idx="1901">
                    <c:v>28-ene</c:v>
                  </c:pt>
                  <c:pt idx="1902">
                    <c:v>29-ene</c:v>
                  </c:pt>
                  <c:pt idx="1903">
                    <c:v>30-ene</c:v>
                  </c:pt>
                  <c:pt idx="1904">
                    <c:v>31-ene</c:v>
                  </c:pt>
                  <c:pt idx="1905">
                    <c:v>01-feb</c:v>
                  </c:pt>
                  <c:pt idx="1906">
                    <c:v>02-feb</c:v>
                  </c:pt>
                  <c:pt idx="1907">
                    <c:v>03-feb</c:v>
                  </c:pt>
                  <c:pt idx="1908">
                    <c:v>04-feb</c:v>
                  </c:pt>
                  <c:pt idx="1909">
                    <c:v>05-feb</c:v>
                  </c:pt>
                  <c:pt idx="1910">
                    <c:v>06-feb</c:v>
                  </c:pt>
                  <c:pt idx="1911">
                    <c:v>07-feb</c:v>
                  </c:pt>
                  <c:pt idx="1912">
                    <c:v>08-feb</c:v>
                  </c:pt>
                  <c:pt idx="1913">
                    <c:v>09-feb</c:v>
                  </c:pt>
                  <c:pt idx="1914">
                    <c:v>10-feb</c:v>
                  </c:pt>
                  <c:pt idx="1915">
                    <c:v>11-feb</c:v>
                  </c:pt>
                  <c:pt idx="1916">
                    <c:v>12-feb</c:v>
                  </c:pt>
                  <c:pt idx="1917">
                    <c:v>13-feb</c:v>
                  </c:pt>
                  <c:pt idx="1918">
                    <c:v>14-feb</c:v>
                  </c:pt>
                  <c:pt idx="1919">
                    <c:v>15-feb</c:v>
                  </c:pt>
                  <c:pt idx="1920">
                    <c:v>16-feb</c:v>
                  </c:pt>
                  <c:pt idx="1921">
                    <c:v>17-feb</c:v>
                  </c:pt>
                  <c:pt idx="1922">
                    <c:v>18-feb</c:v>
                  </c:pt>
                  <c:pt idx="1923">
                    <c:v>19-feb</c:v>
                  </c:pt>
                  <c:pt idx="1924">
                    <c:v>20-feb</c:v>
                  </c:pt>
                  <c:pt idx="1925">
                    <c:v>21-feb</c:v>
                  </c:pt>
                  <c:pt idx="1926">
                    <c:v>22-feb</c:v>
                  </c:pt>
                  <c:pt idx="1927">
                    <c:v>23-feb</c:v>
                  </c:pt>
                  <c:pt idx="1928">
                    <c:v>24-feb</c:v>
                  </c:pt>
                  <c:pt idx="1929">
                    <c:v>25-feb</c:v>
                  </c:pt>
                  <c:pt idx="1930">
                    <c:v>26-feb</c:v>
                  </c:pt>
                  <c:pt idx="1931">
                    <c:v>27-feb</c:v>
                  </c:pt>
                  <c:pt idx="1932">
                    <c:v>28-feb</c:v>
                  </c:pt>
                  <c:pt idx="1933">
                    <c:v>01-mar</c:v>
                  </c:pt>
                  <c:pt idx="1934">
                    <c:v>02-mar</c:v>
                  </c:pt>
                  <c:pt idx="1935">
                    <c:v>03-mar</c:v>
                  </c:pt>
                  <c:pt idx="1936">
                    <c:v>04-mar</c:v>
                  </c:pt>
                  <c:pt idx="1937">
                    <c:v>05-mar</c:v>
                  </c:pt>
                  <c:pt idx="1938">
                    <c:v>06-mar</c:v>
                  </c:pt>
                  <c:pt idx="1939">
                    <c:v>07-mar</c:v>
                  </c:pt>
                  <c:pt idx="1940">
                    <c:v>08-mar</c:v>
                  </c:pt>
                  <c:pt idx="1941">
                    <c:v>09-mar</c:v>
                  </c:pt>
                  <c:pt idx="1942">
                    <c:v>10-mar</c:v>
                  </c:pt>
                  <c:pt idx="1943">
                    <c:v>11-mar</c:v>
                  </c:pt>
                  <c:pt idx="1944">
                    <c:v>12-mar</c:v>
                  </c:pt>
                  <c:pt idx="1945">
                    <c:v>13-mar</c:v>
                  </c:pt>
                  <c:pt idx="1946">
                    <c:v>14-mar</c:v>
                  </c:pt>
                  <c:pt idx="1947">
                    <c:v>15-mar</c:v>
                  </c:pt>
                  <c:pt idx="1948">
                    <c:v>16-mar</c:v>
                  </c:pt>
                  <c:pt idx="1949">
                    <c:v>17-mar</c:v>
                  </c:pt>
                  <c:pt idx="1950">
                    <c:v>18-mar</c:v>
                  </c:pt>
                  <c:pt idx="1951">
                    <c:v>19-mar</c:v>
                  </c:pt>
                  <c:pt idx="1952">
                    <c:v>20-mar</c:v>
                  </c:pt>
                  <c:pt idx="1953">
                    <c:v>21-mar</c:v>
                  </c:pt>
                  <c:pt idx="1954">
                    <c:v>22-mar</c:v>
                  </c:pt>
                  <c:pt idx="1955">
                    <c:v>23-mar</c:v>
                  </c:pt>
                  <c:pt idx="1956">
                    <c:v>24-mar</c:v>
                  </c:pt>
                  <c:pt idx="1957">
                    <c:v>25-mar</c:v>
                  </c:pt>
                  <c:pt idx="1958">
                    <c:v>26-mar</c:v>
                  </c:pt>
                  <c:pt idx="1959">
                    <c:v>27-mar</c:v>
                  </c:pt>
                  <c:pt idx="1960">
                    <c:v>28-mar</c:v>
                  </c:pt>
                  <c:pt idx="1961">
                    <c:v>29-mar</c:v>
                  </c:pt>
                  <c:pt idx="1962">
                    <c:v>30-mar</c:v>
                  </c:pt>
                  <c:pt idx="1963">
                    <c:v>31-mar</c:v>
                  </c:pt>
                  <c:pt idx="1964">
                    <c:v>01-abr</c:v>
                  </c:pt>
                  <c:pt idx="1965">
                    <c:v>02-abr</c:v>
                  </c:pt>
                  <c:pt idx="1966">
                    <c:v>03-abr</c:v>
                  </c:pt>
                  <c:pt idx="1967">
                    <c:v>04-abr</c:v>
                  </c:pt>
                  <c:pt idx="1968">
                    <c:v>05-abr</c:v>
                  </c:pt>
                  <c:pt idx="1969">
                    <c:v>06-abr</c:v>
                  </c:pt>
                  <c:pt idx="1970">
                    <c:v>07-abr</c:v>
                  </c:pt>
                  <c:pt idx="1971">
                    <c:v>08-abr</c:v>
                  </c:pt>
                  <c:pt idx="1972">
                    <c:v>09-abr</c:v>
                  </c:pt>
                  <c:pt idx="1973">
                    <c:v>10-abr</c:v>
                  </c:pt>
                  <c:pt idx="1974">
                    <c:v>11-abr</c:v>
                  </c:pt>
                  <c:pt idx="1975">
                    <c:v>12-abr</c:v>
                  </c:pt>
                  <c:pt idx="1976">
                    <c:v>13-abr</c:v>
                  </c:pt>
                  <c:pt idx="1977">
                    <c:v>14-abr</c:v>
                  </c:pt>
                  <c:pt idx="1978">
                    <c:v>15-abr</c:v>
                  </c:pt>
                  <c:pt idx="1979">
                    <c:v>16-abr</c:v>
                  </c:pt>
                  <c:pt idx="1980">
                    <c:v>17-abr</c:v>
                  </c:pt>
                  <c:pt idx="1981">
                    <c:v>18-abr</c:v>
                  </c:pt>
                  <c:pt idx="1982">
                    <c:v>19-abr</c:v>
                  </c:pt>
                  <c:pt idx="1983">
                    <c:v>20-abr</c:v>
                  </c:pt>
                  <c:pt idx="1984">
                    <c:v>21-abr</c:v>
                  </c:pt>
                  <c:pt idx="1985">
                    <c:v>22-abr</c:v>
                  </c:pt>
                  <c:pt idx="1986">
                    <c:v>23-abr</c:v>
                  </c:pt>
                  <c:pt idx="1987">
                    <c:v>24-abr</c:v>
                  </c:pt>
                  <c:pt idx="1988">
                    <c:v>25-abr</c:v>
                  </c:pt>
                  <c:pt idx="1989">
                    <c:v>26-abr</c:v>
                  </c:pt>
                  <c:pt idx="1990">
                    <c:v>27-abr</c:v>
                  </c:pt>
                  <c:pt idx="1991">
                    <c:v>28-abr</c:v>
                  </c:pt>
                  <c:pt idx="1992">
                    <c:v>29-abr</c:v>
                  </c:pt>
                  <c:pt idx="1993">
                    <c:v>30-abr</c:v>
                  </c:pt>
                  <c:pt idx="1994">
                    <c:v>01-may</c:v>
                  </c:pt>
                  <c:pt idx="1995">
                    <c:v>02-may</c:v>
                  </c:pt>
                  <c:pt idx="1996">
                    <c:v>03-may</c:v>
                  </c:pt>
                  <c:pt idx="1997">
                    <c:v>04-may</c:v>
                  </c:pt>
                  <c:pt idx="1998">
                    <c:v>05-may</c:v>
                  </c:pt>
                  <c:pt idx="1999">
                    <c:v>06-may</c:v>
                  </c:pt>
                  <c:pt idx="2000">
                    <c:v>07-may</c:v>
                  </c:pt>
                  <c:pt idx="2001">
                    <c:v>08-may</c:v>
                  </c:pt>
                  <c:pt idx="2002">
                    <c:v>09-may</c:v>
                  </c:pt>
                  <c:pt idx="2003">
                    <c:v>10-may</c:v>
                  </c:pt>
                  <c:pt idx="2004">
                    <c:v>11-may</c:v>
                  </c:pt>
                  <c:pt idx="2005">
                    <c:v>12-may</c:v>
                  </c:pt>
                  <c:pt idx="2006">
                    <c:v>13-may</c:v>
                  </c:pt>
                  <c:pt idx="2007">
                    <c:v>14-may</c:v>
                  </c:pt>
                  <c:pt idx="2008">
                    <c:v>15-may</c:v>
                  </c:pt>
                  <c:pt idx="2009">
                    <c:v>16-may</c:v>
                  </c:pt>
                  <c:pt idx="2010">
                    <c:v>17-may</c:v>
                  </c:pt>
                  <c:pt idx="2011">
                    <c:v>18-may</c:v>
                  </c:pt>
                  <c:pt idx="2012">
                    <c:v>19-may</c:v>
                  </c:pt>
                  <c:pt idx="2013">
                    <c:v>20-may</c:v>
                  </c:pt>
                  <c:pt idx="2014">
                    <c:v>21-may</c:v>
                  </c:pt>
                  <c:pt idx="2015">
                    <c:v>22-may</c:v>
                  </c:pt>
                  <c:pt idx="2016">
                    <c:v>23-may</c:v>
                  </c:pt>
                  <c:pt idx="2017">
                    <c:v>24-may</c:v>
                  </c:pt>
                  <c:pt idx="2018">
                    <c:v>25-may</c:v>
                  </c:pt>
                  <c:pt idx="2019">
                    <c:v>26-may</c:v>
                  </c:pt>
                  <c:pt idx="2020">
                    <c:v>27-may</c:v>
                  </c:pt>
                  <c:pt idx="2021">
                    <c:v>28-may</c:v>
                  </c:pt>
                  <c:pt idx="2022">
                    <c:v>29-may</c:v>
                  </c:pt>
                  <c:pt idx="2023">
                    <c:v>30-may</c:v>
                  </c:pt>
                  <c:pt idx="2024">
                    <c:v>31-may</c:v>
                  </c:pt>
                  <c:pt idx="2025">
                    <c:v>01-jun</c:v>
                  </c:pt>
                  <c:pt idx="2026">
                    <c:v>02-jun</c:v>
                  </c:pt>
                  <c:pt idx="2027">
                    <c:v>03-jun</c:v>
                  </c:pt>
                  <c:pt idx="2028">
                    <c:v>04-jun</c:v>
                  </c:pt>
                  <c:pt idx="2029">
                    <c:v>05-jun</c:v>
                  </c:pt>
                  <c:pt idx="2030">
                    <c:v>06-jun</c:v>
                  </c:pt>
                  <c:pt idx="2031">
                    <c:v>07-jun</c:v>
                  </c:pt>
                  <c:pt idx="2032">
                    <c:v>08-jun</c:v>
                  </c:pt>
                  <c:pt idx="2033">
                    <c:v>09-jun</c:v>
                  </c:pt>
                  <c:pt idx="2034">
                    <c:v>10-jun</c:v>
                  </c:pt>
                  <c:pt idx="2035">
                    <c:v>11-jun</c:v>
                  </c:pt>
                  <c:pt idx="2036">
                    <c:v>12-jun</c:v>
                  </c:pt>
                  <c:pt idx="2037">
                    <c:v>13-jun</c:v>
                  </c:pt>
                  <c:pt idx="2038">
                    <c:v>14-jun</c:v>
                  </c:pt>
                  <c:pt idx="2039">
                    <c:v>15-jun</c:v>
                  </c:pt>
                  <c:pt idx="2040">
                    <c:v>16-jun</c:v>
                  </c:pt>
                  <c:pt idx="2041">
                    <c:v>17-jun</c:v>
                  </c:pt>
                  <c:pt idx="2042">
                    <c:v>18-jun</c:v>
                  </c:pt>
                  <c:pt idx="2043">
                    <c:v>19-jun</c:v>
                  </c:pt>
                  <c:pt idx="2044">
                    <c:v>20-jun</c:v>
                  </c:pt>
                  <c:pt idx="2045">
                    <c:v>21-jun</c:v>
                  </c:pt>
                  <c:pt idx="2046">
                    <c:v>22-jun</c:v>
                  </c:pt>
                  <c:pt idx="2047">
                    <c:v>23-jun</c:v>
                  </c:pt>
                  <c:pt idx="2048">
                    <c:v>24-jun</c:v>
                  </c:pt>
                  <c:pt idx="2049">
                    <c:v>25-jun</c:v>
                  </c:pt>
                  <c:pt idx="2050">
                    <c:v>26-jun</c:v>
                  </c:pt>
                  <c:pt idx="2051">
                    <c:v>27-jun</c:v>
                  </c:pt>
                  <c:pt idx="2052">
                    <c:v>28-jun</c:v>
                  </c:pt>
                  <c:pt idx="2053">
                    <c:v>29-jun</c:v>
                  </c:pt>
                  <c:pt idx="2054">
                    <c:v>30-jun</c:v>
                  </c:pt>
                  <c:pt idx="2055">
                    <c:v>01-jul</c:v>
                  </c:pt>
                  <c:pt idx="2056">
                    <c:v>02-jul</c:v>
                  </c:pt>
                  <c:pt idx="2057">
                    <c:v>03-jul</c:v>
                  </c:pt>
                  <c:pt idx="2058">
                    <c:v>04-jul</c:v>
                  </c:pt>
                  <c:pt idx="2059">
                    <c:v>05-jul</c:v>
                  </c:pt>
                  <c:pt idx="2060">
                    <c:v>06-jul</c:v>
                  </c:pt>
                  <c:pt idx="2061">
                    <c:v>07-jul</c:v>
                  </c:pt>
                  <c:pt idx="2062">
                    <c:v>08-jul</c:v>
                  </c:pt>
                  <c:pt idx="2063">
                    <c:v>09-jul</c:v>
                  </c:pt>
                  <c:pt idx="2064">
                    <c:v>10-jul</c:v>
                  </c:pt>
                  <c:pt idx="2065">
                    <c:v>11-jul</c:v>
                  </c:pt>
                  <c:pt idx="2066">
                    <c:v>12-jul</c:v>
                  </c:pt>
                  <c:pt idx="2067">
                    <c:v>13-jul</c:v>
                  </c:pt>
                  <c:pt idx="2068">
                    <c:v>14-jul</c:v>
                  </c:pt>
                  <c:pt idx="2069">
                    <c:v>15-jul</c:v>
                  </c:pt>
                  <c:pt idx="2070">
                    <c:v>16-jul</c:v>
                  </c:pt>
                  <c:pt idx="2071">
                    <c:v>17-jul</c:v>
                  </c:pt>
                  <c:pt idx="2072">
                    <c:v>18-jul</c:v>
                  </c:pt>
                  <c:pt idx="2073">
                    <c:v>19-jul</c:v>
                  </c:pt>
                  <c:pt idx="2074">
                    <c:v>20-jul</c:v>
                  </c:pt>
                  <c:pt idx="2075">
                    <c:v>21-jul</c:v>
                  </c:pt>
                  <c:pt idx="2076">
                    <c:v>22-jul</c:v>
                  </c:pt>
                  <c:pt idx="2077">
                    <c:v>23-jul</c:v>
                  </c:pt>
                  <c:pt idx="2078">
                    <c:v>24-jul</c:v>
                  </c:pt>
                  <c:pt idx="2079">
                    <c:v>25-jul</c:v>
                  </c:pt>
                  <c:pt idx="2080">
                    <c:v>26-jul</c:v>
                  </c:pt>
                  <c:pt idx="2081">
                    <c:v>27-jul</c:v>
                  </c:pt>
                  <c:pt idx="2082">
                    <c:v>28-jul</c:v>
                  </c:pt>
                  <c:pt idx="2083">
                    <c:v>29-jul</c:v>
                  </c:pt>
                  <c:pt idx="2084">
                    <c:v>30-jul</c:v>
                  </c:pt>
                  <c:pt idx="2085">
                    <c:v>31-jul</c:v>
                  </c:pt>
                  <c:pt idx="2086">
                    <c:v>01-ago</c:v>
                  </c:pt>
                  <c:pt idx="2087">
                    <c:v>02-ago</c:v>
                  </c:pt>
                  <c:pt idx="2088">
                    <c:v>03-ago</c:v>
                  </c:pt>
                  <c:pt idx="2089">
                    <c:v>04-ago</c:v>
                  </c:pt>
                  <c:pt idx="2090">
                    <c:v>05-ago</c:v>
                  </c:pt>
                  <c:pt idx="2091">
                    <c:v>06-ago</c:v>
                  </c:pt>
                  <c:pt idx="2092">
                    <c:v>07-ago</c:v>
                  </c:pt>
                  <c:pt idx="2093">
                    <c:v>08-ago</c:v>
                  </c:pt>
                  <c:pt idx="2094">
                    <c:v>09-ago</c:v>
                  </c:pt>
                  <c:pt idx="2095">
                    <c:v>10-ago</c:v>
                  </c:pt>
                  <c:pt idx="2096">
                    <c:v>11-ago</c:v>
                  </c:pt>
                  <c:pt idx="2097">
                    <c:v>12-ago</c:v>
                  </c:pt>
                  <c:pt idx="2098">
                    <c:v>13-ago</c:v>
                  </c:pt>
                  <c:pt idx="2099">
                    <c:v>14-ago</c:v>
                  </c:pt>
                  <c:pt idx="2100">
                    <c:v>15-ago</c:v>
                  </c:pt>
                  <c:pt idx="2101">
                    <c:v>16-ago</c:v>
                  </c:pt>
                  <c:pt idx="2102">
                    <c:v>17-ago</c:v>
                  </c:pt>
                  <c:pt idx="2103">
                    <c:v>18-ago</c:v>
                  </c:pt>
                  <c:pt idx="2104">
                    <c:v>19-ago</c:v>
                  </c:pt>
                  <c:pt idx="2105">
                    <c:v>20-ago</c:v>
                  </c:pt>
                  <c:pt idx="2106">
                    <c:v>21-ago</c:v>
                  </c:pt>
                  <c:pt idx="2107">
                    <c:v>22-ago</c:v>
                  </c:pt>
                  <c:pt idx="2108">
                    <c:v>23-ago</c:v>
                  </c:pt>
                  <c:pt idx="2109">
                    <c:v>24-ago</c:v>
                  </c:pt>
                  <c:pt idx="2110">
                    <c:v>25-ago</c:v>
                  </c:pt>
                  <c:pt idx="2111">
                    <c:v>26-ago</c:v>
                  </c:pt>
                  <c:pt idx="2112">
                    <c:v>27-ago</c:v>
                  </c:pt>
                  <c:pt idx="2113">
                    <c:v>28-ago</c:v>
                  </c:pt>
                  <c:pt idx="2114">
                    <c:v>29-ago</c:v>
                  </c:pt>
                  <c:pt idx="2115">
                    <c:v>30-ago</c:v>
                  </c:pt>
                  <c:pt idx="2116">
                    <c:v>31-ago</c:v>
                  </c:pt>
                  <c:pt idx="2117">
                    <c:v>01-sep</c:v>
                  </c:pt>
                  <c:pt idx="2118">
                    <c:v>02-sep</c:v>
                  </c:pt>
                  <c:pt idx="2119">
                    <c:v>03-sep</c:v>
                  </c:pt>
                  <c:pt idx="2120">
                    <c:v>04-sep</c:v>
                  </c:pt>
                  <c:pt idx="2121">
                    <c:v>05-sep</c:v>
                  </c:pt>
                  <c:pt idx="2122">
                    <c:v>06-sep</c:v>
                  </c:pt>
                  <c:pt idx="2123">
                    <c:v>07-sep</c:v>
                  </c:pt>
                  <c:pt idx="2124">
                    <c:v>08-sep</c:v>
                  </c:pt>
                  <c:pt idx="2125">
                    <c:v>09-sep</c:v>
                  </c:pt>
                  <c:pt idx="2126">
                    <c:v>10-sep</c:v>
                  </c:pt>
                  <c:pt idx="2127">
                    <c:v>11-sep</c:v>
                  </c:pt>
                  <c:pt idx="2128">
                    <c:v>12-sep</c:v>
                  </c:pt>
                  <c:pt idx="2129">
                    <c:v>13-sep</c:v>
                  </c:pt>
                  <c:pt idx="2130">
                    <c:v>14-sep</c:v>
                  </c:pt>
                  <c:pt idx="2131">
                    <c:v>15-sep</c:v>
                  </c:pt>
                  <c:pt idx="2132">
                    <c:v>16-sep</c:v>
                  </c:pt>
                  <c:pt idx="2133">
                    <c:v>17-sep</c:v>
                  </c:pt>
                  <c:pt idx="2134">
                    <c:v>18-sep</c:v>
                  </c:pt>
                  <c:pt idx="2135">
                    <c:v>19-sep</c:v>
                  </c:pt>
                  <c:pt idx="2136">
                    <c:v>20-sep</c:v>
                  </c:pt>
                  <c:pt idx="2137">
                    <c:v>21-sep</c:v>
                  </c:pt>
                  <c:pt idx="2138">
                    <c:v>22-sep</c:v>
                  </c:pt>
                  <c:pt idx="2139">
                    <c:v>23-sep</c:v>
                  </c:pt>
                  <c:pt idx="2140">
                    <c:v>24-sep</c:v>
                  </c:pt>
                  <c:pt idx="2141">
                    <c:v>25-sep</c:v>
                  </c:pt>
                  <c:pt idx="2142">
                    <c:v>26-sep</c:v>
                  </c:pt>
                  <c:pt idx="2143">
                    <c:v>27-sep</c:v>
                  </c:pt>
                  <c:pt idx="2144">
                    <c:v>28-sep</c:v>
                  </c:pt>
                  <c:pt idx="2145">
                    <c:v>29-sep</c:v>
                  </c:pt>
                  <c:pt idx="2146">
                    <c:v>30-sep</c:v>
                  </c:pt>
                  <c:pt idx="2147">
                    <c:v>01-oct</c:v>
                  </c:pt>
                  <c:pt idx="2148">
                    <c:v>02-oct</c:v>
                  </c:pt>
                  <c:pt idx="2149">
                    <c:v>03-oct</c:v>
                  </c:pt>
                  <c:pt idx="2150">
                    <c:v>04-oct</c:v>
                  </c:pt>
                  <c:pt idx="2151">
                    <c:v>05-oct</c:v>
                  </c:pt>
                  <c:pt idx="2152">
                    <c:v>06-oct</c:v>
                  </c:pt>
                  <c:pt idx="2153">
                    <c:v>07-oct</c:v>
                  </c:pt>
                  <c:pt idx="2154">
                    <c:v>08-oct</c:v>
                  </c:pt>
                  <c:pt idx="2155">
                    <c:v>09-oct</c:v>
                  </c:pt>
                  <c:pt idx="2156">
                    <c:v>10-oct</c:v>
                  </c:pt>
                  <c:pt idx="2157">
                    <c:v>11-oct</c:v>
                  </c:pt>
                  <c:pt idx="2158">
                    <c:v>12-oct</c:v>
                  </c:pt>
                  <c:pt idx="2159">
                    <c:v>13-oct</c:v>
                  </c:pt>
                  <c:pt idx="2160">
                    <c:v>14-oct</c:v>
                  </c:pt>
                  <c:pt idx="2161">
                    <c:v>15-oct</c:v>
                  </c:pt>
                  <c:pt idx="2162">
                    <c:v>16-oct</c:v>
                  </c:pt>
                  <c:pt idx="2163">
                    <c:v>17-oct</c:v>
                  </c:pt>
                  <c:pt idx="2164">
                    <c:v>18-oct</c:v>
                  </c:pt>
                  <c:pt idx="2165">
                    <c:v>19-oct</c:v>
                  </c:pt>
                  <c:pt idx="2166">
                    <c:v>20-oct</c:v>
                  </c:pt>
                  <c:pt idx="2167">
                    <c:v>21-oct</c:v>
                  </c:pt>
                  <c:pt idx="2168">
                    <c:v>22-oct</c:v>
                  </c:pt>
                  <c:pt idx="2169">
                    <c:v>23-oct</c:v>
                  </c:pt>
                  <c:pt idx="2170">
                    <c:v>24-oct</c:v>
                  </c:pt>
                  <c:pt idx="2171">
                    <c:v>25-oct</c:v>
                  </c:pt>
                  <c:pt idx="2172">
                    <c:v>26-oct</c:v>
                  </c:pt>
                  <c:pt idx="2173">
                    <c:v>27-oct</c:v>
                  </c:pt>
                  <c:pt idx="2174">
                    <c:v>28-oct</c:v>
                  </c:pt>
                  <c:pt idx="2175">
                    <c:v>29-oct</c:v>
                  </c:pt>
                  <c:pt idx="2176">
                    <c:v>30-oct</c:v>
                  </c:pt>
                  <c:pt idx="2177">
                    <c:v>31-oct</c:v>
                  </c:pt>
                  <c:pt idx="2178">
                    <c:v>01-nov</c:v>
                  </c:pt>
                  <c:pt idx="2179">
                    <c:v>02-nov</c:v>
                  </c:pt>
                  <c:pt idx="2180">
                    <c:v>03-nov</c:v>
                  </c:pt>
                  <c:pt idx="2181">
                    <c:v>04-nov</c:v>
                  </c:pt>
                  <c:pt idx="2182">
                    <c:v>05-nov</c:v>
                  </c:pt>
                  <c:pt idx="2183">
                    <c:v>06-nov</c:v>
                  </c:pt>
                  <c:pt idx="2184">
                    <c:v>07-nov</c:v>
                  </c:pt>
                  <c:pt idx="2185">
                    <c:v>08-nov</c:v>
                  </c:pt>
                  <c:pt idx="2186">
                    <c:v>09-nov</c:v>
                  </c:pt>
                  <c:pt idx="2187">
                    <c:v>10-nov</c:v>
                  </c:pt>
                  <c:pt idx="2188">
                    <c:v>11-nov</c:v>
                  </c:pt>
                  <c:pt idx="2189">
                    <c:v>12-nov</c:v>
                  </c:pt>
                  <c:pt idx="2190">
                    <c:v>13-nov</c:v>
                  </c:pt>
                  <c:pt idx="2191">
                    <c:v>14-nov</c:v>
                  </c:pt>
                  <c:pt idx="2192">
                    <c:v>15-nov</c:v>
                  </c:pt>
                  <c:pt idx="2193">
                    <c:v>16-nov</c:v>
                  </c:pt>
                  <c:pt idx="2194">
                    <c:v>17-nov</c:v>
                  </c:pt>
                  <c:pt idx="2195">
                    <c:v>18-nov</c:v>
                  </c:pt>
                  <c:pt idx="2196">
                    <c:v>19-nov</c:v>
                  </c:pt>
                  <c:pt idx="2197">
                    <c:v>20-nov</c:v>
                  </c:pt>
                  <c:pt idx="2198">
                    <c:v>21-nov</c:v>
                  </c:pt>
                  <c:pt idx="2199">
                    <c:v>22-nov</c:v>
                  </c:pt>
                  <c:pt idx="2200">
                    <c:v>23-nov</c:v>
                  </c:pt>
                  <c:pt idx="2201">
                    <c:v>24-nov</c:v>
                  </c:pt>
                  <c:pt idx="2202">
                    <c:v>25-nov</c:v>
                  </c:pt>
                  <c:pt idx="2203">
                    <c:v>26-nov</c:v>
                  </c:pt>
                  <c:pt idx="2204">
                    <c:v>27-nov</c:v>
                  </c:pt>
                  <c:pt idx="2205">
                    <c:v>28-nov</c:v>
                  </c:pt>
                  <c:pt idx="2206">
                    <c:v>29-nov</c:v>
                  </c:pt>
                  <c:pt idx="2207">
                    <c:v>30-nov</c:v>
                  </c:pt>
                  <c:pt idx="2208">
                    <c:v>01-dic</c:v>
                  </c:pt>
                  <c:pt idx="2209">
                    <c:v>02-dic</c:v>
                  </c:pt>
                  <c:pt idx="2210">
                    <c:v>03-dic</c:v>
                  </c:pt>
                  <c:pt idx="2211">
                    <c:v>04-dic</c:v>
                  </c:pt>
                  <c:pt idx="2212">
                    <c:v>05-dic</c:v>
                  </c:pt>
                  <c:pt idx="2213">
                    <c:v>06-dic</c:v>
                  </c:pt>
                  <c:pt idx="2214">
                    <c:v>07-dic</c:v>
                  </c:pt>
                  <c:pt idx="2215">
                    <c:v>08-dic</c:v>
                  </c:pt>
                  <c:pt idx="2216">
                    <c:v>09-dic</c:v>
                  </c:pt>
                  <c:pt idx="2217">
                    <c:v>10-dic</c:v>
                  </c:pt>
                  <c:pt idx="2218">
                    <c:v>11-dic</c:v>
                  </c:pt>
                  <c:pt idx="2219">
                    <c:v>12-dic</c:v>
                  </c:pt>
                  <c:pt idx="2220">
                    <c:v>13-dic</c:v>
                  </c:pt>
                  <c:pt idx="2221">
                    <c:v>14-dic</c:v>
                  </c:pt>
                  <c:pt idx="2222">
                    <c:v>15-dic</c:v>
                  </c:pt>
                  <c:pt idx="2223">
                    <c:v>16-dic</c:v>
                  </c:pt>
                  <c:pt idx="2224">
                    <c:v>17-dic</c:v>
                  </c:pt>
                  <c:pt idx="2225">
                    <c:v>18-dic</c:v>
                  </c:pt>
                  <c:pt idx="2226">
                    <c:v>19-dic</c:v>
                  </c:pt>
                  <c:pt idx="2227">
                    <c:v>20-dic</c:v>
                  </c:pt>
                  <c:pt idx="2228">
                    <c:v>21-dic</c:v>
                  </c:pt>
                  <c:pt idx="2229">
                    <c:v>22-dic</c:v>
                  </c:pt>
                  <c:pt idx="2230">
                    <c:v>23-dic</c:v>
                  </c:pt>
                  <c:pt idx="2231">
                    <c:v>24-dic</c:v>
                  </c:pt>
                  <c:pt idx="2232">
                    <c:v>25-dic</c:v>
                  </c:pt>
                  <c:pt idx="2233">
                    <c:v>26-dic</c:v>
                  </c:pt>
                  <c:pt idx="2234">
                    <c:v>27-dic</c:v>
                  </c:pt>
                  <c:pt idx="2235">
                    <c:v>28-dic</c:v>
                  </c:pt>
                  <c:pt idx="2236">
                    <c:v>29-dic</c:v>
                  </c:pt>
                  <c:pt idx="2237">
                    <c:v>30-dic</c:v>
                  </c:pt>
                  <c:pt idx="2238">
                    <c:v>31-dic</c:v>
                  </c:pt>
                  <c:pt idx="2239">
                    <c:v>01-ene</c:v>
                  </c:pt>
                  <c:pt idx="2240">
                    <c:v>02-ene</c:v>
                  </c:pt>
                  <c:pt idx="2241">
                    <c:v>03-ene</c:v>
                  </c:pt>
                  <c:pt idx="2242">
                    <c:v>04-ene</c:v>
                  </c:pt>
                  <c:pt idx="2243">
                    <c:v>05-ene</c:v>
                  </c:pt>
                  <c:pt idx="2244">
                    <c:v>06-ene</c:v>
                  </c:pt>
                  <c:pt idx="2245">
                    <c:v>07-ene</c:v>
                  </c:pt>
                  <c:pt idx="2246">
                    <c:v>08-ene</c:v>
                  </c:pt>
                  <c:pt idx="2247">
                    <c:v>09-ene</c:v>
                  </c:pt>
                  <c:pt idx="2248">
                    <c:v>10-ene</c:v>
                  </c:pt>
                  <c:pt idx="2249">
                    <c:v>11-ene</c:v>
                  </c:pt>
                  <c:pt idx="2250">
                    <c:v>12-ene</c:v>
                  </c:pt>
                  <c:pt idx="2251">
                    <c:v>13-ene</c:v>
                  </c:pt>
                  <c:pt idx="2252">
                    <c:v>14-ene</c:v>
                  </c:pt>
                  <c:pt idx="2253">
                    <c:v>15-ene</c:v>
                  </c:pt>
                  <c:pt idx="2254">
                    <c:v>16-ene</c:v>
                  </c:pt>
                  <c:pt idx="2255">
                    <c:v>17-ene</c:v>
                  </c:pt>
                  <c:pt idx="2256">
                    <c:v>18-ene</c:v>
                  </c:pt>
                  <c:pt idx="2257">
                    <c:v>19-ene</c:v>
                  </c:pt>
                  <c:pt idx="2258">
                    <c:v>20-ene</c:v>
                  </c:pt>
                  <c:pt idx="2259">
                    <c:v>21-ene</c:v>
                  </c:pt>
                  <c:pt idx="2260">
                    <c:v>22-ene</c:v>
                  </c:pt>
                  <c:pt idx="2261">
                    <c:v>23-ene</c:v>
                  </c:pt>
                  <c:pt idx="2262">
                    <c:v>24-ene</c:v>
                  </c:pt>
                  <c:pt idx="2263">
                    <c:v>25-ene</c:v>
                  </c:pt>
                  <c:pt idx="2264">
                    <c:v>26-ene</c:v>
                  </c:pt>
                  <c:pt idx="2265">
                    <c:v>27-ene</c:v>
                  </c:pt>
                  <c:pt idx="2266">
                    <c:v>28-ene</c:v>
                  </c:pt>
                  <c:pt idx="2267">
                    <c:v>29-ene</c:v>
                  </c:pt>
                  <c:pt idx="2268">
                    <c:v>30-ene</c:v>
                  </c:pt>
                  <c:pt idx="2269">
                    <c:v>31-ene</c:v>
                  </c:pt>
                  <c:pt idx="2270">
                    <c:v>01-feb</c:v>
                  </c:pt>
                  <c:pt idx="2271">
                    <c:v>02-feb</c:v>
                  </c:pt>
                  <c:pt idx="2272">
                    <c:v>03-feb</c:v>
                  </c:pt>
                  <c:pt idx="2273">
                    <c:v>04-feb</c:v>
                  </c:pt>
                  <c:pt idx="2274">
                    <c:v>05-feb</c:v>
                  </c:pt>
                  <c:pt idx="2275">
                    <c:v>06-feb</c:v>
                  </c:pt>
                  <c:pt idx="2276">
                    <c:v>07-feb</c:v>
                  </c:pt>
                  <c:pt idx="2277">
                    <c:v>08-feb</c:v>
                  </c:pt>
                  <c:pt idx="2278">
                    <c:v>09-feb</c:v>
                  </c:pt>
                  <c:pt idx="2279">
                    <c:v>10-feb</c:v>
                  </c:pt>
                  <c:pt idx="2280">
                    <c:v>11-feb</c:v>
                  </c:pt>
                  <c:pt idx="2281">
                    <c:v>12-feb</c:v>
                  </c:pt>
                  <c:pt idx="2282">
                    <c:v>13-feb</c:v>
                  </c:pt>
                  <c:pt idx="2283">
                    <c:v>14-feb</c:v>
                  </c:pt>
                  <c:pt idx="2284">
                    <c:v>15-feb</c:v>
                  </c:pt>
                  <c:pt idx="2285">
                    <c:v>16-feb</c:v>
                  </c:pt>
                  <c:pt idx="2286">
                    <c:v>17-feb</c:v>
                  </c:pt>
                  <c:pt idx="2287">
                    <c:v>18-feb</c:v>
                  </c:pt>
                  <c:pt idx="2288">
                    <c:v>19-feb</c:v>
                  </c:pt>
                  <c:pt idx="2289">
                    <c:v>20-feb</c:v>
                  </c:pt>
                  <c:pt idx="2290">
                    <c:v>21-feb</c:v>
                  </c:pt>
                  <c:pt idx="2291">
                    <c:v>22-feb</c:v>
                  </c:pt>
                  <c:pt idx="2292">
                    <c:v>23-feb</c:v>
                  </c:pt>
                  <c:pt idx="2293">
                    <c:v>24-feb</c:v>
                  </c:pt>
                  <c:pt idx="2294">
                    <c:v>25-feb</c:v>
                  </c:pt>
                  <c:pt idx="2295">
                    <c:v>26-feb</c:v>
                  </c:pt>
                  <c:pt idx="2296">
                    <c:v>27-feb</c:v>
                  </c:pt>
                  <c:pt idx="2297">
                    <c:v>28-feb</c:v>
                  </c:pt>
                  <c:pt idx="2298">
                    <c:v>01-mar</c:v>
                  </c:pt>
                  <c:pt idx="2299">
                    <c:v>02-mar</c:v>
                  </c:pt>
                  <c:pt idx="2300">
                    <c:v>03-mar</c:v>
                  </c:pt>
                  <c:pt idx="2301">
                    <c:v>04-mar</c:v>
                  </c:pt>
                  <c:pt idx="2302">
                    <c:v>05-mar</c:v>
                  </c:pt>
                  <c:pt idx="2303">
                    <c:v>06-mar</c:v>
                  </c:pt>
                  <c:pt idx="2304">
                    <c:v>07-mar</c:v>
                  </c:pt>
                  <c:pt idx="2305">
                    <c:v>08-mar</c:v>
                  </c:pt>
                  <c:pt idx="2306">
                    <c:v>09-mar</c:v>
                  </c:pt>
                  <c:pt idx="2307">
                    <c:v>10-mar</c:v>
                  </c:pt>
                  <c:pt idx="2308">
                    <c:v>11-mar</c:v>
                  </c:pt>
                  <c:pt idx="2309">
                    <c:v>12-mar</c:v>
                  </c:pt>
                  <c:pt idx="2310">
                    <c:v>13-mar</c:v>
                  </c:pt>
                  <c:pt idx="2311">
                    <c:v>14-mar</c:v>
                  </c:pt>
                  <c:pt idx="2312">
                    <c:v>15-mar</c:v>
                  </c:pt>
                  <c:pt idx="2313">
                    <c:v>16-mar</c:v>
                  </c:pt>
                  <c:pt idx="2314">
                    <c:v>17-mar</c:v>
                  </c:pt>
                  <c:pt idx="2315">
                    <c:v>18-mar</c:v>
                  </c:pt>
                  <c:pt idx="2316">
                    <c:v>19-mar</c:v>
                  </c:pt>
                  <c:pt idx="2317">
                    <c:v>20-mar</c:v>
                  </c:pt>
                  <c:pt idx="2318">
                    <c:v>21-mar</c:v>
                  </c:pt>
                  <c:pt idx="2319">
                    <c:v>22-mar</c:v>
                  </c:pt>
                  <c:pt idx="2320">
                    <c:v>23-mar</c:v>
                  </c:pt>
                  <c:pt idx="2321">
                    <c:v>24-mar</c:v>
                  </c:pt>
                  <c:pt idx="2322">
                    <c:v>25-mar</c:v>
                  </c:pt>
                  <c:pt idx="2323">
                    <c:v>26-mar</c:v>
                  </c:pt>
                  <c:pt idx="2324">
                    <c:v>27-mar</c:v>
                  </c:pt>
                  <c:pt idx="2325">
                    <c:v>28-mar</c:v>
                  </c:pt>
                  <c:pt idx="2326">
                    <c:v>29-mar</c:v>
                  </c:pt>
                  <c:pt idx="2327">
                    <c:v>30-mar</c:v>
                  </c:pt>
                  <c:pt idx="2328">
                    <c:v>31-mar</c:v>
                  </c:pt>
                  <c:pt idx="2329">
                    <c:v>01-abr</c:v>
                  </c:pt>
                  <c:pt idx="2330">
                    <c:v>02-abr</c:v>
                  </c:pt>
                  <c:pt idx="2331">
                    <c:v>03-abr</c:v>
                  </c:pt>
                  <c:pt idx="2332">
                    <c:v>04-abr</c:v>
                  </c:pt>
                  <c:pt idx="2333">
                    <c:v>05-abr</c:v>
                  </c:pt>
                  <c:pt idx="2334">
                    <c:v>06-abr</c:v>
                  </c:pt>
                  <c:pt idx="2335">
                    <c:v>07-abr</c:v>
                  </c:pt>
                  <c:pt idx="2336">
                    <c:v>08-abr</c:v>
                  </c:pt>
                  <c:pt idx="2337">
                    <c:v>09-abr</c:v>
                  </c:pt>
                  <c:pt idx="2338">
                    <c:v>10-abr</c:v>
                  </c:pt>
                  <c:pt idx="2339">
                    <c:v>11-abr</c:v>
                  </c:pt>
                  <c:pt idx="2340">
                    <c:v>12-abr</c:v>
                  </c:pt>
                  <c:pt idx="2341">
                    <c:v>13-abr</c:v>
                  </c:pt>
                  <c:pt idx="2342">
                    <c:v>14-abr</c:v>
                  </c:pt>
                  <c:pt idx="2343">
                    <c:v>15-abr</c:v>
                  </c:pt>
                  <c:pt idx="2344">
                    <c:v>16-abr</c:v>
                  </c:pt>
                  <c:pt idx="2345">
                    <c:v>17-abr</c:v>
                  </c:pt>
                  <c:pt idx="2346">
                    <c:v>18-abr</c:v>
                  </c:pt>
                  <c:pt idx="2347">
                    <c:v>19-abr</c:v>
                  </c:pt>
                  <c:pt idx="2348">
                    <c:v>20-abr</c:v>
                  </c:pt>
                  <c:pt idx="2349">
                    <c:v>21-abr</c:v>
                  </c:pt>
                  <c:pt idx="2350">
                    <c:v>22-abr</c:v>
                  </c:pt>
                  <c:pt idx="2351">
                    <c:v>23-abr</c:v>
                  </c:pt>
                  <c:pt idx="2352">
                    <c:v>24-abr</c:v>
                  </c:pt>
                  <c:pt idx="2353">
                    <c:v>25-abr</c:v>
                  </c:pt>
                  <c:pt idx="2354">
                    <c:v>26-abr</c:v>
                  </c:pt>
                  <c:pt idx="2355">
                    <c:v>27-abr</c:v>
                  </c:pt>
                  <c:pt idx="2356">
                    <c:v>28-abr</c:v>
                  </c:pt>
                  <c:pt idx="2357">
                    <c:v>29-abr</c:v>
                  </c:pt>
                  <c:pt idx="2358">
                    <c:v>30-abr</c:v>
                  </c:pt>
                  <c:pt idx="2359">
                    <c:v>01-may</c:v>
                  </c:pt>
                  <c:pt idx="2360">
                    <c:v>02-may</c:v>
                  </c:pt>
                  <c:pt idx="2361">
                    <c:v>03-may</c:v>
                  </c:pt>
                  <c:pt idx="2362">
                    <c:v>04-may</c:v>
                  </c:pt>
                  <c:pt idx="2363">
                    <c:v>05-may</c:v>
                  </c:pt>
                  <c:pt idx="2364">
                    <c:v>06-may</c:v>
                  </c:pt>
                  <c:pt idx="2365">
                    <c:v>07-may</c:v>
                  </c:pt>
                  <c:pt idx="2366">
                    <c:v>08-may</c:v>
                  </c:pt>
                  <c:pt idx="2367">
                    <c:v>09-may</c:v>
                  </c:pt>
                  <c:pt idx="2368">
                    <c:v>10-may</c:v>
                  </c:pt>
                  <c:pt idx="2369">
                    <c:v>11-may</c:v>
                  </c:pt>
                  <c:pt idx="2370">
                    <c:v>12-may</c:v>
                  </c:pt>
                  <c:pt idx="2371">
                    <c:v>13-may</c:v>
                  </c:pt>
                  <c:pt idx="2372">
                    <c:v>14-may</c:v>
                  </c:pt>
                  <c:pt idx="2373">
                    <c:v>15-may</c:v>
                  </c:pt>
                  <c:pt idx="2374">
                    <c:v>16-may</c:v>
                  </c:pt>
                  <c:pt idx="2375">
                    <c:v>17-may</c:v>
                  </c:pt>
                  <c:pt idx="2376">
                    <c:v>18-may</c:v>
                  </c:pt>
                  <c:pt idx="2377">
                    <c:v>19-may</c:v>
                  </c:pt>
                  <c:pt idx="2378">
                    <c:v>20-may</c:v>
                  </c:pt>
                  <c:pt idx="2379">
                    <c:v>21-may</c:v>
                  </c:pt>
                  <c:pt idx="2380">
                    <c:v>22-may</c:v>
                  </c:pt>
                  <c:pt idx="2381">
                    <c:v>23-may</c:v>
                  </c:pt>
                  <c:pt idx="2382">
                    <c:v>24-may</c:v>
                  </c:pt>
                  <c:pt idx="2383">
                    <c:v>25-may</c:v>
                  </c:pt>
                  <c:pt idx="2384">
                    <c:v>26-may</c:v>
                  </c:pt>
                  <c:pt idx="2385">
                    <c:v>27-may</c:v>
                  </c:pt>
                  <c:pt idx="2386">
                    <c:v>28-may</c:v>
                  </c:pt>
                  <c:pt idx="2387">
                    <c:v>29-may</c:v>
                  </c:pt>
                  <c:pt idx="2388">
                    <c:v>30-may</c:v>
                  </c:pt>
                  <c:pt idx="2389">
                    <c:v>31-may</c:v>
                  </c:pt>
                  <c:pt idx="2390">
                    <c:v>01-jun</c:v>
                  </c:pt>
                  <c:pt idx="2391">
                    <c:v>02-jun</c:v>
                  </c:pt>
                  <c:pt idx="2392">
                    <c:v>03-jun</c:v>
                  </c:pt>
                  <c:pt idx="2393">
                    <c:v>04-jun</c:v>
                  </c:pt>
                  <c:pt idx="2394">
                    <c:v>05-jun</c:v>
                  </c:pt>
                  <c:pt idx="2395">
                    <c:v>06-jun</c:v>
                  </c:pt>
                  <c:pt idx="2396">
                    <c:v>07-jun</c:v>
                  </c:pt>
                  <c:pt idx="2397">
                    <c:v>08-jun</c:v>
                  </c:pt>
                  <c:pt idx="2398">
                    <c:v>09-jun</c:v>
                  </c:pt>
                  <c:pt idx="2399">
                    <c:v>10-jun</c:v>
                  </c:pt>
                  <c:pt idx="2400">
                    <c:v>11-jun</c:v>
                  </c:pt>
                  <c:pt idx="2401">
                    <c:v>12-jun</c:v>
                  </c:pt>
                  <c:pt idx="2402">
                    <c:v>13-jun</c:v>
                  </c:pt>
                  <c:pt idx="2403">
                    <c:v>14-jun</c:v>
                  </c:pt>
                  <c:pt idx="2404">
                    <c:v>15-jun</c:v>
                  </c:pt>
                  <c:pt idx="2405">
                    <c:v>16-jun</c:v>
                  </c:pt>
                  <c:pt idx="2406">
                    <c:v>17-jun</c:v>
                  </c:pt>
                  <c:pt idx="2407">
                    <c:v>18-jun</c:v>
                  </c:pt>
                  <c:pt idx="2408">
                    <c:v>19-jun</c:v>
                  </c:pt>
                  <c:pt idx="2409">
                    <c:v>20-jun</c:v>
                  </c:pt>
                  <c:pt idx="2410">
                    <c:v>21-jun</c:v>
                  </c:pt>
                  <c:pt idx="2411">
                    <c:v>22-jun</c:v>
                  </c:pt>
                  <c:pt idx="2412">
                    <c:v>23-jun</c:v>
                  </c:pt>
                  <c:pt idx="2413">
                    <c:v>24-jun</c:v>
                  </c:pt>
                  <c:pt idx="2414">
                    <c:v>25-jun</c:v>
                  </c:pt>
                  <c:pt idx="2415">
                    <c:v>26-jun</c:v>
                  </c:pt>
                  <c:pt idx="2416">
                    <c:v>27-jun</c:v>
                  </c:pt>
                  <c:pt idx="2417">
                    <c:v>28-jun</c:v>
                  </c:pt>
                  <c:pt idx="2418">
                    <c:v>29-jun</c:v>
                  </c:pt>
                  <c:pt idx="2419">
                    <c:v>30-jun</c:v>
                  </c:pt>
                  <c:pt idx="2420">
                    <c:v>01-jul</c:v>
                  </c:pt>
                  <c:pt idx="2421">
                    <c:v>02-jul</c:v>
                  </c:pt>
                  <c:pt idx="2422">
                    <c:v>03-jul</c:v>
                  </c:pt>
                  <c:pt idx="2423">
                    <c:v>04-jul</c:v>
                  </c:pt>
                  <c:pt idx="2424">
                    <c:v>05-jul</c:v>
                  </c:pt>
                  <c:pt idx="2425">
                    <c:v>06-jul</c:v>
                  </c:pt>
                  <c:pt idx="2426">
                    <c:v>07-jul</c:v>
                  </c:pt>
                  <c:pt idx="2427">
                    <c:v>08-jul</c:v>
                  </c:pt>
                  <c:pt idx="2428">
                    <c:v>09-jul</c:v>
                  </c:pt>
                  <c:pt idx="2429">
                    <c:v>10-jul</c:v>
                  </c:pt>
                  <c:pt idx="2430">
                    <c:v>11-jul</c:v>
                  </c:pt>
                  <c:pt idx="2431">
                    <c:v>12-jul</c:v>
                  </c:pt>
                  <c:pt idx="2432">
                    <c:v>13-jul</c:v>
                  </c:pt>
                  <c:pt idx="2433">
                    <c:v>14-jul</c:v>
                  </c:pt>
                  <c:pt idx="2434">
                    <c:v>15-jul</c:v>
                  </c:pt>
                  <c:pt idx="2435">
                    <c:v>16-jul</c:v>
                  </c:pt>
                  <c:pt idx="2436">
                    <c:v>17-jul</c:v>
                  </c:pt>
                  <c:pt idx="2437">
                    <c:v>18-jul</c:v>
                  </c:pt>
                  <c:pt idx="2438">
                    <c:v>19-jul</c:v>
                  </c:pt>
                  <c:pt idx="2439">
                    <c:v>20-jul</c:v>
                  </c:pt>
                  <c:pt idx="2440">
                    <c:v>21-jul</c:v>
                  </c:pt>
                  <c:pt idx="2441">
                    <c:v>22-jul</c:v>
                  </c:pt>
                  <c:pt idx="2442">
                    <c:v>23-jul</c:v>
                  </c:pt>
                  <c:pt idx="2443">
                    <c:v>24-jul</c:v>
                  </c:pt>
                  <c:pt idx="2444">
                    <c:v>25-jul</c:v>
                  </c:pt>
                  <c:pt idx="2445">
                    <c:v>26-jul</c:v>
                  </c:pt>
                  <c:pt idx="2446">
                    <c:v>27-jul</c:v>
                  </c:pt>
                  <c:pt idx="2447">
                    <c:v>28-jul</c:v>
                  </c:pt>
                  <c:pt idx="2448">
                    <c:v>29-jul</c:v>
                  </c:pt>
                  <c:pt idx="2449">
                    <c:v>30-jul</c:v>
                  </c:pt>
                  <c:pt idx="2450">
                    <c:v>31-jul</c:v>
                  </c:pt>
                  <c:pt idx="2451">
                    <c:v>01-ago</c:v>
                  </c:pt>
                  <c:pt idx="2452">
                    <c:v>02-ago</c:v>
                  </c:pt>
                  <c:pt idx="2453">
                    <c:v>03-ago</c:v>
                  </c:pt>
                  <c:pt idx="2454">
                    <c:v>04-ago</c:v>
                  </c:pt>
                  <c:pt idx="2455">
                    <c:v>05-ago</c:v>
                  </c:pt>
                  <c:pt idx="2456">
                    <c:v>06-ago</c:v>
                  </c:pt>
                  <c:pt idx="2457">
                    <c:v>07-ago</c:v>
                  </c:pt>
                  <c:pt idx="2458">
                    <c:v>08-ago</c:v>
                  </c:pt>
                  <c:pt idx="2459">
                    <c:v>09-ago</c:v>
                  </c:pt>
                  <c:pt idx="2460">
                    <c:v>10-ago</c:v>
                  </c:pt>
                  <c:pt idx="2461">
                    <c:v>11-ago</c:v>
                  </c:pt>
                  <c:pt idx="2462">
                    <c:v>12-ago</c:v>
                  </c:pt>
                  <c:pt idx="2463">
                    <c:v>13-ago</c:v>
                  </c:pt>
                  <c:pt idx="2464">
                    <c:v>14-ago</c:v>
                  </c:pt>
                  <c:pt idx="2465">
                    <c:v>15-ago</c:v>
                  </c:pt>
                  <c:pt idx="2466">
                    <c:v>16-ago</c:v>
                  </c:pt>
                  <c:pt idx="2467">
                    <c:v>17-ago</c:v>
                  </c:pt>
                  <c:pt idx="2468">
                    <c:v>18-ago</c:v>
                  </c:pt>
                  <c:pt idx="2469">
                    <c:v>19-ago</c:v>
                  </c:pt>
                  <c:pt idx="2470">
                    <c:v>20-ago</c:v>
                  </c:pt>
                  <c:pt idx="2471">
                    <c:v>21-ago</c:v>
                  </c:pt>
                  <c:pt idx="2472">
                    <c:v>22-ago</c:v>
                  </c:pt>
                  <c:pt idx="2473">
                    <c:v>23-ago</c:v>
                  </c:pt>
                  <c:pt idx="2474">
                    <c:v>24-ago</c:v>
                  </c:pt>
                  <c:pt idx="2475">
                    <c:v>25-ago</c:v>
                  </c:pt>
                  <c:pt idx="2476">
                    <c:v>26-ago</c:v>
                  </c:pt>
                  <c:pt idx="2477">
                    <c:v>27-ago</c:v>
                  </c:pt>
                  <c:pt idx="2478">
                    <c:v>28-ago</c:v>
                  </c:pt>
                  <c:pt idx="2479">
                    <c:v>29-ago</c:v>
                  </c:pt>
                  <c:pt idx="2480">
                    <c:v>30-ago</c:v>
                  </c:pt>
                  <c:pt idx="2481">
                    <c:v>31-ago</c:v>
                  </c:pt>
                  <c:pt idx="2482">
                    <c:v>01-sep</c:v>
                  </c:pt>
                  <c:pt idx="2483">
                    <c:v>02-sep</c:v>
                  </c:pt>
                  <c:pt idx="2484">
                    <c:v>03-sep</c:v>
                  </c:pt>
                  <c:pt idx="2485">
                    <c:v>04-sep</c:v>
                  </c:pt>
                  <c:pt idx="2486">
                    <c:v>05-sep</c:v>
                  </c:pt>
                  <c:pt idx="2487">
                    <c:v>06-sep</c:v>
                  </c:pt>
                  <c:pt idx="2488">
                    <c:v>07-sep</c:v>
                  </c:pt>
                  <c:pt idx="2489">
                    <c:v>08-sep</c:v>
                  </c:pt>
                  <c:pt idx="2490">
                    <c:v>09-sep</c:v>
                  </c:pt>
                  <c:pt idx="2491">
                    <c:v>10-sep</c:v>
                  </c:pt>
                  <c:pt idx="2492">
                    <c:v>11-sep</c:v>
                  </c:pt>
                  <c:pt idx="2493">
                    <c:v>12-sep</c:v>
                  </c:pt>
                  <c:pt idx="2494">
                    <c:v>13-sep</c:v>
                  </c:pt>
                  <c:pt idx="2495">
                    <c:v>14-sep</c:v>
                  </c:pt>
                  <c:pt idx="2496">
                    <c:v>15-sep</c:v>
                  </c:pt>
                  <c:pt idx="2497">
                    <c:v>16-sep</c:v>
                  </c:pt>
                  <c:pt idx="2498">
                    <c:v>17-sep</c:v>
                  </c:pt>
                  <c:pt idx="2499">
                    <c:v>18-sep</c:v>
                  </c:pt>
                  <c:pt idx="2500">
                    <c:v>19-sep</c:v>
                  </c:pt>
                  <c:pt idx="2501">
                    <c:v>20-sep</c:v>
                  </c:pt>
                  <c:pt idx="2502">
                    <c:v>21-sep</c:v>
                  </c:pt>
                  <c:pt idx="2503">
                    <c:v>22-sep</c:v>
                  </c:pt>
                  <c:pt idx="2504">
                    <c:v>23-sep</c:v>
                  </c:pt>
                  <c:pt idx="2505">
                    <c:v>24-sep</c:v>
                  </c:pt>
                  <c:pt idx="2506">
                    <c:v>25-sep</c:v>
                  </c:pt>
                  <c:pt idx="2507">
                    <c:v>26-sep</c:v>
                  </c:pt>
                  <c:pt idx="2508">
                    <c:v>27-sep</c:v>
                  </c:pt>
                  <c:pt idx="2509">
                    <c:v>28-sep</c:v>
                  </c:pt>
                  <c:pt idx="2510">
                    <c:v>29-sep</c:v>
                  </c:pt>
                  <c:pt idx="2511">
                    <c:v>30-sep</c:v>
                  </c:pt>
                  <c:pt idx="2512">
                    <c:v>01-oct</c:v>
                  </c:pt>
                  <c:pt idx="2513">
                    <c:v>02-oct</c:v>
                  </c:pt>
                  <c:pt idx="2514">
                    <c:v>03-oct</c:v>
                  </c:pt>
                  <c:pt idx="2515">
                    <c:v>04-oct</c:v>
                  </c:pt>
                  <c:pt idx="2516">
                    <c:v>05-oct</c:v>
                  </c:pt>
                  <c:pt idx="2517">
                    <c:v>06-oct</c:v>
                  </c:pt>
                  <c:pt idx="2518">
                    <c:v>07-oct</c:v>
                  </c:pt>
                  <c:pt idx="2519">
                    <c:v>08-oct</c:v>
                  </c:pt>
                  <c:pt idx="2520">
                    <c:v>09-oct</c:v>
                  </c:pt>
                  <c:pt idx="2521">
                    <c:v>10-oct</c:v>
                  </c:pt>
                  <c:pt idx="2522">
                    <c:v>11-oct</c:v>
                  </c:pt>
                  <c:pt idx="2523">
                    <c:v>12-oct</c:v>
                  </c:pt>
                  <c:pt idx="2524">
                    <c:v>13-oct</c:v>
                  </c:pt>
                  <c:pt idx="2525">
                    <c:v>14-oct</c:v>
                  </c:pt>
                  <c:pt idx="2526">
                    <c:v>15-oct</c:v>
                  </c:pt>
                  <c:pt idx="2527">
                    <c:v>16-oct</c:v>
                  </c:pt>
                  <c:pt idx="2528">
                    <c:v>17-oct</c:v>
                  </c:pt>
                  <c:pt idx="2529">
                    <c:v>18-oct</c:v>
                  </c:pt>
                  <c:pt idx="2530">
                    <c:v>19-oct</c:v>
                  </c:pt>
                  <c:pt idx="2531">
                    <c:v>20-oct</c:v>
                  </c:pt>
                  <c:pt idx="2532">
                    <c:v>21-oct</c:v>
                  </c:pt>
                  <c:pt idx="2533">
                    <c:v>22-oct</c:v>
                  </c:pt>
                  <c:pt idx="2534">
                    <c:v>23-oct</c:v>
                  </c:pt>
                  <c:pt idx="2535">
                    <c:v>24-oct</c:v>
                  </c:pt>
                  <c:pt idx="2536">
                    <c:v>25-oct</c:v>
                  </c:pt>
                  <c:pt idx="2537">
                    <c:v>26-oct</c:v>
                  </c:pt>
                  <c:pt idx="2538">
                    <c:v>27-oct</c:v>
                  </c:pt>
                  <c:pt idx="2539">
                    <c:v>28-oct</c:v>
                  </c:pt>
                  <c:pt idx="2540">
                    <c:v>29-oct</c:v>
                  </c:pt>
                  <c:pt idx="2541">
                    <c:v>30-oct</c:v>
                  </c:pt>
                  <c:pt idx="2542">
                    <c:v>31-oct</c:v>
                  </c:pt>
                  <c:pt idx="2543">
                    <c:v>01-nov</c:v>
                  </c:pt>
                  <c:pt idx="2544">
                    <c:v>02-nov</c:v>
                  </c:pt>
                  <c:pt idx="2545">
                    <c:v>03-nov</c:v>
                  </c:pt>
                  <c:pt idx="2546">
                    <c:v>04-nov</c:v>
                  </c:pt>
                  <c:pt idx="2547">
                    <c:v>05-nov</c:v>
                  </c:pt>
                  <c:pt idx="2548">
                    <c:v>06-nov</c:v>
                  </c:pt>
                  <c:pt idx="2549">
                    <c:v>07-nov</c:v>
                  </c:pt>
                  <c:pt idx="2550">
                    <c:v>08-nov</c:v>
                  </c:pt>
                  <c:pt idx="2551">
                    <c:v>09-nov</c:v>
                  </c:pt>
                  <c:pt idx="2552">
                    <c:v>10-nov</c:v>
                  </c:pt>
                  <c:pt idx="2553">
                    <c:v>11-nov</c:v>
                  </c:pt>
                  <c:pt idx="2554">
                    <c:v>12-nov</c:v>
                  </c:pt>
                  <c:pt idx="2555">
                    <c:v>13-nov</c:v>
                  </c:pt>
                  <c:pt idx="2556">
                    <c:v>14-nov</c:v>
                  </c:pt>
                  <c:pt idx="2557">
                    <c:v>15-nov</c:v>
                  </c:pt>
                  <c:pt idx="2558">
                    <c:v>16-nov</c:v>
                  </c:pt>
                  <c:pt idx="2559">
                    <c:v>17-nov</c:v>
                  </c:pt>
                  <c:pt idx="2560">
                    <c:v>18-nov</c:v>
                  </c:pt>
                  <c:pt idx="2561">
                    <c:v>19-nov</c:v>
                  </c:pt>
                  <c:pt idx="2562">
                    <c:v>20-nov</c:v>
                  </c:pt>
                  <c:pt idx="2563">
                    <c:v>21-nov</c:v>
                  </c:pt>
                  <c:pt idx="2564">
                    <c:v>22-nov</c:v>
                  </c:pt>
                  <c:pt idx="2565">
                    <c:v>23-nov</c:v>
                  </c:pt>
                  <c:pt idx="2566">
                    <c:v>24-nov</c:v>
                  </c:pt>
                  <c:pt idx="2567">
                    <c:v>25-nov</c:v>
                  </c:pt>
                  <c:pt idx="2568">
                    <c:v>26-nov</c:v>
                  </c:pt>
                  <c:pt idx="2569">
                    <c:v>27-nov</c:v>
                  </c:pt>
                  <c:pt idx="2570">
                    <c:v>28-nov</c:v>
                  </c:pt>
                  <c:pt idx="2571">
                    <c:v>29-nov</c:v>
                  </c:pt>
                  <c:pt idx="2572">
                    <c:v>30-nov</c:v>
                  </c:pt>
                  <c:pt idx="2573">
                    <c:v>01-dic</c:v>
                  </c:pt>
                  <c:pt idx="2574">
                    <c:v>02-dic</c:v>
                  </c:pt>
                  <c:pt idx="2575">
                    <c:v>03-dic</c:v>
                  </c:pt>
                  <c:pt idx="2576">
                    <c:v>04-dic</c:v>
                  </c:pt>
                  <c:pt idx="2577">
                    <c:v>05-dic</c:v>
                  </c:pt>
                  <c:pt idx="2578">
                    <c:v>06-dic</c:v>
                  </c:pt>
                  <c:pt idx="2579">
                    <c:v>07-dic</c:v>
                  </c:pt>
                  <c:pt idx="2580">
                    <c:v>08-dic</c:v>
                  </c:pt>
                  <c:pt idx="2581">
                    <c:v>09-dic</c:v>
                  </c:pt>
                  <c:pt idx="2582">
                    <c:v>10-dic</c:v>
                  </c:pt>
                  <c:pt idx="2583">
                    <c:v>11-dic</c:v>
                  </c:pt>
                  <c:pt idx="2584">
                    <c:v>12-dic</c:v>
                  </c:pt>
                  <c:pt idx="2585">
                    <c:v>13-dic</c:v>
                  </c:pt>
                  <c:pt idx="2586">
                    <c:v>14-dic</c:v>
                  </c:pt>
                  <c:pt idx="2587">
                    <c:v>15-dic</c:v>
                  </c:pt>
                  <c:pt idx="2588">
                    <c:v>16-dic</c:v>
                  </c:pt>
                  <c:pt idx="2589">
                    <c:v>17-dic</c:v>
                  </c:pt>
                  <c:pt idx="2590">
                    <c:v>18-dic</c:v>
                  </c:pt>
                  <c:pt idx="2591">
                    <c:v>19-dic</c:v>
                  </c:pt>
                  <c:pt idx="2592">
                    <c:v>20-dic</c:v>
                  </c:pt>
                  <c:pt idx="2593">
                    <c:v>21-dic</c:v>
                  </c:pt>
                  <c:pt idx="2594">
                    <c:v>22-dic</c:v>
                  </c:pt>
                  <c:pt idx="2595">
                    <c:v>23-dic</c:v>
                  </c:pt>
                  <c:pt idx="2596">
                    <c:v>24-dic</c:v>
                  </c:pt>
                  <c:pt idx="2597">
                    <c:v>25-dic</c:v>
                  </c:pt>
                  <c:pt idx="2598">
                    <c:v>26-dic</c:v>
                  </c:pt>
                  <c:pt idx="2599">
                    <c:v>27-dic</c:v>
                  </c:pt>
                  <c:pt idx="2600">
                    <c:v>28-dic</c:v>
                  </c:pt>
                  <c:pt idx="2601">
                    <c:v>29-dic</c:v>
                  </c:pt>
                  <c:pt idx="2602">
                    <c:v>30-dic</c:v>
                  </c:pt>
                  <c:pt idx="2603">
                    <c:v>31-dic</c:v>
                  </c:pt>
                  <c:pt idx="2604">
                    <c:v>01-ene</c:v>
                  </c:pt>
                  <c:pt idx="2605">
                    <c:v>02-ene</c:v>
                  </c:pt>
                  <c:pt idx="2606">
                    <c:v>03-ene</c:v>
                  </c:pt>
                  <c:pt idx="2607">
                    <c:v>04-ene</c:v>
                  </c:pt>
                  <c:pt idx="2608">
                    <c:v>05-ene</c:v>
                  </c:pt>
                  <c:pt idx="2609">
                    <c:v>06-ene</c:v>
                  </c:pt>
                  <c:pt idx="2610">
                    <c:v>07-ene</c:v>
                  </c:pt>
                  <c:pt idx="2611">
                    <c:v>08-ene</c:v>
                  </c:pt>
                  <c:pt idx="2612">
                    <c:v>09-ene</c:v>
                  </c:pt>
                  <c:pt idx="2613">
                    <c:v>10-ene</c:v>
                  </c:pt>
                  <c:pt idx="2614">
                    <c:v>11-ene</c:v>
                  </c:pt>
                  <c:pt idx="2615">
                    <c:v>12-ene</c:v>
                  </c:pt>
                  <c:pt idx="2616">
                    <c:v>13-ene</c:v>
                  </c:pt>
                  <c:pt idx="2617">
                    <c:v>14-ene</c:v>
                  </c:pt>
                  <c:pt idx="2618">
                    <c:v>15-ene</c:v>
                  </c:pt>
                  <c:pt idx="2619">
                    <c:v>16-ene</c:v>
                  </c:pt>
                  <c:pt idx="2620">
                    <c:v>17-ene</c:v>
                  </c:pt>
                  <c:pt idx="2621">
                    <c:v>18-ene</c:v>
                  </c:pt>
                  <c:pt idx="2622">
                    <c:v>19-ene</c:v>
                  </c:pt>
                  <c:pt idx="2623">
                    <c:v>20-ene</c:v>
                  </c:pt>
                  <c:pt idx="2624">
                    <c:v>21-ene</c:v>
                  </c:pt>
                  <c:pt idx="2625">
                    <c:v>22-ene</c:v>
                  </c:pt>
                  <c:pt idx="2626">
                    <c:v>23-ene</c:v>
                  </c:pt>
                  <c:pt idx="2627">
                    <c:v>24-ene</c:v>
                  </c:pt>
                  <c:pt idx="2628">
                    <c:v>25-ene</c:v>
                  </c:pt>
                  <c:pt idx="2629">
                    <c:v>26-ene</c:v>
                  </c:pt>
                  <c:pt idx="2630">
                    <c:v>27-ene</c:v>
                  </c:pt>
                  <c:pt idx="2631">
                    <c:v>28-ene</c:v>
                  </c:pt>
                  <c:pt idx="2632">
                    <c:v>29-ene</c:v>
                  </c:pt>
                  <c:pt idx="2633">
                    <c:v>30-ene</c:v>
                  </c:pt>
                  <c:pt idx="2634">
                    <c:v>31-ene</c:v>
                  </c:pt>
                  <c:pt idx="2635">
                    <c:v>01-feb</c:v>
                  </c:pt>
                  <c:pt idx="2636">
                    <c:v>02-feb</c:v>
                  </c:pt>
                  <c:pt idx="2637">
                    <c:v>03-feb</c:v>
                  </c:pt>
                  <c:pt idx="2638">
                    <c:v>04-feb</c:v>
                  </c:pt>
                  <c:pt idx="2639">
                    <c:v>05-feb</c:v>
                  </c:pt>
                  <c:pt idx="2640">
                    <c:v>06-feb</c:v>
                  </c:pt>
                  <c:pt idx="2641">
                    <c:v>07-feb</c:v>
                  </c:pt>
                  <c:pt idx="2642">
                    <c:v>08-feb</c:v>
                  </c:pt>
                  <c:pt idx="2643">
                    <c:v>09-feb</c:v>
                  </c:pt>
                  <c:pt idx="2644">
                    <c:v>10-feb</c:v>
                  </c:pt>
                  <c:pt idx="2645">
                    <c:v>11-feb</c:v>
                  </c:pt>
                  <c:pt idx="2646">
                    <c:v>12-feb</c:v>
                  </c:pt>
                  <c:pt idx="2647">
                    <c:v>13-feb</c:v>
                  </c:pt>
                  <c:pt idx="2648">
                    <c:v>14-feb</c:v>
                  </c:pt>
                  <c:pt idx="2649">
                    <c:v>15-feb</c:v>
                  </c:pt>
                  <c:pt idx="2650">
                    <c:v>16-feb</c:v>
                  </c:pt>
                  <c:pt idx="2651">
                    <c:v>17-feb</c:v>
                  </c:pt>
                  <c:pt idx="2652">
                    <c:v>18-feb</c:v>
                  </c:pt>
                  <c:pt idx="2653">
                    <c:v>19-feb</c:v>
                  </c:pt>
                  <c:pt idx="2654">
                    <c:v>20-feb</c:v>
                  </c:pt>
                  <c:pt idx="2655">
                    <c:v>21-feb</c:v>
                  </c:pt>
                  <c:pt idx="2656">
                    <c:v>22-feb</c:v>
                  </c:pt>
                  <c:pt idx="2657">
                    <c:v>23-feb</c:v>
                  </c:pt>
                  <c:pt idx="2658">
                    <c:v>24-feb</c:v>
                  </c:pt>
                  <c:pt idx="2659">
                    <c:v>25-feb</c:v>
                  </c:pt>
                  <c:pt idx="2660">
                    <c:v>26-feb</c:v>
                  </c:pt>
                  <c:pt idx="2661">
                    <c:v>27-feb</c:v>
                  </c:pt>
                  <c:pt idx="2662">
                    <c:v>28-feb</c:v>
                  </c:pt>
                  <c:pt idx="2663">
                    <c:v>01-mar</c:v>
                  </c:pt>
                  <c:pt idx="2664">
                    <c:v>02-mar</c:v>
                  </c:pt>
                  <c:pt idx="2665">
                    <c:v>03-mar</c:v>
                  </c:pt>
                  <c:pt idx="2666">
                    <c:v>04-mar</c:v>
                  </c:pt>
                  <c:pt idx="2667">
                    <c:v>05-mar</c:v>
                  </c:pt>
                  <c:pt idx="2668">
                    <c:v>06-mar</c:v>
                  </c:pt>
                  <c:pt idx="2669">
                    <c:v>07-mar</c:v>
                  </c:pt>
                  <c:pt idx="2670">
                    <c:v>08-mar</c:v>
                  </c:pt>
                  <c:pt idx="2671">
                    <c:v>09-mar</c:v>
                  </c:pt>
                  <c:pt idx="2672">
                    <c:v>10-mar</c:v>
                  </c:pt>
                  <c:pt idx="2673">
                    <c:v>11-mar</c:v>
                  </c:pt>
                  <c:pt idx="2674">
                    <c:v>12-mar</c:v>
                  </c:pt>
                  <c:pt idx="2675">
                    <c:v>13-mar</c:v>
                  </c:pt>
                  <c:pt idx="2676">
                    <c:v>14-mar</c:v>
                  </c:pt>
                  <c:pt idx="2677">
                    <c:v>15-mar</c:v>
                  </c:pt>
                  <c:pt idx="2678">
                    <c:v>16-mar</c:v>
                  </c:pt>
                  <c:pt idx="2679">
                    <c:v>17-mar</c:v>
                  </c:pt>
                  <c:pt idx="2680">
                    <c:v>18-mar</c:v>
                  </c:pt>
                  <c:pt idx="2681">
                    <c:v>19-mar</c:v>
                  </c:pt>
                  <c:pt idx="2682">
                    <c:v>20-mar</c:v>
                  </c:pt>
                  <c:pt idx="2683">
                    <c:v>21-mar</c:v>
                  </c:pt>
                  <c:pt idx="2684">
                    <c:v>22-mar</c:v>
                  </c:pt>
                  <c:pt idx="2685">
                    <c:v>23-mar</c:v>
                  </c:pt>
                  <c:pt idx="2686">
                    <c:v>24-mar</c:v>
                  </c:pt>
                  <c:pt idx="2687">
                    <c:v>25-mar</c:v>
                  </c:pt>
                  <c:pt idx="2688">
                    <c:v>26-mar</c:v>
                  </c:pt>
                  <c:pt idx="2689">
                    <c:v>27-mar</c:v>
                  </c:pt>
                  <c:pt idx="2690">
                    <c:v>28-mar</c:v>
                  </c:pt>
                  <c:pt idx="2691">
                    <c:v>29-mar</c:v>
                  </c:pt>
                  <c:pt idx="2692">
                    <c:v>30-mar</c:v>
                  </c:pt>
                  <c:pt idx="2693">
                    <c:v>31-mar</c:v>
                  </c:pt>
                  <c:pt idx="2694">
                    <c:v>01-abr</c:v>
                  </c:pt>
                  <c:pt idx="2695">
                    <c:v>02-abr</c:v>
                  </c:pt>
                  <c:pt idx="2696">
                    <c:v>03-abr</c:v>
                  </c:pt>
                  <c:pt idx="2697">
                    <c:v>04-abr</c:v>
                  </c:pt>
                  <c:pt idx="2698">
                    <c:v>05-abr</c:v>
                  </c:pt>
                  <c:pt idx="2699">
                    <c:v>06-abr</c:v>
                  </c:pt>
                  <c:pt idx="2700">
                    <c:v>07-abr</c:v>
                  </c:pt>
                  <c:pt idx="2701">
                    <c:v>08-abr</c:v>
                  </c:pt>
                  <c:pt idx="2702">
                    <c:v>09-abr</c:v>
                  </c:pt>
                  <c:pt idx="2703">
                    <c:v>10-abr</c:v>
                  </c:pt>
                  <c:pt idx="2704">
                    <c:v>11-abr</c:v>
                  </c:pt>
                  <c:pt idx="2705">
                    <c:v>12-abr</c:v>
                  </c:pt>
                  <c:pt idx="2706">
                    <c:v>13-abr</c:v>
                  </c:pt>
                  <c:pt idx="2707">
                    <c:v>14-abr</c:v>
                  </c:pt>
                  <c:pt idx="2708">
                    <c:v>15-abr</c:v>
                  </c:pt>
                  <c:pt idx="2709">
                    <c:v>16-abr</c:v>
                  </c:pt>
                  <c:pt idx="2710">
                    <c:v>17-abr</c:v>
                  </c:pt>
                  <c:pt idx="2711">
                    <c:v>18-abr</c:v>
                  </c:pt>
                  <c:pt idx="2712">
                    <c:v>19-abr</c:v>
                  </c:pt>
                  <c:pt idx="2713">
                    <c:v>20-abr</c:v>
                  </c:pt>
                  <c:pt idx="2714">
                    <c:v>21-abr</c:v>
                  </c:pt>
                  <c:pt idx="2715">
                    <c:v>22-abr</c:v>
                  </c:pt>
                  <c:pt idx="2716">
                    <c:v>23-abr</c:v>
                  </c:pt>
                  <c:pt idx="2717">
                    <c:v>24-abr</c:v>
                  </c:pt>
                  <c:pt idx="2718">
                    <c:v>25-abr</c:v>
                  </c:pt>
                  <c:pt idx="2719">
                    <c:v>26-abr</c:v>
                  </c:pt>
                  <c:pt idx="2720">
                    <c:v>27-abr</c:v>
                  </c:pt>
                  <c:pt idx="2721">
                    <c:v>28-abr</c:v>
                  </c:pt>
                  <c:pt idx="2722">
                    <c:v>29-abr</c:v>
                  </c:pt>
                  <c:pt idx="2723">
                    <c:v>30-abr</c:v>
                  </c:pt>
                  <c:pt idx="2724">
                    <c:v>01-may</c:v>
                  </c:pt>
                  <c:pt idx="2725">
                    <c:v>02-may</c:v>
                  </c:pt>
                  <c:pt idx="2726">
                    <c:v>03-may</c:v>
                  </c:pt>
                  <c:pt idx="2727">
                    <c:v>04-may</c:v>
                  </c:pt>
                  <c:pt idx="2728">
                    <c:v>05-may</c:v>
                  </c:pt>
                  <c:pt idx="2729">
                    <c:v>06-may</c:v>
                  </c:pt>
                  <c:pt idx="2730">
                    <c:v>07-may</c:v>
                  </c:pt>
                  <c:pt idx="2731">
                    <c:v>08-may</c:v>
                  </c:pt>
                  <c:pt idx="2732">
                    <c:v>09-may</c:v>
                  </c:pt>
                  <c:pt idx="2733">
                    <c:v>10-may</c:v>
                  </c:pt>
                  <c:pt idx="2734">
                    <c:v>11-may</c:v>
                  </c:pt>
                  <c:pt idx="2735">
                    <c:v>12-may</c:v>
                  </c:pt>
                  <c:pt idx="2736">
                    <c:v>13-may</c:v>
                  </c:pt>
                  <c:pt idx="2737">
                    <c:v>14-may</c:v>
                  </c:pt>
                  <c:pt idx="2738">
                    <c:v>15-may</c:v>
                  </c:pt>
                  <c:pt idx="2739">
                    <c:v>16-may</c:v>
                  </c:pt>
                  <c:pt idx="2740">
                    <c:v>17-may</c:v>
                  </c:pt>
                  <c:pt idx="2741">
                    <c:v>18-may</c:v>
                  </c:pt>
                  <c:pt idx="2742">
                    <c:v>19-may</c:v>
                  </c:pt>
                  <c:pt idx="2743">
                    <c:v>20-may</c:v>
                  </c:pt>
                  <c:pt idx="2744">
                    <c:v>21-may</c:v>
                  </c:pt>
                  <c:pt idx="2745">
                    <c:v>22-may</c:v>
                  </c:pt>
                  <c:pt idx="2746">
                    <c:v>23-may</c:v>
                  </c:pt>
                  <c:pt idx="2747">
                    <c:v>24-may</c:v>
                  </c:pt>
                  <c:pt idx="2748">
                    <c:v>25-may</c:v>
                  </c:pt>
                  <c:pt idx="2749">
                    <c:v>26-may</c:v>
                  </c:pt>
                  <c:pt idx="2750">
                    <c:v>27-may</c:v>
                  </c:pt>
                  <c:pt idx="2751">
                    <c:v>28-may</c:v>
                  </c:pt>
                  <c:pt idx="2752">
                    <c:v>29-may</c:v>
                  </c:pt>
                  <c:pt idx="2753">
                    <c:v>30-may</c:v>
                  </c:pt>
                  <c:pt idx="2754">
                    <c:v>31-may</c:v>
                  </c:pt>
                  <c:pt idx="2755">
                    <c:v>01-jun</c:v>
                  </c:pt>
                  <c:pt idx="2756">
                    <c:v>02-jun</c:v>
                  </c:pt>
                  <c:pt idx="2757">
                    <c:v>03-jun</c:v>
                  </c:pt>
                  <c:pt idx="2758">
                    <c:v>04-jun</c:v>
                  </c:pt>
                  <c:pt idx="2759">
                    <c:v>05-jun</c:v>
                  </c:pt>
                  <c:pt idx="2760">
                    <c:v>06-jun</c:v>
                  </c:pt>
                  <c:pt idx="2761">
                    <c:v>07-jun</c:v>
                  </c:pt>
                  <c:pt idx="2762">
                    <c:v>08-jun</c:v>
                  </c:pt>
                  <c:pt idx="2763">
                    <c:v>09-jun</c:v>
                  </c:pt>
                  <c:pt idx="2764">
                    <c:v>10-jun</c:v>
                  </c:pt>
                  <c:pt idx="2765">
                    <c:v>11-jun</c:v>
                  </c:pt>
                  <c:pt idx="2766">
                    <c:v>12-jun</c:v>
                  </c:pt>
                  <c:pt idx="2767">
                    <c:v>13-jun</c:v>
                  </c:pt>
                  <c:pt idx="2768">
                    <c:v>14-jun</c:v>
                  </c:pt>
                  <c:pt idx="2769">
                    <c:v>15-jun</c:v>
                  </c:pt>
                  <c:pt idx="2770">
                    <c:v>16-jun</c:v>
                  </c:pt>
                  <c:pt idx="2771">
                    <c:v>17-jun</c:v>
                  </c:pt>
                  <c:pt idx="2772">
                    <c:v>18-jun</c:v>
                  </c:pt>
                  <c:pt idx="2773">
                    <c:v>19-jun</c:v>
                  </c:pt>
                  <c:pt idx="2774">
                    <c:v>20-jun</c:v>
                  </c:pt>
                  <c:pt idx="2775">
                    <c:v>21-jun</c:v>
                  </c:pt>
                  <c:pt idx="2776">
                    <c:v>22-jun</c:v>
                  </c:pt>
                  <c:pt idx="2777">
                    <c:v>23-jun</c:v>
                  </c:pt>
                  <c:pt idx="2778">
                    <c:v>24-jun</c:v>
                  </c:pt>
                  <c:pt idx="2779">
                    <c:v>25-jun</c:v>
                  </c:pt>
                  <c:pt idx="2780">
                    <c:v>26-jun</c:v>
                  </c:pt>
                  <c:pt idx="2781">
                    <c:v>27-jun</c:v>
                  </c:pt>
                  <c:pt idx="2782">
                    <c:v>28-jun</c:v>
                  </c:pt>
                  <c:pt idx="2783">
                    <c:v>29-jun</c:v>
                  </c:pt>
                  <c:pt idx="2784">
                    <c:v>30-jun</c:v>
                  </c:pt>
                  <c:pt idx="2785">
                    <c:v>01-jul</c:v>
                  </c:pt>
                  <c:pt idx="2786">
                    <c:v>02-jul</c:v>
                  </c:pt>
                  <c:pt idx="2787">
                    <c:v>03-jul</c:v>
                  </c:pt>
                  <c:pt idx="2788">
                    <c:v>04-jul</c:v>
                  </c:pt>
                  <c:pt idx="2789">
                    <c:v>05-jul</c:v>
                  </c:pt>
                  <c:pt idx="2790">
                    <c:v>06-jul</c:v>
                  </c:pt>
                  <c:pt idx="2791">
                    <c:v>07-jul</c:v>
                  </c:pt>
                  <c:pt idx="2792">
                    <c:v>08-jul</c:v>
                  </c:pt>
                  <c:pt idx="2793">
                    <c:v>09-jul</c:v>
                  </c:pt>
                  <c:pt idx="2794">
                    <c:v>10-jul</c:v>
                  </c:pt>
                  <c:pt idx="2795">
                    <c:v>11-jul</c:v>
                  </c:pt>
                  <c:pt idx="2796">
                    <c:v>12-jul</c:v>
                  </c:pt>
                  <c:pt idx="2797">
                    <c:v>13-jul</c:v>
                  </c:pt>
                  <c:pt idx="2798">
                    <c:v>14-jul</c:v>
                  </c:pt>
                  <c:pt idx="2799">
                    <c:v>15-jul</c:v>
                  </c:pt>
                  <c:pt idx="2800">
                    <c:v>16-jul</c:v>
                  </c:pt>
                  <c:pt idx="2801">
                    <c:v>17-jul</c:v>
                  </c:pt>
                  <c:pt idx="2802">
                    <c:v>18-jul</c:v>
                  </c:pt>
                  <c:pt idx="2803">
                    <c:v>19-jul</c:v>
                  </c:pt>
                  <c:pt idx="2804">
                    <c:v>20-jul</c:v>
                  </c:pt>
                  <c:pt idx="2805">
                    <c:v>21-jul</c:v>
                  </c:pt>
                  <c:pt idx="2806">
                    <c:v>22-jul</c:v>
                  </c:pt>
                  <c:pt idx="2807">
                    <c:v>23-jul</c:v>
                  </c:pt>
                  <c:pt idx="2808">
                    <c:v>24-jul</c:v>
                  </c:pt>
                  <c:pt idx="2809">
                    <c:v>25-jul</c:v>
                  </c:pt>
                  <c:pt idx="2810">
                    <c:v>26-jul</c:v>
                  </c:pt>
                  <c:pt idx="2811">
                    <c:v>27-jul</c:v>
                  </c:pt>
                  <c:pt idx="2812">
                    <c:v>28-jul</c:v>
                  </c:pt>
                  <c:pt idx="2813">
                    <c:v>29-jul</c:v>
                  </c:pt>
                  <c:pt idx="2814">
                    <c:v>30-jul</c:v>
                  </c:pt>
                  <c:pt idx="2815">
                    <c:v>31-jul</c:v>
                  </c:pt>
                  <c:pt idx="2816">
                    <c:v>01-ago</c:v>
                  </c:pt>
                  <c:pt idx="2817">
                    <c:v>02-ago</c:v>
                  </c:pt>
                  <c:pt idx="2818">
                    <c:v>03-ago</c:v>
                  </c:pt>
                  <c:pt idx="2819">
                    <c:v>04-ago</c:v>
                  </c:pt>
                  <c:pt idx="2820">
                    <c:v>05-ago</c:v>
                  </c:pt>
                  <c:pt idx="2821">
                    <c:v>06-ago</c:v>
                  </c:pt>
                  <c:pt idx="2822">
                    <c:v>07-ago</c:v>
                  </c:pt>
                  <c:pt idx="2823">
                    <c:v>08-ago</c:v>
                  </c:pt>
                  <c:pt idx="2824">
                    <c:v>09-ago</c:v>
                  </c:pt>
                  <c:pt idx="2825">
                    <c:v>10-ago</c:v>
                  </c:pt>
                  <c:pt idx="2826">
                    <c:v>11-ago</c:v>
                  </c:pt>
                  <c:pt idx="2827">
                    <c:v>12-ago</c:v>
                  </c:pt>
                  <c:pt idx="2828">
                    <c:v>13-ago</c:v>
                  </c:pt>
                  <c:pt idx="2829">
                    <c:v>14-ago</c:v>
                  </c:pt>
                  <c:pt idx="2830">
                    <c:v>15-ago</c:v>
                  </c:pt>
                  <c:pt idx="2831">
                    <c:v>16-ago</c:v>
                  </c:pt>
                  <c:pt idx="2832">
                    <c:v>17-ago</c:v>
                  </c:pt>
                  <c:pt idx="2833">
                    <c:v>18-ago</c:v>
                  </c:pt>
                  <c:pt idx="2834">
                    <c:v>19-ago</c:v>
                  </c:pt>
                  <c:pt idx="2835">
                    <c:v>20-ago</c:v>
                  </c:pt>
                  <c:pt idx="2836">
                    <c:v>21-ago</c:v>
                  </c:pt>
                  <c:pt idx="2837">
                    <c:v>22-ago</c:v>
                  </c:pt>
                  <c:pt idx="2838">
                    <c:v>23-ago</c:v>
                  </c:pt>
                  <c:pt idx="2839">
                    <c:v>24-ago</c:v>
                  </c:pt>
                  <c:pt idx="2840">
                    <c:v>25-ago</c:v>
                  </c:pt>
                  <c:pt idx="2841">
                    <c:v>26-ago</c:v>
                  </c:pt>
                  <c:pt idx="2842">
                    <c:v>27-ago</c:v>
                  </c:pt>
                  <c:pt idx="2843">
                    <c:v>28-ago</c:v>
                  </c:pt>
                  <c:pt idx="2844">
                    <c:v>29-ago</c:v>
                  </c:pt>
                  <c:pt idx="2845">
                    <c:v>30-ago</c:v>
                  </c:pt>
                  <c:pt idx="2846">
                    <c:v>31-ago</c:v>
                  </c:pt>
                  <c:pt idx="2847">
                    <c:v>01-sep</c:v>
                  </c:pt>
                  <c:pt idx="2848">
                    <c:v>02-sep</c:v>
                  </c:pt>
                  <c:pt idx="2849">
                    <c:v>03-sep</c:v>
                  </c:pt>
                  <c:pt idx="2850">
                    <c:v>04-sep</c:v>
                  </c:pt>
                  <c:pt idx="2851">
                    <c:v>05-sep</c:v>
                  </c:pt>
                  <c:pt idx="2852">
                    <c:v>06-sep</c:v>
                  </c:pt>
                  <c:pt idx="2853">
                    <c:v>07-sep</c:v>
                  </c:pt>
                  <c:pt idx="2854">
                    <c:v>08-sep</c:v>
                  </c:pt>
                  <c:pt idx="2855">
                    <c:v>09-sep</c:v>
                  </c:pt>
                  <c:pt idx="2856">
                    <c:v>10-sep</c:v>
                  </c:pt>
                  <c:pt idx="2857">
                    <c:v>11-sep</c:v>
                  </c:pt>
                  <c:pt idx="2858">
                    <c:v>12-sep</c:v>
                  </c:pt>
                  <c:pt idx="2859">
                    <c:v>13-sep</c:v>
                  </c:pt>
                  <c:pt idx="2860">
                    <c:v>14-sep</c:v>
                  </c:pt>
                  <c:pt idx="2861">
                    <c:v>15-sep</c:v>
                  </c:pt>
                  <c:pt idx="2862">
                    <c:v>16-sep</c:v>
                  </c:pt>
                  <c:pt idx="2863">
                    <c:v>17-sep</c:v>
                  </c:pt>
                  <c:pt idx="2864">
                    <c:v>18-sep</c:v>
                  </c:pt>
                  <c:pt idx="2865">
                    <c:v>19-sep</c:v>
                  </c:pt>
                  <c:pt idx="2866">
                    <c:v>20-sep</c:v>
                  </c:pt>
                  <c:pt idx="2867">
                    <c:v>21-sep</c:v>
                  </c:pt>
                  <c:pt idx="2868">
                    <c:v>22-sep</c:v>
                  </c:pt>
                  <c:pt idx="2869">
                    <c:v>23-sep</c:v>
                  </c:pt>
                  <c:pt idx="2870">
                    <c:v>24-sep</c:v>
                  </c:pt>
                  <c:pt idx="2871">
                    <c:v>25-sep</c:v>
                  </c:pt>
                  <c:pt idx="2872">
                    <c:v>26-sep</c:v>
                  </c:pt>
                  <c:pt idx="2873">
                    <c:v>27-sep</c:v>
                  </c:pt>
                  <c:pt idx="2874">
                    <c:v>28-sep</c:v>
                  </c:pt>
                  <c:pt idx="2875">
                    <c:v>29-sep</c:v>
                  </c:pt>
                  <c:pt idx="2876">
                    <c:v>30-sep</c:v>
                  </c:pt>
                  <c:pt idx="2877">
                    <c:v>01-oct</c:v>
                  </c:pt>
                  <c:pt idx="2878">
                    <c:v>02-oct</c:v>
                  </c:pt>
                  <c:pt idx="2879">
                    <c:v>03-oct</c:v>
                  </c:pt>
                  <c:pt idx="2880">
                    <c:v>04-oct</c:v>
                  </c:pt>
                  <c:pt idx="2881">
                    <c:v>05-oct</c:v>
                  </c:pt>
                  <c:pt idx="2882">
                    <c:v>06-oct</c:v>
                  </c:pt>
                  <c:pt idx="2883">
                    <c:v>07-oct</c:v>
                  </c:pt>
                  <c:pt idx="2884">
                    <c:v>08-oct</c:v>
                  </c:pt>
                  <c:pt idx="2885">
                    <c:v>09-oct</c:v>
                  </c:pt>
                  <c:pt idx="2886">
                    <c:v>10-oct</c:v>
                  </c:pt>
                  <c:pt idx="2887">
                    <c:v>11-oct</c:v>
                  </c:pt>
                  <c:pt idx="2888">
                    <c:v>12-oct</c:v>
                  </c:pt>
                  <c:pt idx="2889">
                    <c:v>13-oct</c:v>
                  </c:pt>
                  <c:pt idx="2890">
                    <c:v>14-oct</c:v>
                  </c:pt>
                  <c:pt idx="2891">
                    <c:v>15-oct</c:v>
                  </c:pt>
                  <c:pt idx="2892">
                    <c:v>16-oct</c:v>
                  </c:pt>
                  <c:pt idx="2893">
                    <c:v>17-oct</c:v>
                  </c:pt>
                  <c:pt idx="2894">
                    <c:v>18-oct</c:v>
                  </c:pt>
                  <c:pt idx="2895">
                    <c:v>19-oct</c:v>
                  </c:pt>
                  <c:pt idx="2896">
                    <c:v>20-oct</c:v>
                  </c:pt>
                  <c:pt idx="2897">
                    <c:v>21-oct</c:v>
                  </c:pt>
                  <c:pt idx="2898">
                    <c:v>22-oct</c:v>
                  </c:pt>
                  <c:pt idx="2899">
                    <c:v>23-oct</c:v>
                  </c:pt>
                  <c:pt idx="2900">
                    <c:v>24-oct</c:v>
                  </c:pt>
                  <c:pt idx="2901">
                    <c:v>25-oct</c:v>
                  </c:pt>
                  <c:pt idx="2902">
                    <c:v>26-oct</c:v>
                  </c:pt>
                  <c:pt idx="2903">
                    <c:v>27-oct</c:v>
                  </c:pt>
                  <c:pt idx="2904">
                    <c:v>28-oct</c:v>
                  </c:pt>
                  <c:pt idx="2905">
                    <c:v>29-oct</c:v>
                  </c:pt>
                  <c:pt idx="2906">
                    <c:v>30-oct</c:v>
                  </c:pt>
                  <c:pt idx="2907">
                    <c:v>31-oct</c:v>
                  </c:pt>
                  <c:pt idx="2908">
                    <c:v>01-nov</c:v>
                  </c:pt>
                  <c:pt idx="2909">
                    <c:v>02-nov</c:v>
                  </c:pt>
                  <c:pt idx="2910">
                    <c:v>03-nov</c:v>
                  </c:pt>
                  <c:pt idx="2911">
                    <c:v>04-nov</c:v>
                  </c:pt>
                  <c:pt idx="2912">
                    <c:v>05-nov</c:v>
                  </c:pt>
                  <c:pt idx="2913">
                    <c:v>06-nov</c:v>
                  </c:pt>
                  <c:pt idx="2914">
                    <c:v>07-nov</c:v>
                  </c:pt>
                  <c:pt idx="2915">
                    <c:v>08-nov</c:v>
                  </c:pt>
                  <c:pt idx="2916">
                    <c:v>09-nov</c:v>
                  </c:pt>
                  <c:pt idx="2917">
                    <c:v>10-nov</c:v>
                  </c:pt>
                  <c:pt idx="2918">
                    <c:v>11-nov</c:v>
                  </c:pt>
                  <c:pt idx="2919">
                    <c:v>12-nov</c:v>
                  </c:pt>
                  <c:pt idx="2920">
                    <c:v>13-nov</c:v>
                  </c:pt>
                  <c:pt idx="2921">
                    <c:v>14-nov</c:v>
                  </c:pt>
                  <c:pt idx="2922">
                    <c:v>15-nov</c:v>
                  </c:pt>
                  <c:pt idx="2923">
                    <c:v>16-nov</c:v>
                  </c:pt>
                  <c:pt idx="2924">
                    <c:v>17-nov</c:v>
                  </c:pt>
                  <c:pt idx="2925">
                    <c:v>18-nov</c:v>
                  </c:pt>
                  <c:pt idx="2926">
                    <c:v>19-nov</c:v>
                  </c:pt>
                  <c:pt idx="2927">
                    <c:v>20-nov</c:v>
                  </c:pt>
                  <c:pt idx="2928">
                    <c:v>21-nov</c:v>
                  </c:pt>
                  <c:pt idx="2929">
                    <c:v>22-nov</c:v>
                  </c:pt>
                  <c:pt idx="2930">
                    <c:v>23-nov</c:v>
                  </c:pt>
                  <c:pt idx="2931">
                    <c:v>24-nov</c:v>
                  </c:pt>
                  <c:pt idx="2932">
                    <c:v>25-nov</c:v>
                  </c:pt>
                  <c:pt idx="2933">
                    <c:v>26-nov</c:v>
                  </c:pt>
                  <c:pt idx="2934">
                    <c:v>27-nov</c:v>
                  </c:pt>
                  <c:pt idx="2935">
                    <c:v>28-nov</c:v>
                  </c:pt>
                  <c:pt idx="2936">
                    <c:v>29-nov</c:v>
                  </c:pt>
                  <c:pt idx="2937">
                    <c:v>30-nov</c:v>
                  </c:pt>
                  <c:pt idx="2938">
                    <c:v>01-dic</c:v>
                  </c:pt>
                  <c:pt idx="2939">
                    <c:v>02-dic</c:v>
                  </c:pt>
                  <c:pt idx="2940">
                    <c:v>03-dic</c:v>
                  </c:pt>
                  <c:pt idx="2941">
                    <c:v>04-dic</c:v>
                  </c:pt>
                  <c:pt idx="2942">
                    <c:v>05-dic</c:v>
                  </c:pt>
                  <c:pt idx="2943">
                    <c:v>06-dic</c:v>
                  </c:pt>
                  <c:pt idx="2944">
                    <c:v>07-dic</c:v>
                  </c:pt>
                  <c:pt idx="2945">
                    <c:v>08-dic</c:v>
                  </c:pt>
                  <c:pt idx="2946">
                    <c:v>09-dic</c:v>
                  </c:pt>
                  <c:pt idx="2947">
                    <c:v>10-dic</c:v>
                  </c:pt>
                  <c:pt idx="2948">
                    <c:v>11-dic</c:v>
                  </c:pt>
                  <c:pt idx="2949">
                    <c:v>12-dic</c:v>
                  </c:pt>
                  <c:pt idx="2950">
                    <c:v>13-dic</c:v>
                  </c:pt>
                  <c:pt idx="2951">
                    <c:v>14-dic</c:v>
                  </c:pt>
                  <c:pt idx="2952">
                    <c:v>15-dic</c:v>
                  </c:pt>
                  <c:pt idx="2953">
                    <c:v>16-dic</c:v>
                  </c:pt>
                  <c:pt idx="2954">
                    <c:v>17-dic</c:v>
                  </c:pt>
                  <c:pt idx="2955">
                    <c:v>18-dic</c:v>
                  </c:pt>
                  <c:pt idx="2956">
                    <c:v>19-dic</c:v>
                  </c:pt>
                  <c:pt idx="2957">
                    <c:v>20-dic</c:v>
                  </c:pt>
                  <c:pt idx="2958">
                    <c:v>21-dic</c:v>
                  </c:pt>
                  <c:pt idx="2959">
                    <c:v>22-dic</c:v>
                  </c:pt>
                  <c:pt idx="2960">
                    <c:v>23-dic</c:v>
                  </c:pt>
                  <c:pt idx="2961">
                    <c:v>24-dic</c:v>
                  </c:pt>
                  <c:pt idx="2962">
                    <c:v>25-dic</c:v>
                  </c:pt>
                  <c:pt idx="2963">
                    <c:v>26-dic</c:v>
                  </c:pt>
                  <c:pt idx="2964">
                    <c:v>27-dic</c:v>
                  </c:pt>
                  <c:pt idx="2965">
                    <c:v>28-dic</c:v>
                  </c:pt>
                  <c:pt idx="2966">
                    <c:v>29-dic</c:v>
                  </c:pt>
                  <c:pt idx="2967">
                    <c:v>30-dic</c:v>
                  </c:pt>
                  <c:pt idx="2968">
                    <c:v>31-dic</c:v>
                  </c:pt>
                  <c:pt idx="2969">
                    <c:v>01-ene</c:v>
                  </c:pt>
                  <c:pt idx="2970">
                    <c:v>02-ene</c:v>
                  </c:pt>
                  <c:pt idx="2971">
                    <c:v>03-ene</c:v>
                  </c:pt>
                  <c:pt idx="2972">
                    <c:v>04-ene</c:v>
                  </c:pt>
                  <c:pt idx="2973">
                    <c:v>05-ene</c:v>
                  </c:pt>
                  <c:pt idx="2974">
                    <c:v>06-ene</c:v>
                  </c:pt>
                  <c:pt idx="2975">
                    <c:v>07-ene</c:v>
                  </c:pt>
                  <c:pt idx="2976">
                    <c:v>08-ene</c:v>
                  </c:pt>
                  <c:pt idx="2977">
                    <c:v>09-ene</c:v>
                  </c:pt>
                  <c:pt idx="2978">
                    <c:v>10-ene</c:v>
                  </c:pt>
                  <c:pt idx="2979">
                    <c:v>11-ene</c:v>
                  </c:pt>
                  <c:pt idx="2980">
                    <c:v>12-ene</c:v>
                  </c:pt>
                  <c:pt idx="2981">
                    <c:v>13-ene</c:v>
                  </c:pt>
                  <c:pt idx="2982">
                    <c:v>14-ene</c:v>
                  </c:pt>
                  <c:pt idx="2983">
                    <c:v>15-ene</c:v>
                  </c:pt>
                  <c:pt idx="2984">
                    <c:v>16-ene</c:v>
                  </c:pt>
                  <c:pt idx="2985">
                    <c:v>17-ene</c:v>
                  </c:pt>
                  <c:pt idx="2986">
                    <c:v>18-ene</c:v>
                  </c:pt>
                  <c:pt idx="2987">
                    <c:v>19-ene</c:v>
                  </c:pt>
                  <c:pt idx="2988">
                    <c:v>20-ene</c:v>
                  </c:pt>
                  <c:pt idx="2989">
                    <c:v>21-ene</c:v>
                  </c:pt>
                  <c:pt idx="2990">
                    <c:v>22-ene</c:v>
                  </c:pt>
                  <c:pt idx="2991">
                    <c:v>23-ene</c:v>
                  </c:pt>
                  <c:pt idx="2992">
                    <c:v>24-ene</c:v>
                  </c:pt>
                  <c:pt idx="2993">
                    <c:v>25-ene</c:v>
                  </c:pt>
                  <c:pt idx="2994">
                    <c:v>26-ene</c:v>
                  </c:pt>
                  <c:pt idx="2995">
                    <c:v>27-ene</c:v>
                  </c:pt>
                  <c:pt idx="2996">
                    <c:v>28-ene</c:v>
                  </c:pt>
                  <c:pt idx="2997">
                    <c:v>29-ene</c:v>
                  </c:pt>
                  <c:pt idx="2998">
                    <c:v>30-ene</c:v>
                  </c:pt>
                  <c:pt idx="2999">
                    <c:v>31-ene</c:v>
                  </c:pt>
                  <c:pt idx="3000">
                    <c:v>01-feb</c:v>
                  </c:pt>
                  <c:pt idx="3001">
                    <c:v>02-feb</c:v>
                  </c:pt>
                  <c:pt idx="3002">
                    <c:v>03-feb</c:v>
                  </c:pt>
                  <c:pt idx="3003">
                    <c:v>04-feb</c:v>
                  </c:pt>
                  <c:pt idx="3004">
                    <c:v>05-feb</c:v>
                  </c:pt>
                  <c:pt idx="3005">
                    <c:v>06-feb</c:v>
                  </c:pt>
                  <c:pt idx="3006">
                    <c:v>07-feb</c:v>
                  </c:pt>
                  <c:pt idx="3007">
                    <c:v>08-feb</c:v>
                  </c:pt>
                  <c:pt idx="3008">
                    <c:v>09-feb</c:v>
                  </c:pt>
                  <c:pt idx="3009">
                    <c:v>10-feb</c:v>
                  </c:pt>
                  <c:pt idx="3010">
                    <c:v>11-feb</c:v>
                  </c:pt>
                  <c:pt idx="3011">
                    <c:v>12-feb</c:v>
                  </c:pt>
                  <c:pt idx="3012">
                    <c:v>13-feb</c:v>
                  </c:pt>
                  <c:pt idx="3013">
                    <c:v>14-feb</c:v>
                  </c:pt>
                  <c:pt idx="3014">
                    <c:v>15-feb</c:v>
                  </c:pt>
                  <c:pt idx="3015">
                    <c:v>16-feb</c:v>
                  </c:pt>
                  <c:pt idx="3016">
                    <c:v>17-feb</c:v>
                  </c:pt>
                  <c:pt idx="3017">
                    <c:v>18-feb</c:v>
                  </c:pt>
                  <c:pt idx="3018">
                    <c:v>19-feb</c:v>
                  </c:pt>
                  <c:pt idx="3019">
                    <c:v>20-feb</c:v>
                  </c:pt>
                  <c:pt idx="3020">
                    <c:v>21-feb</c:v>
                  </c:pt>
                  <c:pt idx="3021">
                    <c:v>22-feb</c:v>
                  </c:pt>
                  <c:pt idx="3022">
                    <c:v>23-feb</c:v>
                  </c:pt>
                  <c:pt idx="3023">
                    <c:v>24-feb</c:v>
                  </c:pt>
                  <c:pt idx="3024">
                    <c:v>25-feb</c:v>
                  </c:pt>
                  <c:pt idx="3025">
                    <c:v>26-feb</c:v>
                  </c:pt>
                  <c:pt idx="3026">
                    <c:v>27-feb</c:v>
                  </c:pt>
                  <c:pt idx="3027">
                    <c:v>28-feb</c:v>
                  </c:pt>
                  <c:pt idx="3028">
                    <c:v>29-feb</c:v>
                  </c:pt>
                  <c:pt idx="3029">
                    <c:v>01-mar</c:v>
                  </c:pt>
                  <c:pt idx="3030">
                    <c:v>02-mar</c:v>
                  </c:pt>
                  <c:pt idx="3031">
                    <c:v>03-mar</c:v>
                  </c:pt>
                  <c:pt idx="3032">
                    <c:v>04-mar</c:v>
                  </c:pt>
                  <c:pt idx="3033">
                    <c:v>05-mar</c:v>
                  </c:pt>
                  <c:pt idx="3034">
                    <c:v>06-mar</c:v>
                  </c:pt>
                  <c:pt idx="3035">
                    <c:v>07-mar</c:v>
                  </c:pt>
                  <c:pt idx="3036">
                    <c:v>08-mar</c:v>
                  </c:pt>
                  <c:pt idx="3037">
                    <c:v>09-mar</c:v>
                  </c:pt>
                  <c:pt idx="3038">
                    <c:v>10-mar</c:v>
                  </c:pt>
                  <c:pt idx="3039">
                    <c:v>11-mar</c:v>
                  </c:pt>
                  <c:pt idx="3040">
                    <c:v>12-mar</c:v>
                  </c:pt>
                  <c:pt idx="3041">
                    <c:v>13-mar</c:v>
                  </c:pt>
                  <c:pt idx="3042">
                    <c:v>14-mar</c:v>
                  </c:pt>
                  <c:pt idx="3043">
                    <c:v>15-mar</c:v>
                  </c:pt>
                  <c:pt idx="3044">
                    <c:v>16-mar</c:v>
                  </c:pt>
                  <c:pt idx="3045">
                    <c:v>17-mar</c:v>
                  </c:pt>
                  <c:pt idx="3046">
                    <c:v>18-mar</c:v>
                  </c:pt>
                  <c:pt idx="3047">
                    <c:v>19-mar</c:v>
                  </c:pt>
                  <c:pt idx="3048">
                    <c:v>20-mar</c:v>
                  </c:pt>
                  <c:pt idx="3049">
                    <c:v>21-mar</c:v>
                  </c:pt>
                  <c:pt idx="3050">
                    <c:v>22-mar</c:v>
                  </c:pt>
                  <c:pt idx="3051">
                    <c:v>23-mar</c:v>
                  </c:pt>
                  <c:pt idx="3052">
                    <c:v>24-mar</c:v>
                  </c:pt>
                  <c:pt idx="3053">
                    <c:v>25-mar</c:v>
                  </c:pt>
                  <c:pt idx="3054">
                    <c:v>26-mar</c:v>
                  </c:pt>
                  <c:pt idx="3055">
                    <c:v>27-mar</c:v>
                  </c:pt>
                  <c:pt idx="3056">
                    <c:v>28-mar</c:v>
                  </c:pt>
                  <c:pt idx="3057">
                    <c:v>29-mar</c:v>
                  </c:pt>
                  <c:pt idx="3058">
                    <c:v>30-mar</c:v>
                  </c:pt>
                  <c:pt idx="3059">
                    <c:v>31-mar</c:v>
                  </c:pt>
                  <c:pt idx="3060">
                    <c:v>01-abr</c:v>
                  </c:pt>
                  <c:pt idx="3061">
                    <c:v>02-abr</c:v>
                  </c:pt>
                  <c:pt idx="3062">
                    <c:v>03-abr</c:v>
                  </c:pt>
                  <c:pt idx="3063">
                    <c:v>04-abr</c:v>
                  </c:pt>
                  <c:pt idx="3064">
                    <c:v>05-abr</c:v>
                  </c:pt>
                  <c:pt idx="3065">
                    <c:v>06-abr</c:v>
                  </c:pt>
                  <c:pt idx="3066">
                    <c:v>07-abr</c:v>
                  </c:pt>
                  <c:pt idx="3067">
                    <c:v>08-abr</c:v>
                  </c:pt>
                  <c:pt idx="3068">
                    <c:v>09-abr</c:v>
                  </c:pt>
                  <c:pt idx="3069">
                    <c:v>10-abr</c:v>
                  </c:pt>
                  <c:pt idx="3070">
                    <c:v>11-abr</c:v>
                  </c:pt>
                  <c:pt idx="3071">
                    <c:v>12-abr</c:v>
                  </c:pt>
                  <c:pt idx="3072">
                    <c:v>13-abr</c:v>
                  </c:pt>
                  <c:pt idx="3073">
                    <c:v>14-abr</c:v>
                  </c:pt>
                  <c:pt idx="3074">
                    <c:v>15-abr</c:v>
                  </c:pt>
                  <c:pt idx="3075">
                    <c:v>16-abr</c:v>
                  </c:pt>
                  <c:pt idx="3076">
                    <c:v>17-abr</c:v>
                  </c:pt>
                  <c:pt idx="3077">
                    <c:v>18-abr</c:v>
                  </c:pt>
                  <c:pt idx="3078">
                    <c:v>19-abr</c:v>
                  </c:pt>
                  <c:pt idx="3079">
                    <c:v>20-abr</c:v>
                  </c:pt>
                  <c:pt idx="3080">
                    <c:v>21-abr</c:v>
                  </c:pt>
                  <c:pt idx="3081">
                    <c:v>22-abr</c:v>
                  </c:pt>
                  <c:pt idx="3082">
                    <c:v>23-abr</c:v>
                  </c:pt>
                  <c:pt idx="3083">
                    <c:v>24-abr</c:v>
                  </c:pt>
                  <c:pt idx="3084">
                    <c:v>25-abr</c:v>
                  </c:pt>
                  <c:pt idx="3085">
                    <c:v>26-abr</c:v>
                  </c:pt>
                  <c:pt idx="3086">
                    <c:v>27-abr</c:v>
                  </c:pt>
                  <c:pt idx="3087">
                    <c:v>28-abr</c:v>
                  </c:pt>
                  <c:pt idx="3088">
                    <c:v>29-abr</c:v>
                  </c:pt>
                  <c:pt idx="3089">
                    <c:v>30-abr</c:v>
                  </c:pt>
                  <c:pt idx="3090">
                    <c:v>01-may</c:v>
                  </c:pt>
                  <c:pt idx="3091">
                    <c:v>02-may</c:v>
                  </c:pt>
                  <c:pt idx="3092">
                    <c:v>03-may</c:v>
                  </c:pt>
                  <c:pt idx="3093">
                    <c:v>04-may</c:v>
                  </c:pt>
                  <c:pt idx="3094">
                    <c:v>05-may</c:v>
                  </c:pt>
                  <c:pt idx="3095">
                    <c:v>06-may</c:v>
                  </c:pt>
                  <c:pt idx="3096">
                    <c:v>07-may</c:v>
                  </c:pt>
                  <c:pt idx="3097">
                    <c:v>08-may</c:v>
                  </c:pt>
                  <c:pt idx="3098">
                    <c:v>09-may</c:v>
                  </c:pt>
                  <c:pt idx="3099">
                    <c:v>10-may</c:v>
                  </c:pt>
                  <c:pt idx="3100">
                    <c:v>11-may</c:v>
                  </c:pt>
                  <c:pt idx="3101">
                    <c:v>12-may</c:v>
                  </c:pt>
                  <c:pt idx="3102">
                    <c:v>13-may</c:v>
                  </c:pt>
                  <c:pt idx="3103">
                    <c:v>14-may</c:v>
                  </c:pt>
                  <c:pt idx="3104">
                    <c:v>15-may</c:v>
                  </c:pt>
                  <c:pt idx="3105">
                    <c:v>16-may</c:v>
                  </c:pt>
                  <c:pt idx="3106">
                    <c:v>17-may</c:v>
                  </c:pt>
                  <c:pt idx="3107">
                    <c:v>18-may</c:v>
                  </c:pt>
                  <c:pt idx="3108">
                    <c:v>19-may</c:v>
                  </c:pt>
                  <c:pt idx="3109">
                    <c:v>20-may</c:v>
                  </c:pt>
                  <c:pt idx="3110">
                    <c:v>21-may</c:v>
                  </c:pt>
                  <c:pt idx="3111">
                    <c:v>22-may</c:v>
                  </c:pt>
                  <c:pt idx="3112">
                    <c:v>23-may</c:v>
                  </c:pt>
                  <c:pt idx="3113">
                    <c:v>24-may</c:v>
                  </c:pt>
                  <c:pt idx="3114">
                    <c:v>25-may</c:v>
                  </c:pt>
                  <c:pt idx="3115">
                    <c:v>26-may</c:v>
                  </c:pt>
                  <c:pt idx="3116">
                    <c:v>27-may</c:v>
                  </c:pt>
                  <c:pt idx="3117">
                    <c:v>28-may</c:v>
                  </c:pt>
                  <c:pt idx="3118">
                    <c:v>29-may</c:v>
                  </c:pt>
                  <c:pt idx="3119">
                    <c:v>30-may</c:v>
                  </c:pt>
                  <c:pt idx="3120">
                    <c:v>31-may</c:v>
                  </c:pt>
                  <c:pt idx="3121">
                    <c:v>01-jun</c:v>
                  </c:pt>
                  <c:pt idx="3122">
                    <c:v>02-jun</c:v>
                  </c:pt>
                  <c:pt idx="3123">
                    <c:v>03-jun</c:v>
                  </c:pt>
                  <c:pt idx="3124">
                    <c:v>04-jun</c:v>
                  </c:pt>
                  <c:pt idx="3125">
                    <c:v>05-jun</c:v>
                  </c:pt>
                  <c:pt idx="3126">
                    <c:v>06-jun</c:v>
                  </c:pt>
                  <c:pt idx="3127">
                    <c:v>07-jun</c:v>
                  </c:pt>
                  <c:pt idx="3128">
                    <c:v>08-jun</c:v>
                  </c:pt>
                  <c:pt idx="3129">
                    <c:v>09-jun</c:v>
                  </c:pt>
                  <c:pt idx="3130">
                    <c:v>10-jun</c:v>
                  </c:pt>
                  <c:pt idx="3131">
                    <c:v>11-jun</c:v>
                  </c:pt>
                  <c:pt idx="3132">
                    <c:v>12-jun</c:v>
                  </c:pt>
                  <c:pt idx="3133">
                    <c:v>13-jun</c:v>
                  </c:pt>
                  <c:pt idx="3134">
                    <c:v>14-jun</c:v>
                  </c:pt>
                  <c:pt idx="3135">
                    <c:v>15-jun</c:v>
                  </c:pt>
                  <c:pt idx="3136">
                    <c:v>16-jun</c:v>
                  </c:pt>
                  <c:pt idx="3137">
                    <c:v>17-jun</c:v>
                  </c:pt>
                  <c:pt idx="3138">
                    <c:v>18-jun</c:v>
                  </c:pt>
                  <c:pt idx="3139">
                    <c:v>19-jun</c:v>
                  </c:pt>
                  <c:pt idx="3140">
                    <c:v>20-jun</c:v>
                  </c:pt>
                  <c:pt idx="3141">
                    <c:v>21-jun</c:v>
                  </c:pt>
                  <c:pt idx="3142">
                    <c:v>22-jun</c:v>
                  </c:pt>
                  <c:pt idx="3143">
                    <c:v>23-jun</c:v>
                  </c:pt>
                  <c:pt idx="3144">
                    <c:v>24-jun</c:v>
                  </c:pt>
                  <c:pt idx="3145">
                    <c:v>25-jun</c:v>
                  </c:pt>
                  <c:pt idx="3146">
                    <c:v>26-jun</c:v>
                  </c:pt>
                  <c:pt idx="3147">
                    <c:v>27-jun</c:v>
                  </c:pt>
                  <c:pt idx="3148">
                    <c:v>28-jun</c:v>
                  </c:pt>
                  <c:pt idx="3149">
                    <c:v>29-jun</c:v>
                  </c:pt>
                  <c:pt idx="3150">
                    <c:v>30-jun</c:v>
                  </c:pt>
                  <c:pt idx="3151">
                    <c:v>01-jul</c:v>
                  </c:pt>
                  <c:pt idx="3152">
                    <c:v>02-jul</c:v>
                  </c:pt>
                  <c:pt idx="3153">
                    <c:v>03-jul</c:v>
                  </c:pt>
                  <c:pt idx="3154">
                    <c:v>04-jul</c:v>
                  </c:pt>
                  <c:pt idx="3155">
                    <c:v>05-jul</c:v>
                  </c:pt>
                  <c:pt idx="3156">
                    <c:v>06-jul</c:v>
                  </c:pt>
                  <c:pt idx="3157">
                    <c:v>07-jul</c:v>
                  </c:pt>
                  <c:pt idx="3158">
                    <c:v>08-jul</c:v>
                  </c:pt>
                  <c:pt idx="3159">
                    <c:v>09-jul</c:v>
                  </c:pt>
                  <c:pt idx="3160">
                    <c:v>10-jul</c:v>
                  </c:pt>
                  <c:pt idx="3161">
                    <c:v>11-jul</c:v>
                  </c:pt>
                  <c:pt idx="3162">
                    <c:v>12-jul</c:v>
                  </c:pt>
                  <c:pt idx="3163">
                    <c:v>13-jul</c:v>
                  </c:pt>
                  <c:pt idx="3164">
                    <c:v>14-jul</c:v>
                  </c:pt>
                  <c:pt idx="3165">
                    <c:v>15-jul</c:v>
                  </c:pt>
                  <c:pt idx="3166">
                    <c:v>16-jul</c:v>
                  </c:pt>
                  <c:pt idx="3167">
                    <c:v>17-jul</c:v>
                  </c:pt>
                  <c:pt idx="3168">
                    <c:v>18-jul</c:v>
                  </c:pt>
                  <c:pt idx="3169">
                    <c:v>19-jul</c:v>
                  </c:pt>
                  <c:pt idx="3170">
                    <c:v>20-jul</c:v>
                  </c:pt>
                  <c:pt idx="3171">
                    <c:v>21-jul</c:v>
                  </c:pt>
                  <c:pt idx="3172">
                    <c:v>22-jul</c:v>
                  </c:pt>
                  <c:pt idx="3173">
                    <c:v>23-jul</c:v>
                  </c:pt>
                  <c:pt idx="3174">
                    <c:v>24-jul</c:v>
                  </c:pt>
                  <c:pt idx="3175">
                    <c:v>25-jul</c:v>
                  </c:pt>
                  <c:pt idx="3176">
                    <c:v>26-jul</c:v>
                  </c:pt>
                  <c:pt idx="3177">
                    <c:v>27-jul</c:v>
                  </c:pt>
                  <c:pt idx="3178">
                    <c:v>28-jul</c:v>
                  </c:pt>
                  <c:pt idx="3179">
                    <c:v>29-jul</c:v>
                  </c:pt>
                  <c:pt idx="3180">
                    <c:v>30-jul</c:v>
                  </c:pt>
                  <c:pt idx="3181">
                    <c:v>31-jul</c:v>
                  </c:pt>
                  <c:pt idx="3182">
                    <c:v>01-ago</c:v>
                  </c:pt>
                  <c:pt idx="3183">
                    <c:v>02-ago</c:v>
                  </c:pt>
                  <c:pt idx="3184">
                    <c:v>03-ago</c:v>
                  </c:pt>
                  <c:pt idx="3185">
                    <c:v>04-ago</c:v>
                  </c:pt>
                  <c:pt idx="3186">
                    <c:v>05-ago</c:v>
                  </c:pt>
                  <c:pt idx="3187">
                    <c:v>06-ago</c:v>
                  </c:pt>
                  <c:pt idx="3188">
                    <c:v>07-ago</c:v>
                  </c:pt>
                  <c:pt idx="3189">
                    <c:v>08-ago</c:v>
                  </c:pt>
                  <c:pt idx="3190">
                    <c:v>09-ago</c:v>
                  </c:pt>
                  <c:pt idx="3191">
                    <c:v>10-ago</c:v>
                  </c:pt>
                  <c:pt idx="3192">
                    <c:v>11-ago</c:v>
                  </c:pt>
                  <c:pt idx="3193">
                    <c:v>12-ago</c:v>
                  </c:pt>
                  <c:pt idx="3194">
                    <c:v>13-ago</c:v>
                  </c:pt>
                  <c:pt idx="3195">
                    <c:v>14-ago</c:v>
                  </c:pt>
                  <c:pt idx="3196">
                    <c:v>15-ago</c:v>
                  </c:pt>
                  <c:pt idx="3197">
                    <c:v>16-ago</c:v>
                  </c:pt>
                  <c:pt idx="3198">
                    <c:v>17-ago</c:v>
                  </c:pt>
                  <c:pt idx="3199">
                    <c:v>18-ago</c:v>
                  </c:pt>
                  <c:pt idx="3200">
                    <c:v>19-ago</c:v>
                  </c:pt>
                  <c:pt idx="3201">
                    <c:v>20-ago</c:v>
                  </c:pt>
                  <c:pt idx="3202">
                    <c:v>21-ago</c:v>
                  </c:pt>
                  <c:pt idx="3203">
                    <c:v>22-ago</c:v>
                  </c:pt>
                  <c:pt idx="3204">
                    <c:v>23-ago</c:v>
                  </c:pt>
                  <c:pt idx="3205">
                    <c:v>24-ago</c:v>
                  </c:pt>
                  <c:pt idx="3206">
                    <c:v>25-ago</c:v>
                  </c:pt>
                  <c:pt idx="3207">
                    <c:v>26-ago</c:v>
                  </c:pt>
                  <c:pt idx="3208">
                    <c:v>27-ago</c:v>
                  </c:pt>
                  <c:pt idx="3209">
                    <c:v>28-ago</c:v>
                  </c:pt>
                  <c:pt idx="3210">
                    <c:v>29-ago</c:v>
                  </c:pt>
                  <c:pt idx="3211">
                    <c:v>30-ago</c:v>
                  </c:pt>
                  <c:pt idx="3212">
                    <c:v>31-ago</c:v>
                  </c:pt>
                  <c:pt idx="3213">
                    <c:v>01-sep</c:v>
                  </c:pt>
                  <c:pt idx="3214">
                    <c:v>02-sep</c:v>
                  </c:pt>
                  <c:pt idx="3215">
                    <c:v>03-sep</c:v>
                  </c:pt>
                  <c:pt idx="3216">
                    <c:v>04-sep</c:v>
                  </c:pt>
                  <c:pt idx="3217">
                    <c:v>05-sep</c:v>
                  </c:pt>
                  <c:pt idx="3218">
                    <c:v>06-sep</c:v>
                  </c:pt>
                  <c:pt idx="3219">
                    <c:v>07-sep</c:v>
                  </c:pt>
                  <c:pt idx="3220">
                    <c:v>08-sep</c:v>
                  </c:pt>
                  <c:pt idx="3221">
                    <c:v>09-sep</c:v>
                  </c:pt>
                  <c:pt idx="3222">
                    <c:v>10-sep</c:v>
                  </c:pt>
                  <c:pt idx="3223">
                    <c:v>11-sep</c:v>
                  </c:pt>
                  <c:pt idx="3224">
                    <c:v>12-sep</c:v>
                  </c:pt>
                  <c:pt idx="3225">
                    <c:v>13-sep</c:v>
                  </c:pt>
                  <c:pt idx="3226">
                    <c:v>14-sep</c:v>
                  </c:pt>
                  <c:pt idx="3227">
                    <c:v>15-sep</c:v>
                  </c:pt>
                  <c:pt idx="3228">
                    <c:v>16-sep</c:v>
                  </c:pt>
                  <c:pt idx="3229">
                    <c:v>17-sep</c:v>
                  </c:pt>
                  <c:pt idx="3230">
                    <c:v>18-sep</c:v>
                  </c:pt>
                  <c:pt idx="3231">
                    <c:v>19-sep</c:v>
                  </c:pt>
                  <c:pt idx="3232">
                    <c:v>20-sep</c:v>
                  </c:pt>
                  <c:pt idx="3233">
                    <c:v>21-sep</c:v>
                  </c:pt>
                  <c:pt idx="3234">
                    <c:v>22-sep</c:v>
                  </c:pt>
                  <c:pt idx="3235">
                    <c:v>23-sep</c:v>
                  </c:pt>
                  <c:pt idx="3236">
                    <c:v>24-sep</c:v>
                  </c:pt>
                  <c:pt idx="3237">
                    <c:v>25-sep</c:v>
                  </c:pt>
                  <c:pt idx="3238">
                    <c:v>26-sep</c:v>
                  </c:pt>
                  <c:pt idx="3239">
                    <c:v>27-sep</c:v>
                  </c:pt>
                  <c:pt idx="3240">
                    <c:v>28-sep</c:v>
                  </c:pt>
                  <c:pt idx="3241">
                    <c:v>29-sep</c:v>
                  </c:pt>
                  <c:pt idx="3242">
                    <c:v>30-sep</c:v>
                  </c:pt>
                  <c:pt idx="3243">
                    <c:v>01-oct</c:v>
                  </c:pt>
                  <c:pt idx="3244">
                    <c:v>02-oct</c:v>
                  </c:pt>
                  <c:pt idx="3245">
                    <c:v>03-oct</c:v>
                  </c:pt>
                  <c:pt idx="3246">
                    <c:v>04-oct</c:v>
                  </c:pt>
                  <c:pt idx="3247">
                    <c:v>05-oct</c:v>
                  </c:pt>
                  <c:pt idx="3248">
                    <c:v>06-oct</c:v>
                  </c:pt>
                  <c:pt idx="3249">
                    <c:v>07-oct</c:v>
                  </c:pt>
                  <c:pt idx="3250">
                    <c:v>08-oct</c:v>
                  </c:pt>
                  <c:pt idx="3251">
                    <c:v>09-oct</c:v>
                  </c:pt>
                  <c:pt idx="3252">
                    <c:v>10-oct</c:v>
                  </c:pt>
                  <c:pt idx="3253">
                    <c:v>11-oct</c:v>
                  </c:pt>
                  <c:pt idx="3254">
                    <c:v>12-oct</c:v>
                  </c:pt>
                  <c:pt idx="3255">
                    <c:v>13-oct</c:v>
                  </c:pt>
                  <c:pt idx="3256">
                    <c:v>14-oct</c:v>
                  </c:pt>
                  <c:pt idx="3257">
                    <c:v>15-oct</c:v>
                  </c:pt>
                  <c:pt idx="3258">
                    <c:v>16-oct</c:v>
                  </c:pt>
                  <c:pt idx="3259">
                    <c:v>17-oct</c:v>
                  </c:pt>
                  <c:pt idx="3260">
                    <c:v>18-oct</c:v>
                  </c:pt>
                  <c:pt idx="3261">
                    <c:v>19-oct</c:v>
                  </c:pt>
                  <c:pt idx="3262">
                    <c:v>20-oct</c:v>
                  </c:pt>
                  <c:pt idx="3263">
                    <c:v>21-oct</c:v>
                  </c:pt>
                  <c:pt idx="3264">
                    <c:v>22-oct</c:v>
                  </c:pt>
                  <c:pt idx="3265">
                    <c:v>23-oct</c:v>
                  </c:pt>
                  <c:pt idx="3266">
                    <c:v>24-oct</c:v>
                  </c:pt>
                  <c:pt idx="3267">
                    <c:v>25-oct</c:v>
                  </c:pt>
                  <c:pt idx="3268">
                    <c:v>26-oct</c:v>
                  </c:pt>
                  <c:pt idx="3269">
                    <c:v>27-oct</c:v>
                  </c:pt>
                  <c:pt idx="3270">
                    <c:v>28-oct</c:v>
                  </c:pt>
                  <c:pt idx="3271">
                    <c:v>29-oct</c:v>
                  </c:pt>
                  <c:pt idx="3272">
                    <c:v>30-oct</c:v>
                  </c:pt>
                  <c:pt idx="3273">
                    <c:v>31-oct</c:v>
                  </c:pt>
                  <c:pt idx="3274">
                    <c:v>01-nov</c:v>
                  </c:pt>
                  <c:pt idx="3275">
                    <c:v>02-nov</c:v>
                  </c:pt>
                  <c:pt idx="3276">
                    <c:v>03-nov</c:v>
                  </c:pt>
                  <c:pt idx="3277">
                    <c:v>04-nov</c:v>
                  </c:pt>
                  <c:pt idx="3278">
                    <c:v>05-nov</c:v>
                  </c:pt>
                  <c:pt idx="3279">
                    <c:v>06-nov</c:v>
                  </c:pt>
                  <c:pt idx="3280">
                    <c:v>07-nov</c:v>
                  </c:pt>
                  <c:pt idx="3281">
                    <c:v>08-nov</c:v>
                  </c:pt>
                  <c:pt idx="3282">
                    <c:v>09-nov</c:v>
                  </c:pt>
                  <c:pt idx="3283">
                    <c:v>10-nov</c:v>
                  </c:pt>
                  <c:pt idx="3284">
                    <c:v>11-nov</c:v>
                  </c:pt>
                  <c:pt idx="3285">
                    <c:v>12-nov</c:v>
                  </c:pt>
                  <c:pt idx="3286">
                    <c:v>13-nov</c:v>
                  </c:pt>
                  <c:pt idx="3287">
                    <c:v>14-nov</c:v>
                  </c:pt>
                  <c:pt idx="3288">
                    <c:v>15-nov</c:v>
                  </c:pt>
                  <c:pt idx="3289">
                    <c:v>16-nov</c:v>
                  </c:pt>
                  <c:pt idx="3290">
                    <c:v>17-nov</c:v>
                  </c:pt>
                  <c:pt idx="3291">
                    <c:v>18-nov</c:v>
                  </c:pt>
                  <c:pt idx="3292">
                    <c:v>19-nov</c:v>
                  </c:pt>
                  <c:pt idx="3293">
                    <c:v>20-nov</c:v>
                  </c:pt>
                  <c:pt idx="3294">
                    <c:v>21-nov</c:v>
                  </c:pt>
                  <c:pt idx="3295">
                    <c:v>22-nov</c:v>
                  </c:pt>
                  <c:pt idx="3296">
                    <c:v>23-nov</c:v>
                  </c:pt>
                  <c:pt idx="3297">
                    <c:v>24-nov</c:v>
                  </c:pt>
                  <c:pt idx="3298">
                    <c:v>25-nov</c:v>
                  </c:pt>
                  <c:pt idx="3299">
                    <c:v>26-nov</c:v>
                  </c:pt>
                  <c:pt idx="3300">
                    <c:v>27-nov</c:v>
                  </c:pt>
                  <c:pt idx="3301">
                    <c:v>28-nov</c:v>
                  </c:pt>
                  <c:pt idx="3302">
                    <c:v>29-nov</c:v>
                  </c:pt>
                  <c:pt idx="3303">
                    <c:v>30-nov</c:v>
                  </c:pt>
                  <c:pt idx="3304">
                    <c:v>01-dic</c:v>
                  </c:pt>
                  <c:pt idx="3305">
                    <c:v>02-dic</c:v>
                  </c:pt>
                  <c:pt idx="3306">
                    <c:v>03-dic</c:v>
                  </c:pt>
                  <c:pt idx="3307">
                    <c:v>04-dic</c:v>
                  </c:pt>
                  <c:pt idx="3308">
                    <c:v>05-dic</c:v>
                  </c:pt>
                  <c:pt idx="3309">
                    <c:v>06-dic</c:v>
                  </c:pt>
                  <c:pt idx="3310">
                    <c:v>07-dic</c:v>
                  </c:pt>
                  <c:pt idx="3311">
                    <c:v>08-dic</c:v>
                  </c:pt>
                  <c:pt idx="3312">
                    <c:v>09-dic</c:v>
                  </c:pt>
                  <c:pt idx="3313">
                    <c:v>10-dic</c:v>
                  </c:pt>
                  <c:pt idx="3314">
                    <c:v>11-dic</c:v>
                  </c:pt>
                  <c:pt idx="3315">
                    <c:v>12-dic</c:v>
                  </c:pt>
                  <c:pt idx="3316">
                    <c:v>13-dic</c:v>
                  </c:pt>
                  <c:pt idx="3317">
                    <c:v>14-dic</c:v>
                  </c:pt>
                  <c:pt idx="3318">
                    <c:v>15-dic</c:v>
                  </c:pt>
                  <c:pt idx="3319">
                    <c:v>16-dic</c:v>
                  </c:pt>
                  <c:pt idx="3320">
                    <c:v>17-dic</c:v>
                  </c:pt>
                  <c:pt idx="3321">
                    <c:v>18-dic</c:v>
                  </c:pt>
                  <c:pt idx="3322">
                    <c:v>19-dic</c:v>
                  </c:pt>
                  <c:pt idx="3323">
                    <c:v>20-dic</c:v>
                  </c:pt>
                  <c:pt idx="3324">
                    <c:v>21-dic</c:v>
                  </c:pt>
                  <c:pt idx="3325">
                    <c:v>22-dic</c:v>
                  </c:pt>
                  <c:pt idx="3326">
                    <c:v>23-dic</c:v>
                  </c:pt>
                  <c:pt idx="3327">
                    <c:v>24-dic</c:v>
                  </c:pt>
                  <c:pt idx="3328">
                    <c:v>25-dic</c:v>
                  </c:pt>
                  <c:pt idx="3329">
                    <c:v>26-dic</c:v>
                  </c:pt>
                  <c:pt idx="3330">
                    <c:v>27-dic</c:v>
                  </c:pt>
                  <c:pt idx="3331">
                    <c:v>28-dic</c:v>
                  </c:pt>
                  <c:pt idx="3332">
                    <c:v>29-dic</c:v>
                  </c:pt>
                  <c:pt idx="3333">
                    <c:v>30-dic</c:v>
                  </c:pt>
                  <c:pt idx="3334">
                    <c:v>31-dic</c:v>
                  </c:pt>
                  <c:pt idx="3335">
                    <c:v>01-ene</c:v>
                  </c:pt>
                  <c:pt idx="3336">
                    <c:v>02-ene</c:v>
                  </c:pt>
                  <c:pt idx="3337">
                    <c:v>03-ene</c:v>
                  </c:pt>
                  <c:pt idx="3338">
                    <c:v>04-ene</c:v>
                  </c:pt>
                  <c:pt idx="3339">
                    <c:v>05-ene</c:v>
                  </c:pt>
                  <c:pt idx="3340">
                    <c:v>06-ene</c:v>
                  </c:pt>
                  <c:pt idx="3341">
                    <c:v>07-ene</c:v>
                  </c:pt>
                  <c:pt idx="3342">
                    <c:v>08-ene</c:v>
                  </c:pt>
                  <c:pt idx="3343">
                    <c:v>09-ene</c:v>
                  </c:pt>
                  <c:pt idx="3344">
                    <c:v>10-ene</c:v>
                  </c:pt>
                  <c:pt idx="3345">
                    <c:v>11-ene</c:v>
                  </c:pt>
                  <c:pt idx="3346">
                    <c:v>12-ene</c:v>
                  </c:pt>
                  <c:pt idx="3347">
                    <c:v>13-ene</c:v>
                  </c:pt>
                  <c:pt idx="3348">
                    <c:v>14-ene</c:v>
                  </c:pt>
                  <c:pt idx="3349">
                    <c:v>15-ene</c:v>
                  </c:pt>
                  <c:pt idx="3350">
                    <c:v>16-ene</c:v>
                  </c:pt>
                  <c:pt idx="3351">
                    <c:v>17-ene</c:v>
                  </c:pt>
                  <c:pt idx="3352">
                    <c:v>18-ene</c:v>
                  </c:pt>
                  <c:pt idx="3353">
                    <c:v>19-ene</c:v>
                  </c:pt>
                  <c:pt idx="3354">
                    <c:v>20-ene</c:v>
                  </c:pt>
                  <c:pt idx="3355">
                    <c:v>21-ene</c:v>
                  </c:pt>
                  <c:pt idx="3356">
                    <c:v>22-ene</c:v>
                  </c:pt>
                  <c:pt idx="3357">
                    <c:v>23-ene</c:v>
                  </c:pt>
                  <c:pt idx="3358">
                    <c:v>24-ene</c:v>
                  </c:pt>
                  <c:pt idx="3359">
                    <c:v>25-ene</c:v>
                  </c:pt>
                  <c:pt idx="3360">
                    <c:v>26-ene</c:v>
                  </c:pt>
                  <c:pt idx="3361">
                    <c:v>27-ene</c:v>
                  </c:pt>
                  <c:pt idx="3362">
                    <c:v>28-ene</c:v>
                  </c:pt>
                  <c:pt idx="3363">
                    <c:v>29-ene</c:v>
                  </c:pt>
                  <c:pt idx="3364">
                    <c:v>30-ene</c:v>
                  </c:pt>
                  <c:pt idx="3365">
                    <c:v>31-ene</c:v>
                  </c:pt>
                  <c:pt idx="3366">
                    <c:v>01-feb</c:v>
                  </c:pt>
                  <c:pt idx="3367">
                    <c:v>02-feb</c:v>
                  </c:pt>
                  <c:pt idx="3368">
                    <c:v>03-feb</c:v>
                  </c:pt>
                  <c:pt idx="3369">
                    <c:v>04-feb</c:v>
                  </c:pt>
                  <c:pt idx="3370">
                    <c:v>05-feb</c:v>
                  </c:pt>
                  <c:pt idx="3371">
                    <c:v>06-feb</c:v>
                  </c:pt>
                  <c:pt idx="3372">
                    <c:v>07-feb</c:v>
                  </c:pt>
                  <c:pt idx="3373">
                    <c:v>08-feb</c:v>
                  </c:pt>
                  <c:pt idx="3374">
                    <c:v>09-feb</c:v>
                  </c:pt>
                  <c:pt idx="3375">
                    <c:v>10-feb</c:v>
                  </c:pt>
                  <c:pt idx="3376">
                    <c:v>11-feb</c:v>
                  </c:pt>
                  <c:pt idx="3377">
                    <c:v>12-feb</c:v>
                  </c:pt>
                  <c:pt idx="3378">
                    <c:v>13-feb</c:v>
                  </c:pt>
                  <c:pt idx="3379">
                    <c:v>14-feb</c:v>
                  </c:pt>
                  <c:pt idx="3380">
                    <c:v>15-feb</c:v>
                  </c:pt>
                  <c:pt idx="3381">
                    <c:v>16-feb</c:v>
                  </c:pt>
                  <c:pt idx="3382">
                    <c:v>17-feb</c:v>
                  </c:pt>
                  <c:pt idx="3383">
                    <c:v>18-feb</c:v>
                  </c:pt>
                  <c:pt idx="3384">
                    <c:v>19-feb</c:v>
                  </c:pt>
                  <c:pt idx="3385">
                    <c:v>20-feb</c:v>
                  </c:pt>
                  <c:pt idx="3386">
                    <c:v>21-feb</c:v>
                  </c:pt>
                  <c:pt idx="3387">
                    <c:v>22-feb</c:v>
                  </c:pt>
                  <c:pt idx="3388">
                    <c:v>23-feb</c:v>
                  </c:pt>
                  <c:pt idx="3389">
                    <c:v>24-feb</c:v>
                  </c:pt>
                  <c:pt idx="3390">
                    <c:v>25-feb</c:v>
                  </c:pt>
                  <c:pt idx="3391">
                    <c:v>26-feb</c:v>
                  </c:pt>
                  <c:pt idx="3392">
                    <c:v>27-feb</c:v>
                  </c:pt>
                  <c:pt idx="3393">
                    <c:v>28-feb</c:v>
                  </c:pt>
                  <c:pt idx="3394">
                    <c:v>01-mar</c:v>
                  </c:pt>
                  <c:pt idx="3395">
                    <c:v>02-mar</c:v>
                  </c:pt>
                  <c:pt idx="3396">
                    <c:v>03-mar</c:v>
                  </c:pt>
                  <c:pt idx="3397">
                    <c:v>04-mar</c:v>
                  </c:pt>
                  <c:pt idx="3398">
                    <c:v>05-mar</c:v>
                  </c:pt>
                  <c:pt idx="3399">
                    <c:v>06-mar</c:v>
                  </c:pt>
                  <c:pt idx="3400">
                    <c:v>07-mar</c:v>
                  </c:pt>
                  <c:pt idx="3401">
                    <c:v>08-mar</c:v>
                  </c:pt>
                  <c:pt idx="3402">
                    <c:v>09-mar</c:v>
                  </c:pt>
                  <c:pt idx="3403">
                    <c:v>10-mar</c:v>
                  </c:pt>
                  <c:pt idx="3404">
                    <c:v>11-mar</c:v>
                  </c:pt>
                  <c:pt idx="3405">
                    <c:v>12-mar</c:v>
                  </c:pt>
                  <c:pt idx="3406">
                    <c:v>13-mar</c:v>
                  </c:pt>
                  <c:pt idx="3407">
                    <c:v>14-mar</c:v>
                  </c:pt>
                  <c:pt idx="3408">
                    <c:v>15-mar</c:v>
                  </c:pt>
                  <c:pt idx="3409">
                    <c:v>16-mar</c:v>
                  </c:pt>
                  <c:pt idx="3410">
                    <c:v>17-mar</c:v>
                  </c:pt>
                  <c:pt idx="3411">
                    <c:v>18-mar</c:v>
                  </c:pt>
                  <c:pt idx="3412">
                    <c:v>19-mar</c:v>
                  </c:pt>
                  <c:pt idx="3413">
                    <c:v>20-mar</c:v>
                  </c:pt>
                  <c:pt idx="3414">
                    <c:v>21-mar</c:v>
                  </c:pt>
                  <c:pt idx="3415">
                    <c:v>22-mar</c:v>
                  </c:pt>
                  <c:pt idx="3416">
                    <c:v>23-mar</c:v>
                  </c:pt>
                  <c:pt idx="3417">
                    <c:v>24-mar</c:v>
                  </c:pt>
                  <c:pt idx="3418">
                    <c:v>25-mar</c:v>
                  </c:pt>
                  <c:pt idx="3419">
                    <c:v>26-mar</c:v>
                  </c:pt>
                  <c:pt idx="3420">
                    <c:v>27-mar</c:v>
                  </c:pt>
                  <c:pt idx="3421">
                    <c:v>28-mar</c:v>
                  </c:pt>
                  <c:pt idx="3422">
                    <c:v>29-mar</c:v>
                  </c:pt>
                  <c:pt idx="3423">
                    <c:v>30-mar</c:v>
                  </c:pt>
                  <c:pt idx="3424">
                    <c:v>31-mar</c:v>
                  </c:pt>
                  <c:pt idx="3425">
                    <c:v>01-abr</c:v>
                  </c:pt>
                  <c:pt idx="3426">
                    <c:v>02-abr</c:v>
                  </c:pt>
                  <c:pt idx="3427">
                    <c:v>03-abr</c:v>
                  </c:pt>
                  <c:pt idx="3428">
                    <c:v>04-abr</c:v>
                  </c:pt>
                  <c:pt idx="3429">
                    <c:v>05-abr</c:v>
                  </c:pt>
                  <c:pt idx="3430">
                    <c:v>06-abr</c:v>
                  </c:pt>
                  <c:pt idx="3431">
                    <c:v>07-abr</c:v>
                  </c:pt>
                  <c:pt idx="3432">
                    <c:v>08-abr</c:v>
                  </c:pt>
                  <c:pt idx="3433">
                    <c:v>09-abr</c:v>
                  </c:pt>
                  <c:pt idx="3434">
                    <c:v>10-abr</c:v>
                  </c:pt>
                  <c:pt idx="3435">
                    <c:v>11-abr</c:v>
                  </c:pt>
                  <c:pt idx="3436">
                    <c:v>12-abr</c:v>
                  </c:pt>
                  <c:pt idx="3437">
                    <c:v>13-abr</c:v>
                  </c:pt>
                  <c:pt idx="3438">
                    <c:v>14-abr</c:v>
                  </c:pt>
                  <c:pt idx="3439">
                    <c:v>15-abr</c:v>
                  </c:pt>
                  <c:pt idx="3440">
                    <c:v>16-abr</c:v>
                  </c:pt>
                  <c:pt idx="3441">
                    <c:v>17-abr</c:v>
                  </c:pt>
                  <c:pt idx="3442">
                    <c:v>18-abr</c:v>
                  </c:pt>
                  <c:pt idx="3443">
                    <c:v>19-abr</c:v>
                  </c:pt>
                  <c:pt idx="3444">
                    <c:v>20-abr</c:v>
                  </c:pt>
                  <c:pt idx="3445">
                    <c:v>21-abr</c:v>
                  </c:pt>
                  <c:pt idx="3446">
                    <c:v>22-abr</c:v>
                  </c:pt>
                  <c:pt idx="3447">
                    <c:v>23-abr</c:v>
                  </c:pt>
                  <c:pt idx="3448">
                    <c:v>24-abr</c:v>
                  </c:pt>
                  <c:pt idx="3449">
                    <c:v>25-abr</c:v>
                  </c:pt>
                  <c:pt idx="3450">
                    <c:v>26-abr</c:v>
                  </c:pt>
                  <c:pt idx="3451">
                    <c:v>27-abr</c:v>
                  </c:pt>
                  <c:pt idx="3452">
                    <c:v>28-abr</c:v>
                  </c:pt>
                  <c:pt idx="3453">
                    <c:v>29-abr</c:v>
                  </c:pt>
                  <c:pt idx="3454">
                    <c:v>30-abr</c:v>
                  </c:pt>
                  <c:pt idx="3455">
                    <c:v>01-may</c:v>
                  </c:pt>
                  <c:pt idx="3456">
                    <c:v>02-may</c:v>
                  </c:pt>
                  <c:pt idx="3457">
                    <c:v>03-may</c:v>
                  </c:pt>
                  <c:pt idx="3458">
                    <c:v>04-may</c:v>
                  </c:pt>
                  <c:pt idx="3459">
                    <c:v>05-may</c:v>
                  </c:pt>
                  <c:pt idx="3460">
                    <c:v>06-may</c:v>
                  </c:pt>
                  <c:pt idx="3461">
                    <c:v>07-may</c:v>
                  </c:pt>
                  <c:pt idx="3462">
                    <c:v>08-may</c:v>
                  </c:pt>
                  <c:pt idx="3463">
                    <c:v>09-may</c:v>
                  </c:pt>
                  <c:pt idx="3464">
                    <c:v>10-may</c:v>
                  </c:pt>
                  <c:pt idx="3465">
                    <c:v>11-may</c:v>
                  </c:pt>
                  <c:pt idx="3466">
                    <c:v>12-may</c:v>
                  </c:pt>
                  <c:pt idx="3467">
                    <c:v>13-may</c:v>
                  </c:pt>
                  <c:pt idx="3468">
                    <c:v>14-may</c:v>
                  </c:pt>
                  <c:pt idx="3469">
                    <c:v>15-may</c:v>
                  </c:pt>
                  <c:pt idx="3470">
                    <c:v>16-may</c:v>
                  </c:pt>
                  <c:pt idx="3471">
                    <c:v>17-may</c:v>
                  </c:pt>
                  <c:pt idx="3472">
                    <c:v>18-may</c:v>
                  </c:pt>
                  <c:pt idx="3473">
                    <c:v>19-may</c:v>
                  </c:pt>
                  <c:pt idx="3474">
                    <c:v>20-may</c:v>
                  </c:pt>
                  <c:pt idx="3475">
                    <c:v>21-may</c:v>
                  </c:pt>
                  <c:pt idx="3476">
                    <c:v>22-may</c:v>
                  </c:pt>
                  <c:pt idx="3477">
                    <c:v>23-may</c:v>
                  </c:pt>
                  <c:pt idx="3478">
                    <c:v>24-may</c:v>
                  </c:pt>
                  <c:pt idx="3479">
                    <c:v>25-may</c:v>
                  </c:pt>
                  <c:pt idx="3480">
                    <c:v>26-may</c:v>
                  </c:pt>
                  <c:pt idx="3481">
                    <c:v>27-may</c:v>
                  </c:pt>
                  <c:pt idx="3482">
                    <c:v>28-may</c:v>
                  </c:pt>
                  <c:pt idx="3483">
                    <c:v>29-may</c:v>
                  </c:pt>
                  <c:pt idx="3484">
                    <c:v>30-may</c:v>
                  </c:pt>
                  <c:pt idx="3485">
                    <c:v>31-may</c:v>
                  </c:pt>
                  <c:pt idx="3486">
                    <c:v>01-jun</c:v>
                  </c:pt>
                  <c:pt idx="3487">
                    <c:v>02-jun</c:v>
                  </c:pt>
                  <c:pt idx="3488">
                    <c:v>03-jun</c:v>
                  </c:pt>
                  <c:pt idx="3489">
                    <c:v>04-jun</c:v>
                  </c:pt>
                  <c:pt idx="3490">
                    <c:v>05-jun</c:v>
                  </c:pt>
                  <c:pt idx="3491">
                    <c:v>06-jun</c:v>
                  </c:pt>
                  <c:pt idx="3492">
                    <c:v>07-jun</c:v>
                  </c:pt>
                  <c:pt idx="3493">
                    <c:v>08-jun</c:v>
                  </c:pt>
                  <c:pt idx="3494">
                    <c:v>09-jun</c:v>
                  </c:pt>
                  <c:pt idx="3495">
                    <c:v>10-jun</c:v>
                  </c:pt>
                  <c:pt idx="3496">
                    <c:v>11-jun</c:v>
                  </c:pt>
                  <c:pt idx="3497">
                    <c:v>12-jun</c:v>
                  </c:pt>
                  <c:pt idx="3498">
                    <c:v>13-jun</c:v>
                  </c:pt>
                  <c:pt idx="3499">
                    <c:v>14-jun</c:v>
                  </c:pt>
                  <c:pt idx="3500">
                    <c:v>15-jun</c:v>
                  </c:pt>
                  <c:pt idx="3501">
                    <c:v>16-jun</c:v>
                  </c:pt>
                  <c:pt idx="3502">
                    <c:v>17-jun</c:v>
                  </c:pt>
                  <c:pt idx="3503">
                    <c:v>18-jun</c:v>
                  </c:pt>
                  <c:pt idx="3504">
                    <c:v>19-jun</c:v>
                  </c:pt>
                  <c:pt idx="3505">
                    <c:v>20-jun</c:v>
                  </c:pt>
                  <c:pt idx="3506">
                    <c:v>21-jun</c:v>
                  </c:pt>
                  <c:pt idx="3507">
                    <c:v>22-jun</c:v>
                  </c:pt>
                  <c:pt idx="3508">
                    <c:v>23-jun</c:v>
                  </c:pt>
                  <c:pt idx="3509">
                    <c:v>24-jun</c:v>
                  </c:pt>
                  <c:pt idx="3510">
                    <c:v>25-jun</c:v>
                  </c:pt>
                  <c:pt idx="3511">
                    <c:v>26-jun</c:v>
                  </c:pt>
                  <c:pt idx="3512">
                    <c:v>27-jun</c:v>
                  </c:pt>
                  <c:pt idx="3513">
                    <c:v>28-jun</c:v>
                  </c:pt>
                  <c:pt idx="3514">
                    <c:v>29-jun</c:v>
                  </c:pt>
                  <c:pt idx="3515">
                    <c:v>30-jun</c:v>
                  </c:pt>
                  <c:pt idx="3516">
                    <c:v>01-jul</c:v>
                  </c:pt>
                  <c:pt idx="3517">
                    <c:v>02-jul</c:v>
                  </c:pt>
                  <c:pt idx="3518">
                    <c:v>03-jul</c:v>
                  </c:pt>
                  <c:pt idx="3519">
                    <c:v>04-jul</c:v>
                  </c:pt>
                  <c:pt idx="3520">
                    <c:v>05-jul</c:v>
                  </c:pt>
                  <c:pt idx="3521">
                    <c:v>06-jul</c:v>
                  </c:pt>
                  <c:pt idx="3522">
                    <c:v>07-jul</c:v>
                  </c:pt>
                  <c:pt idx="3523">
                    <c:v>08-jul</c:v>
                  </c:pt>
                  <c:pt idx="3524">
                    <c:v>09-jul</c:v>
                  </c:pt>
                  <c:pt idx="3525">
                    <c:v>10-jul</c:v>
                  </c:pt>
                  <c:pt idx="3526">
                    <c:v>11-jul</c:v>
                  </c:pt>
                  <c:pt idx="3527">
                    <c:v>12-jul</c:v>
                  </c:pt>
                  <c:pt idx="3528">
                    <c:v>13-jul</c:v>
                  </c:pt>
                  <c:pt idx="3529">
                    <c:v>14-jul</c:v>
                  </c:pt>
                  <c:pt idx="3530">
                    <c:v>15-jul</c:v>
                  </c:pt>
                  <c:pt idx="3531">
                    <c:v>16-jul</c:v>
                  </c:pt>
                  <c:pt idx="3532">
                    <c:v>17-jul</c:v>
                  </c:pt>
                  <c:pt idx="3533">
                    <c:v>18-jul</c:v>
                  </c:pt>
                  <c:pt idx="3534">
                    <c:v>19-jul</c:v>
                  </c:pt>
                  <c:pt idx="3535">
                    <c:v>20-jul</c:v>
                  </c:pt>
                  <c:pt idx="3536">
                    <c:v>21-jul</c:v>
                  </c:pt>
                  <c:pt idx="3537">
                    <c:v>22-jul</c:v>
                  </c:pt>
                  <c:pt idx="3538">
                    <c:v>23-jul</c:v>
                  </c:pt>
                  <c:pt idx="3539">
                    <c:v>24-jul</c:v>
                  </c:pt>
                  <c:pt idx="3540">
                    <c:v>25-jul</c:v>
                  </c:pt>
                  <c:pt idx="3541">
                    <c:v>26-jul</c:v>
                  </c:pt>
                  <c:pt idx="3542">
                    <c:v>27-jul</c:v>
                  </c:pt>
                  <c:pt idx="3543">
                    <c:v>28-jul</c:v>
                  </c:pt>
                  <c:pt idx="3544">
                    <c:v>29-jul</c:v>
                  </c:pt>
                  <c:pt idx="3545">
                    <c:v>30-jul</c:v>
                  </c:pt>
                  <c:pt idx="3546">
                    <c:v>31-jul</c:v>
                  </c:pt>
                  <c:pt idx="3547">
                    <c:v>01-ago</c:v>
                  </c:pt>
                  <c:pt idx="3548">
                    <c:v>02-ago</c:v>
                  </c:pt>
                  <c:pt idx="3549">
                    <c:v>03-ago</c:v>
                  </c:pt>
                  <c:pt idx="3550">
                    <c:v>04-ago</c:v>
                  </c:pt>
                  <c:pt idx="3551">
                    <c:v>05-ago</c:v>
                  </c:pt>
                  <c:pt idx="3552">
                    <c:v>06-ago</c:v>
                  </c:pt>
                  <c:pt idx="3553">
                    <c:v>07-ago</c:v>
                  </c:pt>
                  <c:pt idx="3554">
                    <c:v>08-ago</c:v>
                  </c:pt>
                  <c:pt idx="3555">
                    <c:v>09-ago</c:v>
                  </c:pt>
                  <c:pt idx="3556">
                    <c:v>10-ago</c:v>
                  </c:pt>
                  <c:pt idx="3557">
                    <c:v>11-ago</c:v>
                  </c:pt>
                  <c:pt idx="3558">
                    <c:v>12-ago</c:v>
                  </c:pt>
                  <c:pt idx="3559">
                    <c:v>13-ago</c:v>
                  </c:pt>
                  <c:pt idx="3560">
                    <c:v>14-ago</c:v>
                  </c:pt>
                  <c:pt idx="3561">
                    <c:v>15-ago</c:v>
                  </c:pt>
                  <c:pt idx="3562">
                    <c:v>16-ago</c:v>
                  </c:pt>
                  <c:pt idx="3563">
                    <c:v>17-ago</c:v>
                  </c:pt>
                  <c:pt idx="3564">
                    <c:v>18-ago</c:v>
                  </c:pt>
                  <c:pt idx="3565">
                    <c:v>19-ago</c:v>
                  </c:pt>
                  <c:pt idx="3566">
                    <c:v>20-ago</c:v>
                  </c:pt>
                  <c:pt idx="3567">
                    <c:v>21-ago</c:v>
                  </c:pt>
                  <c:pt idx="3568">
                    <c:v>22-ago</c:v>
                  </c:pt>
                  <c:pt idx="3569">
                    <c:v>23-ago</c:v>
                  </c:pt>
                  <c:pt idx="3570">
                    <c:v>24-ago</c:v>
                  </c:pt>
                  <c:pt idx="3571">
                    <c:v>25-ago</c:v>
                  </c:pt>
                  <c:pt idx="3572">
                    <c:v>26-ago</c:v>
                  </c:pt>
                  <c:pt idx="3573">
                    <c:v>27-ago</c:v>
                  </c:pt>
                  <c:pt idx="3574">
                    <c:v>28-ago</c:v>
                  </c:pt>
                  <c:pt idx="3575">
                    <c:v>29-ago</c:v>
                  </c:pt>
                  <c:pt idx="3576">
                    <c:v>30-ago</c:v>
                  </c:pt>
                  <c:pt idx="3577">
                    <c:v>31-ago</c:v>
                  </c:pt>
                  <c:pt idx="3578">
                    <c:v>01-sep</c:v>
                  </c:pt>
                  <c:pt idx="3579">
                    <c:v>02-sep</c:v>
                  </c:pt>
                  <c:pt idx="3580">
                    <c:v>03-sep</c:v>
                  </c:pt>
                  <c:pt idx="3581">
                    <c:v>04-sep</c:v>
                  </c:pt>
                  <c:pt idx="3582">
                    <c:v>05-sep</c:v>
                  </c:pt>
                  <c:pt idx="3583">
                    <c:v>06-sep</c:v>
                  </c:pt>
                  <c:pt idx="3584">
                    <c:v>07-sep</c:v>
                  </c:pt>
                  <c:pt idx="3585">
                    <c:v>08-sep</c:v>
                  </c:pt>
                  <c:pt idx="3586">
                    <c:v>09-sep</c:v>
                  </c:pt>
                  <c:pt idx="3587">
                    <c:v>10-sep</c:v>
                  </c:pt>
                  <c:pt idx="3588">
                    <c:v>11-sep</c:v>
                  </c:pt>
                  <c:pt idx="3589">
                    <c:v>12-sep</c:v>
                  </c:pt>
                  <c:pt idx="3590">
                    <c:v>13-sep</c:v>
                  </c:pt>
                  <c:pt idx="3591">
                    <c:v>14-sep</c:v>
                  </c:pt>
                  <c:pt idx="3592">
                    <c:v>15-sep</c:v>
                  </c:pt>
                  <c:pt idx="3593">
                    <c:v>16-sep</c:v>
                  </c:pt>
                  <c:pt idx="3594">
                    <c:v>17-sep</c:v>
                  </c:pt>
                  <c:pt idx="3595">
                    <c:v>18-sep</c:v>
                  </c:pt>
                  <c:pt idx="3596">
                    <c:v>19-sep</c:v>
                  </c:pt>
                  <c:pt idx="3597">
                    <c:v>20-sep</c:v>
                  </c:pt>
                  <c:pt idx="3598">
                    <c:v>21-sep</c:v>
                  </c:pt>
                  <c:pt idx="3599">
                    <c:v>22-sep</c:v>
                  </c:pt>
                  <c:pt idx="3600">
                    <c:v>23-sep</c:v>
                  </c:pt>
                  <c:pt idx="3601">
                    <c:v>24-sep</c:v>
                  </c:pt>
                  <c:pt idx="3602">
                    <c:v>25-sep</c:v>
                  </c:pt>
                  <c:pt idx="3603">
                    <c:v>26-sep</c:v>
                  </c:pt>
                  <c:pt idx="3604">
                    <c:v>27-sep</c:v>
                  </c:pt>
                  <c:pt idx="3605">
                    <c:v>28-sep</c:v>
                  </c:pt>
                  <c:pt idx="3606">
                    <c:v>29-sep</c:v>
                  </c:pt>
                  <c:pt idx="3607">
                    <c:v>30-sep</c:v>
                  </c:pt>
                  <c:pt idx="3608">
                    <c:v>01-oct</c:v>
                  </c:pt>
                  <c:pt idx="3609">
                    <c:v>02-oct</c:v>
                  </c:pt>
                  <c:pt idx="3610">
                    <c:v>03-oct</c:v>
                  </c:pt>
                  <c:pt idx="3611">
                    <c:v>04-oct</c:v>
                  </c:pt>
                  <c:pt idx="3612">
                    <c:v>05-oct</c:v>
                  </c:pt>
                  <c:pt idx="3613">
                    <c:v>06-oct</c:v>
                  </c:pt>
                  <c:pt idx="3614">
                    <c:v>07-oct</c:v>
                  </c:pt>
                  <c:pt idx="3615">
                    <c:v>08-oct</c:v>
                  </c:pt>
                  <c:pt idx="3616">
                    <c:v>09-oct</c:v>
                  </c:pt>
                  <c:pt idx="3617">
                    <c:v>10-oct</c:v>
                  </c:pt>
                  <c:pt idx="3618">
                    <c:v>11-oct</c:v>
                  </c:pt>
                  <c:pt idx="3619">
                    <c:v>12-oct</c:v>
                  </c:pt>
                  <c:pt idx="3620">
                    <c:v>13-oct</c:v>
                  </c:pt>
                  <c:pt idx="3621">
                    <c:v>14-oct</c:v>
                  </c:pt>
                  <c:pt idx="3622">
                    <c:v>15-oct</c:v>
                  </c:pt>
                  <c:pt idx="3623">
                    <c:v>16-oct</c:v>
                  </c:pt>
                  <c:pt idx="3624">
                    <c:v>17-oct</c:v>
                  </c:pt>
                  <c:pt idx="3625">
                    <c:v>18-oct</c:v>
                  </c:pt>
                  <c:pt idx="3626">
                    <c:v>19-oct</c:v>
                  </c:pt>
                  <c:pt idx="3627">
                    <c:v>20-oct</c:v>
                  </c:pt>
                  <c:pt idx="3628">
                    <c:v>21-oct</c:v>
                  </c:pt>
                  <c:pt idx="3629">
                    <c:v>22-oct</c:v>
                  </c:pt>
                  <c:pt idx="3630">
                    <c:v>23-oct</c:v>
                  </c:pt>
                  <c:pt idx="3631">
                    <c:v>24-oct</c:v>
                  </c:pt>
                  <c:pt idx="3632">
                    <c:v>25-oct</c:v>
                  </c:pt>
                  <c:pt idx="3633">
                    <c:v>26-oct</c:v>
                  </c:pt>
                  <c:pt idx="3634">
                    <c:v>27-oct</c:v>
                  </c:pt>
                  <c:pt idx="3635">
                    <c:v>28-oct</c:v>
                  </c:pt>
                  <c:pt idx="3636">
                    <c:v>29-oct</c:v>
                  </c:pt>
                  <c:pt idx="3637">
                    <c:v>30-oct</c:v>
                  </c:pt>
                  <c:pt idx="3638">
                    <c:v>31-oct</c:v>
                  </c:pt>
                  <c:pt idx="3639">
                    <c:v>01-nov</c:v>
                  </c:pt>
                  <c:pt idx="3640">
                    <c:v>02-nov</c:v>
                  </c:pt>
                  <c:pt idx="3641">
                    <c:v>03-nov</c:v>
                  </c:pt>
                  <c:pt idx="3642">
                    <c:v>04-nov</c:v>
                  </c:pt>
                  <c:pt idx="3643">
                    <c:v>05-nov</c:v>
                  </c:pt>
                  <c:pt idx="3644">
                    <c:v>06-nov</c:v>
                  </c:pt>
                  <c:pt idx="3645">
                    <c:v>07-nov</c:v>
                  </c:pt>
                  <c:pt idx="3646">
                    <c:v>08-nov</c:v>
                  </c:pt>
                  <c:pt idx="3647">
                    <c:v>09-nov</c:v>
                  </c:pt>
                  <c:pt idx="3648">
                    <c:v>10-nov</c:v>
                  </c:pt>
                  <c:pt idx="3649">
                    <c:v>11-nov</c:v>
                  </c:pt>
                  <c:pt idx="3650">
                    <c:v>12-nov</c:v>
                  </c:pt>
                  <c:pt idx="3651">
                    <c:v>13-nov</c:v>
                  </c:pt>
                  <c:pt idx="3652">
                    <c:v>14-nov</c:v>
                  </c:pt>
                  <c:pt idx="3653">
                    <c:v>15-nov</c:v>
                  </c:pt>
                  <c:pt idx="3654">
                    <c:v>16-nov</c:v>
                  </c:pt>
                  <c:pt idx="3655">
                    <c:v>17-nov</c:v>
                  </c:pt>
                  <c:pt idx="3656">
                    <c:v>18-nov</c:v>
                  </c:pt>
                  <c:pt idx="3657">
                    <c:v>19-nov</c:v>
                  </c:pt>
                  <c:pt idx="3658">
                    <c:v>20-nov</c:v>
                  </c:pt>
                  <c:pt idx="3659">
                    <c:v>21-nov</c:v>
                  </c:pt>
                  <c:pt idx="3660">
                    <c:v>22-nov</c:v>
                  </c:pt>
                  <c:pt idx="3661">
                    <c:v>23-nov</c:v>
                  </c:pt>
                  <c:pt idx="3662">
                    <c:v>24-nov</c:v>
                  </c:pt>
                  <c:pt idx="3663">
                    <c:v>25-nov</c:v>
                  </c:pt>
                  <c:pt idx="3664">
                    <c:v>26-nov</c:v>
                  </c:pt>
                  <c:pt idx="3665">
                    <c:v>27-nov</c:v>
                  </c:pt>
                  <c:pt idx="3666">
                    <c:v>28-nov</c:v>
                  </c:pt>
                  <c:pt idx="3667">
                    <c:v>29-nov</c:v>
                  </c:pt>
                  <c:pt idx="3668">
                    <c:v>30-nov</c:v>
                  </c:pt>
                  <c:pt idx="3669">
                    <c:v>01-dic</c:v>
                  </c:pt>
                  <c:pt idx="3670">
                    <c:v>02-dic</c:v>
                  </c:pt>
                  <c:pt idx="3671">
                    <c:v>03-dic</c:v>
                  </c:pt>
                  <c:pt idx="3672">
                    <c:v>04-dic</c:v>
                  </c:pt>
                  <c:pt idx="3673">
                    <c:v>05-dic</c:v>
                  </c:pt>
                  <c:pt idx="3674">
                    <c:v>06-dic</c:v>
                  </c:pt>
                  <c:pt idx="3675">
                    <c:v>07-dic</c:v>
                  </c:pt>
                  <c:pt idx="3676">
                    <c:v>08-dic</c:v>
                  </c:pt>
                  <c:pt idx="3677">
                    <c:v>09-dic</c:v>
                  </c:pt>
                  <c:pt idx="3678">
                    <c:v>10-dic</c:v>
                  </c:pt>
                  <c:pt idx="3679">
                    <c:v>11-dic</c:v>
                  </c:pt>
                  <c:pt idx="3680">
                    <c:v>12-dic</c:v>
                  </c:pt>
                  <c:pt idx="3681">
                    <c:v>13-dic</c:v>
                  </c:pt>
                  <c:pt idx="3682">
                    <c:v>14-dic</c:v>
                  </c:pt>
                  <c:pt idx="3683">
                    <c:v>15-dic</c:v>
                  </c:pt>
                  <c:pt idx="3684">
                    <c:v>16-dic</c:v>
                  </c:pt>
                  <c:pt idx="3685">
                    <c:v>17-dic</c:v>
                  </c:pt>
                  <c:pt idx="3686">
                    <c:v>18-dic</c:v>
                  </c:pt>
                  <c:pt idx="3687">
                    <c:v>19-dic</c:v>
                  </c:pt>
                  <c:pt idx="3688">
                    <c:v>20-dic</c:v>
                  </c:pt>
                  <c:pt idx="3689">
                    <c:v>21-dic</c:v>
                  </c:pt>
                  <c:pt idx="3690">
                    <c:v>22-dic</c:v>
                  </c:pt>
                  <c:pt idx="3691">
                    <c:v>23-dic</c:v>
                  </c:pt>
                  <c:pt idx="3692">
                    <c:v>24-dic</c:v>
                  </c:pt>
                  <c:pt idx="3693">
                    <c:v>25-dic</c:v>
                  </c:pt>
                  <c:pt idx="3694">
                    <c:v>26-dic</c:v>
                  </c:pt>
                  <c:pt idx="3695">
                    <c:v>27-dic</c:v>
                  </c:pt>
                  <c:pt idx="3696">
                    <c:v>28-dic</c:v>
                  </c:pt>
                  <c:pt idx="3697">
                    <c:v>29-dic</c:v>
                  </c:pt>
                  <c:pt idx="3698">
                    <c:v>30-dic</c:v>
                  </c:pt>
                  <c:pt idx="3699">
                    <c:v>31-dic</c:v>
                  </c:pt>
                  <c:pt idx="3700">
                    <c:v>01-ene</c:v>
                  </c:pt>
                  <c:pt idx="3701">
                    <c:v>02-ene</c:v>
                  </c:pt>
                  <c:pt idx="3702">
                    <c:v>03-ene</c:v>
                  </c:pt>
                  <c:pt idx="3703">
                    <c:v>04-ene</c:v>
                  </c:pt>
                  <c:pt idx="3704">
                    <c:v>05-ene</c:v>
                  </c:pt>
                  <c:pt idx="3705">
                    <c:v>06-ene</c:v>
                  </c:pt>
                  <c:pt idx="3706">
                    <c:v>07-ene</c:v>
                  </c:pt>
                  <c:pt idx="3707">
                    <c:v>08-ene</c:v>
                  </c:pt>
                  <c:pt idx="3708">
                    <c:v>09-ene</c:v>
                  </c:pt>
                  <c:pt idx="3709">
                    <c:v>10-ene</c:v>
                  </c:pt>
                  <c:pt idx="3710">
                    <c:v>11-ene</c:v>
                  </c:pt>
                  <c:pt idx="3711">
                    <c:v>12-ene</c:v>
                  </c:pt>
                  <c:pt idx="3712">
                    <c:v>13-ene</c:v>
                  </c:pt>
                  <c:pt idx="3713">
                    <c:v>14-ene</c:v>
                  </c:pt>
                  <c:pt idx="3714">
                    <c:v>15-ene</c:v>
                  </c:pt>
                  <c:pt idx="3715">
                    <c:v>16-ene</c:v>
                  </c:pt>
                  <c:pt idx="3716">
                    <c:v>17-ene</c:v>
                  </c:pt>
                  <c:pt idx="3717">
                    <c:v>18-ene</c:v>
                  </c:pt>
                  <c:pt idx="3718">
                    <c:v>19-ene</c:v>
                  </c:pt>
                  <c:pt idx="3719">
                    <c:v>20-ene</c:v>
                  </c:pt>
                  <c:pt idx="3720">
                    <c:v>21-ene</c:v>
                  </c:pt>
                  <c:pt idx="3721">
                    <c:v>22-ene</c:v>
                  </c:pt>
                  <c:pt idx="3722">
                    <c:v>23-ene</c:v>
                  </c:pt>
                  <c:pt idx="3723">
                    <c:v>24-ene</c:v>
                  </c:pt>
                  <c:pt idx="3724">
                    <c:v>25-ene</c:v>
                  </c:pt>
                  <c:pt idx="3725">
                    <c:v>26-ene</c:v>
                  </c:pt>
                  <c:pt idx="3726">
                    <c:v>27-ene</c:v>
                  </c:pt>
                  <c:pt idx="3727">
                    <c:v>28-ene</c:v>
                  </c:pt>
                  <c:pt idx="3728">
                    <c:v>29-ene</c:v>
                  </c:pt>
                  <c:pt idx="3729">
                    <c:v>30-ene</c:v>
                  </c:pt>
                  <c:pt idx="3730">
                    <c:v>31-ene</c:v>
                  </c:pt>
                  <c:pt idx="3731">
                    <c:v>01-feb</c:v>
                  </c:pt>
                  <c:pt idx="3732">
                    <c:v>02-feb</c:v>
                  </c:pt>
                  <c:pt idx="3733">
                    <c:v>03-feb</c:v>
                  </c:pt>
                  <c:pt idx="3734">
                    <c:v>04-feb</c:v>
                  </c:pt>
                  <c:pt idx="3735">
                    <c:v>05-feb</c:v>
                  </c:pt>
                  <c:pt idx="3736">
                    <c:v>06-feb</c:v>
                  </c:pt>
                  <c:pt idx="3737">
                    <c:v>07-feb</c:v>
                  </c:pt>
                  <c:pt idx="3738">
                    <c:v>08-feb</c:v>
                  </c:pt>
                  <c:pt idx="3739">
                    <c:v>09-feb</c:v>
                  </c:pt>
                  <c:pt idx="3740">
                    <c:v>10-feb</c:v>
                  </c:pt>
                  <c:pt idx="3741">
                    <c:v>11-feb</c:v>
                  </c:pt>
                  <c:pt idx="3742">
                    <c:v>12-feb</c:v>
                  </c:pt>
                  <c:pt idx="3743">
                    <c:v>13-feb</c:v>
                  </c:pt>
                  <c:pt idx="3744">
                    <c:v>14-feb</c:v>
                  </c:pt>
                  <c:pt idx="3745">
                    <c:v>15-feb</c:v>
                  </c:pt>
                  <c:pt idx="3746">
                    <c:v>16-feb</c:v>
                  </c:pt>
                  <c:pt idx="3747">
                    <c:v>17-feb</c:v>
                  </c:pt>
                  <c:pt idx="3748">
                    <c:v>18-feb</c:v>
                  </c:pt>
                  <c:pt idx="3749">
                    <c:v>19-feb</c:v>
                  </c:pt>
                  <c:pt idx="3750">
                    <c:v>20-feb</c:v>
                  </c:pt>
                  <c:pt idx="3751">
                    <c:v>21-feb</c:v>
                  </c:pt>
                  <c:pt idx="3752">
                    <c:v>22-feb</c:v>
                  </c:pt>
                  <c:pt idx="3753">
                    <c:v>23-feb</c:v>
                  </c:pt>
                  <c:pt idx="3754">
                    <c:v>24-feb</c:v>
                  </c:pt>
                  <c:pt idx="3755">
                    <c:v>25-feb</c:v>
                  </c:pt>
                  <c:pt idx="3756">
                    <c:v>26-feb</c:v>
                  </c:pt>
                  <c:pt idx="3757">
                    <c:v>27-feb</c:v>
                  </c:pt>
                  <c:pt idx="3758">
                    <c:v>28-feb</c:v>
                  </c:pt>
                  <c:pt idx="3759">
                    <c:v>01-mar</c:v>
                  </c:pt>
                  <c:pt idx="3760">
                    <c:v>02-mar</c:v>
                  </c:pt>
                  <c:pt idx="3761">
                    <c:v>03-mar</c:v>
                  </c:pt>
                  <c:pt idx="3762">
                    <c:v>04-mar</c:v>
                  </c:pt>
                  <c:pt idx="3763">
                    <c:v>05-mar</c:v>
                  </c:pt>
                  <c:pt idx="3764">
                    <c:v>06-mar</c:v>
                  </c:pt>
                  <c:pt idx="3765">
                    <c:v>07-mar</c:v>
                  </c:pt>
                  <c:pt idx="3766">
                    <c:v>08-mar</c:v>
                  </c:pt>
                  <c:pt idx="3767">
                    <c:v>09-mar</c:v>
                  </c:pt>
                  <c:pt idx="3768">
                    <c:v>10-mar</c:v>
                  </c:pt>
                  <c:pt idx="3769">
                    <c:v>11-mar</c:v>
                  </c:pt>
                  <c:pt idx="3770">
                    <c:v>12-mar</c:v>
                  </c:pt>
                  <c:pt idx="3771">
                    <c:v>13-mar</c:v>
                  </c:pt>
                  <c:pt idx="3772">
                    <c:v>14-mar</c:v>
                  </c:pt>
                  <c:pt idx="3773">
                    <c:v>15-mar</c:v>
                  </c:pt>
                  <c:pt idx="3774">
                    <c:v>16-mar</c:v>
                  </c:pt>
                  <c:pt idx="3775">
                    <c:v>17-mar</c:v>
                  </c:pt>
                  <c:pt idx="3776">
                    <c:v>18-mar</c:v>
                  </c:pt>
                  <c:pt idx="3777">
                    <c:v>19-mar</c:v>
                  </c:pt>
                  <c:pt idx="3778">
                    <c:v>20-mar</c:v>
                  </c:pt>
                  <c:pt idx="3779">
                    <c:v>21-mar</c:v>
                  </c:pt>
                  <c:pt idx="3780">
                    <c:v>22-mar</c:v>
                  </c:pt>
                  <c:pt idx="3781">
                    <c:v>23-mar</c:v>
                  </c:pt>
                  <c:pt idx="3782">
                    <c:v>24-mar</c:v>
                  </c:pt>
                  <c:pt idx="3783">
                    <c:v>25-mar</c:v>
                  </c:pt>
                  <c:pt idx="3784">
                    <c:v>26-mar</c:v>
                  </c:pt>
                  <c:pt idx="3785">
                    <c:v>27-mar</c:v>
                  </c:pt>
                  <c:pt idx="3786">
                    <c:v>28-mar</c:v>
                  </c:pt>
                  <c:pt idx="3787">
                    <c:v>29-mar</c:v>
                  </c:pt>
                  <c:pt idx="3788">
                    <c:v>30-mar</c:v>
                  </c:pt>
                  <c:pt idx="3789">
                    <c:v>31-mar</c:v>
                  </c:pt>
                  <c:pt idx="3790">
                    <c:v>01-abr</c:v>
                  </c:pt>
                  <c:pt idx="3791">
                    <c:v>02-abr</c:v>
                  </c:pt>
                  <c:pt idx="3792">
                    <c:v>03-abr</c:v>
                  </c:pt>
                  <c:pt idx="3793">
                    <c:v>04-abr</c:v>
                  </c:pt>
                  <c:pt idx="3794">
                    <c:v>05-abr</c:v>
                  </c:pt>
                  <c:pt idx="3795">
                    <c:v>06-abr</c:v>
                  </c:pt>
                  <c:pt idx="3796">
                    <c:v>07-abr</c:v>
                  </c:pt>
                  <c:pt idx="3797">
                    <c:v>08-abr</c:v>
                  </c:pt>
                  <c:pt idx="3798">
                    <c:v>09-abr</c:v>
                  </c:pt>
                  <c:pt idx="3799">
                    <c:v>10-abr</c:v>
                  </c:pt>
                  <c:pt idx="3800">
                    <c:v>11-abr</c:v>
                  </c:pt>
                  <c:pt idx="3801">
                    <c:v>12-abr</c:v>
                  </c:pt>
                  <c:pt idx="3802">
                    <c:v>13-abr</c:v>
                  </c:pt>
                  <c:pt idx="3803">
                    <c:v>14-abr</c:v>
                  </c:pt>
                  <c:pt idx="3804">
                    <c:v>15-abr</c:v>
                  </c:pt>
                  <c:pt idx="3805">
                    <c:v>16-abr</c:v>
                  </c:pt>
                  <c:pt idx="3806">
                    <c:v>17-abr</c:v>
                  </c:pt>
                  <c:pt idx="3807">
                    <c:v>18-abr</c:v>
                  </c:pt>
                  <c:pt idx="3808">
                    <c:v>19-abr</c:v>
                  </c:pt>
                  <c:pt idx="3809">
                    <c:v>20-abr</c:v>
                  </c:pt>
                  <c:pt idx="3810">
                    <c:v>21-abr</c:v>
                  </c:pt>
                  <c:pt idx="3811">
                    <c:v>22-abr</c:v>
                  </c:pt>
                  <c:pt idx="3812">
                    <c:v>23-abr</c:v>
                  </c:pt>
                  <c:pt idx="3813">
                    <c:v>24-abr</c:v>
                  </c:pt>
                  <c:pt idx="3814">
                    <c:v>25-abr</c:v>
                  </c:pt>
                  <c:pt idx="3815">
                    <c:v>26-abr</c:v>
                  </c:pt>
                  <c:pt idx="3816">
                    <c:v>27-abr</c:v>
                  </c:pt>
                  <c:pt idx="3817">
                    <c:v>28-abr</c:v>
                  </c:pt>
                  <c:pt idx="3818">
                    <c:v>29-abr</c:v>
                  </c:pt>
                  <c:pt idx="3819">
                    <c:v>30-abr</c:v>
                  </c:pt>
                  <c:pt idx="3820">
                    <c:v>01-may</c:v>
                  </c:pt>
                  <c:pt idx="3821">
                    <c:v>02-may</c:v>
                  </c:pt>
                  <c:pt idx="3822">
                    <c:v>03-may</c:v>
                  </c:pt>
                  <c:pt idx="3823">
                    <c:v>04-may</c:v>
                  </c:pt>
                  <c:pt idx="3824">
                    <c:v>05-may</c:v>
                  </c:pt>
                  <c:pt idx="3825">
                    <c:v>06-may</c:v>
                  </c:pt>
                  <c:pt idx="3826">
                    <c:v>07-may</c:v>
                  </c:pt>
                  <c:pt idx="3827">
                    <c:v>08-may</c:v>
                  </c:pt>
                  <c:pt idx="3828">
                    <c:v>09-may</c:v>
                  </c:pt>
                  <c:pt idx="3829">
                    <c:v>10-may</c:v>
                  </c:pt>
                  <c:pt idx="3830">
                    <c:v>11-may</c:v>
                  </c:pt>
                  <c:pt idx="3831">
                    <c:v>12-may</c:v>
                  </c:pt>
                  <c:pt idx="3832">
                    <c:v>13-may</c:v>
                  </c:pt>
                  <c:pt idx="3833">
                    <c:v>14-may</c:v>
                  </c:pt>
                  <c:pt idx="3834">
                    <c:v>15-may</c:v>
                  </c:pt>
                  <c:pt idx="3835">
                    <c:v>16-may</c:v>
                  </c:pt>
                  <c:pt idx="3836">
                    <c:v>17-may</c:v>
                  </c:pt>
                  <c:pt idx="3837">
                    <c:v>18-may</c:v>
                  </c:pt>
                  <c:pt idx="3838">
                    <c:v>19-may</c:v>
                  </c:pt>
                  <c:pt idx="3839">
                    <c:v>20-may</c:v>
                  </c:pt>
                  <c:pt idx="3840">
                    <c:v>21-may</c:v>
                  </c:pt>
                  <c:pt idx="3841">
                    <c:v>22-may</c:v>
                  </c:pt>
                  <c:pt idx="3842">
                    <c:v>23-may</c:v>
                  </c:pt>
                  <c:pt idx="3843">
                    <c:v>24-may</c:v>
                  </c:pt>
                  <c:pt idx="3844">
                    <c:v>25-may</c:v>
                  </c:pt>
                  <c:pt idx="3845">
                    <c:v>26-may</c:v>
                  </c:pt>
                  <c:pt idx="3846">
                    <c:v>27-may</c:v>
                  </c:pt>
                  <c:pt idx="3847">
                    <c:v>28-may</c:v>
                  </c:pt>
                  <c:pt idx="3848">
                    <c:v>29-may</c:v>
                  </c:pt>
                  <c:pt idx="3849">
                    <c:v>30-may</c:v>
                  </c:pt>
                  <c:pt idx="3850">
                    <c:v>31-may</c:v>
                  </c:pt>
                  <c:pt idx="3851">
                    <c:v>01-jun</c:v>
                  </c:pt>
                  <c:pt idx="3852">
                    <c:v>02-jun</c:v>
                  </c:pt>
                  <c:pt idx="3853">
                    <c:v>03-jun</c:v>
                  </c:pt>
                  <c:pt idx="3854">
                    <c:v>04-jun</c:v>
                  </c:pt>
                  <c:pt idx="3855">
                    <c:v>05-jun</c:v>
                  </c:pt>
                  <c:pt idx="3856">
                    <c:v>06-jun</c:v>
                  </c:pt>
                  <c:pt idx="3857">
                    <c:v>07-jun</c:v>
                  </c:pt>
                  <c:pt idx="3858">
                    <c:v>08-jun</c:v>
                  </c:pt>
                  <c:pt idx="3859">
                    <c:v>09-jun</c:v>
                  </c:pt>
                  <c:pt idx="3860">
                    <c:v>10-jun</c:v>
                  </c:pt>
                  <c:pt idx="3861">
                    <c:v>11-jun</c:v>
                  </c:pt>
                  <c:pt idx="3862">
                    <c:v>12-jun</c:v>
                  </c:pt>
                  <c:pt idx="3863">
                    <c:v>13-jun</c:v>
                  </c:pt>
                  <c:pt idx="3864">
                    <c:v>14-jun</c:v>
                  </c:pt>
                  <c:pt idx="3865">
                    <c:v>15-jun</c:v>
                  </c:pt>
                  <c:pt idx="3866">
                    <c:v>16-jun</c:v>
                  </c:pt>
                  <c:pt idx="3867">
                    <c:v>17-jun</c:v>
                  </c:pt>
                  <c:pt idx="3868">
                    <c:v>18-jun</c:v>
                  </c:pt>
                  <c:pt idx="3869">
                    <c:v>19-jun</c:v>
                  </c:pt>
                  <c:pt idx="3870">
                    <c:v>20-jun</c:v>
                  </c:pt>
                  <c:pt idx="3871">
                    <c:v>21-jun</c:v>
                  </c:pt>
                  <c:pt idx="3872">
                    <c:v>22-jun</c:v>
                  </c:pt>
                  <c:pt idx="3873">
                    <c:v>23-jun</c:v>
                  </c:pt>
                  <c:pt idx="3874">
                    <c:v>24-jun</c:v>
                  </c:pt>
                  <c:pt idx="3875">
                    <c:v>25-jun</c:v>
                  </c:pt>
                  <c:pt idx="3876">
                    <c:v>26-jun</c:v>
                  </c:pt>
                  <c:pt idx="3877">
                    <c:v>27-jun</c:v>
                  </c:pt>
                  <c:pt idx="3878">
                    <c:v>28-jun</c:v>
                  </c:pt>
                  <c:pt idx="3879">
                    <c:v>29-jun</c:v>
                  </c:pt>
                  <c:pt idx="3880">
                    <c:v>30-jun</c:v>
                  </c:pt>
                  <c:pt idx="3881">
                    <c:v>01-jul</c:v>
                  </c:pt>
                  <c:pt idx="3882">
                    <c:v>02-jul</c:v>
                  </c:pt>
                  <c:pt idx="3883">
                    <c:v>03-jul</c:v>
                  </c:pt>
                  <c:pt idx="3884">
                    <c:v>04-jul</c:v>
                  </c:pt>
                  <c:pt idx="3885">
                    <c:v>05-jul</c:v>
                  </c:pt>
                  <c:pt idx="3886">
                    <c:v>06-jul</c:v>
                  </c:pt>
                  <c:pt idx="3887">
                    <c:v>07-jul</c:v>
                  </c:pt>
                  <c:pt idx="3888">
                    <c:v>08-jul</c:v>
                  </c:pt>
                  <c:pt idx="3889">
                    <c:v>09-jul</c:v>
                  </c:pt>
                  <c:pt idx="3890">
                    <c:v>10-jul</c:v>
                  </c:pt>
                  <c:pt idx="3891">
                    <c:v>11-jul</c:v>
                  </c:pt>
                  <c:pt idx="3892">
                    <c:v>12-jul</c:v>
                  </c:pt>
                  <c:pt idx="3893">
                    <c:v>13-jul</c:v>
                  </c:pt>
                  <c:pt idx="3894">
                    <c:v>14-jul</c:v>
                  </c:pt>
                  <c:pt idx="3895">
                    <c:v>15-jul</c:v>
                  </c:pt>
                  <c:pt idx="3896">
                    <c:v>16-jul</c:v>
                  </c:pt>
                  <c:pt idx="3897">
                    <c:v>17-jul</c:v>
                  </c:pt>
                  <c:pt idx="3898">
                    <c:v>18-jul</c:v>
                  </c:pt>
                  <c:pt idx="3899">
                    <c:v>19-jul</c:v>
                  </c:pt>
                  <c:pt idx="3900">
                    <c:v>20-jul</c:v>
                  </c:pt>
                  <c:pt idx="3901">
                    <c:v>21-jul</c:v>
                  </c:pt>
                  <c:pt idx="3902">
                    <c:v>22-jul</c:v>
                  </c:pt>
                  <c:pt idx="3903">
                    <c:v>23-jul</c:v>
                  </c:pt>
                  <c:pt idx="3904">
                    <c:v>24-jul</c:v>
                  </c:pt>
                  <c:pt idx="3905">
                    <c:v>25-jul</c:v>
                  </c:pt>
                  <c:pt idx="3906">
                    <c:v>26-jul</c:v>
                  </c:pt>
                  <c:pt idx="3907">
                    <c:v>27-jul</c:v>
                  </c:pt>
                  <c:pt idx="3908">
                    <c:v>28-jul</c:v>
                  </c:pt>
                  <c:pt idx="3909">
                    <c:v>29-jul</c:v>
                  </c:pt>
                  <c:pt idx="3910">
                    <c:v>30-jul</c:v>
                  </c:pt>
                  <c:pt idx="3911">
                    <c:v>31-jul</c:v>
                  </c:pt>
                  <c:pt idx="3912">
                    <c:v>01-ago</c:v>
                  </c:pt>
                  <c:pt idx="3913">
                    <c:v>02-ago</c:v>
                  </c:pt>
                  <c:pt idx="3914">
                    <c:v>03-ago</c:v>
                  </c:pt>
                  <c:pt idx="3915">
                    <c:v>04-ago</c:v>
                  </c:pt>
                  <c:pt idx="3916">
                    <c:v>05-ago</c:v>
                  </c:pt>
                  <c:pt idx="3917">
                    <c:v>06-ago</c:v>
                  </c:pt>
                  <c:pt idx="3918">
                    <c:v>07-ago</c:v>
                  </c:pt>
                  <c:pt idx="3919">
                    <c:v>08-ago</c:v>
                  </c:pt>
                  <c:pt idx="3920">
                    <c:v>09-ago</c:v>
                  </c:pt>
                  <c:pt idx="3921">
                    <c:v>10-ago</c:v>
                  </c:pt>
                  <c:pt idx="3922">
                    <c:v>11-ago</c:v>
                  </c:pt>
                  <c:pt idx="3923">
                    <c:v>12-ago</c:v>
                  </c:pt>
                  <c:pt idx="3924">
                    <c:v>13-ago</c:v>
                  </c:pt>
                  <c:pt idx="3925">
                    <c:v>14-ago</c:v>
                  </c:pt>
                  <c:pt idx="3926">
                    <c:v>15-ago</c:v>
                  </c:pt>
                  <c:pt idx="3927">
                    <c:v>16-ago</c:v>
                  </c:pt>
                  <c:pt idx="3928">
                    <c:v>17-ago</c:v>
                  </c:pt>
                  <c:pt idx="3929">
                    <c:v>18-ago</c:v>
                  </c:pt>
                  <c:pt idx="3930">
                    <c:v>19-ago</c:v>
                  </c:pt>
                  <c:pt idx="3931">
                    <c:v>20-ago</c:v>
                  </c:pt>
                  <c:pt idx="3932">
                    <c:v>21-ago</c:v>
                  </c:pt>
                  <c:pt idx="3933">
                    <c:v>22-ago</c:v>
                  </c:pt>
                  <c:pt idx="3934">
                    <c:v>23-ago</c:v>
                  </c:pt>
                  <c:pt idx="3935">
                    <c:v>24-ago</c:v>
                  </c:pt>
                  <c:pt idx="3936">
                    <c:v>25-ago</c:v>
                  </c:pt>
                  <c:pt idx="3937">
                    <c:v>26-ago</c:v>
                  </c:pt>
                  <c:pt idx="3938">
                    <c:v>27-ago</c:v>
                  </c:pt>
                  <c:pt idx="3939">
                    <c:v>28-ago</c:v>
                  </c:pt>
                  <c:pt idx="3940">
                    <c:v>29-ago</c:v>
                  </c:pt>
                  <c:pt idx="3941">
                    <c:v>30-ago</c:v>
                  </c:pt>
                  <c:pt idx="3942">
                    <c:v>31-ago</c:v>
                  </c:pt>
                  <c:pt idx="3943">
                    <c:v>01-sep</c:v>
                  </c:pt>
                  <c:pt idx="3944">
                    <c:v>02-sep</c:v>
                  </c:pt>
                  <c:pt idx="3945">
                    <c:v>03-sep</c:v>
                  </c:pt>
                  <c:pt idx="3946">
                    <c:v>04-sep</c:v>
                  </c:pt>
                  <c:pt idx="3947">
                    <c:v>05-sep</c:v>
                  </c:pt>
                  <c:pt idx="3948">
                    <c:v>06-sep</c:v>
                  </c:pt>
                  <c:pt idx="3949">
                    <c:v>07-sep</c:v>
                  </c:pt>
                  <c:pt idx="3950">
                    <c:v>08-sep</c:v>
                  </c:pt>
                  <c:pt idx="3951">
                    <c:v>09-sep</c:v>
                  </c:pt>
                  <c:pt idx="3952">
                    <c:v>10-sep</c:v>
                  </c:pt>
                  <c:pt idx="3953">
                    <c:v>11-sep</c:v>
                  </c:pt>
                  <c:pt idx="3954">
                    <c:v>12-sep</c:v>
                  </c:pt>
                  <c:pt idx="3955">
                    <c:v>13-sep</c:v>
                  </c:pt>
                  <c:pt idx="3956">
                    <c:v>14-sep</c:v>
                  </c:pt>
                  <c:pt idx="3957">
                    <c:v>15-sep</c:v>
                  </c:pt>
                  <c:pt idx="3958">
                    <c:v>16-sep</c:v>
                  </c:pt>
                  <c:pt idx="3959">
                    <c:v>17-sep</c:v>
                  </c:pt>
                  <c:pt idx="3960">
                    <c:v>18-sep</c:v>
                  </c:pt>
                  <c:pt idx="3961">
                    <c:v>19-sep</c:v>
                  </c:pt>
                  <c:pt idx="3962">
                    <c:v>20-sep</c:v>
                  </c:pt>
                  <c:pt idx="3963">
                    <c:v>21-sep</c:v>
                  </c:pt>
                  <c:pt idx="3964">
                    <c:v>22-sep</c:v>
                  </c:pt>
                  <c:pt idx="3965">
                    <c:v>23-sep</c:v>
                  </c:pt>
                  <c:pt idx="3966">
                    <c:v>24-sep</c:v>
                  </c:pt>
                  <c:pt idx="3967">
                    <c:v>25-sep</c:v>
                  </c:pt>
                  <c:pt idx="3968">
                    <c:v>26-sep</c:v>
                  </c:pt>
                  <c:pt idx="3969">
                    <c:v>27-sep</c:v>
                  </c:pt>
                  <c:pt idx="3970">
                    <c:v>28-sep</c:v>
                  </c:pt>
                  <c:pt idx="3971">
                    <c:v>29-sep</c:v>
                  </c:pt>
                  <c:pt idx="3972">
                    <c:v>30-sep</c:v>
                  </c:pt>
                  <c:pt idx="3973">
                    <c:v>01-oct</c:v>
                  </c:pt>
                  <c:pt idx="3974">
                    <c:v>02-oct</c:v>
                  </c:pt>
                  <c:pt idx="3975">
                    <c:v>03-oct</c:v>
                  </c:pt>
                  <c:pt idx="3976">
                    <c:v>04-oct</c:v>
                  </c:pt>
                  <c:pt idx="3977">
                    <c:v>05-oct</c:v>
                  </c:pt>
                  <c:pt idx="3978">
                    <c:v>06-oct</c:v>
                  </c:pt>
                  <c:pt idx="3979">
                    <c:v>07-oct</c:v>
                  </c:pt>
                  <c:pt idx="3980">
                    <c:v>08-oct</c:v>
                  </c:pt>
                  <c:pt idx="3981">
                    <c:v>09-oct</c:v>
                  </c:pt>
                  <c:pt idx="3982">
                    <c:v>10-oct</c:v>
                  </c:pt>
                  <c:pt idx="3983">
                    <c:v>11-oct</c:v>
                  </c:pt>
                  <c:pt idx="3984">
                    <c:v>12-oct</c:v>
                  </c:pt>
                  <c:pt idx="3985">
                    <c:v>13-oct</c:v>
                  </c:pt>
                  <c:pt idx="3986">
                    <c:v>14-oct</c:v>
                  </c:pt>
                  <c:pt idx="3987">
                    <c:v>15-oct</c:v>
                  </c:pt>
                  <c:pt idx="3988">
                    <c:v>16-oct</c:v>
                  </c:pt>
                  <c:pt idx="3989">
                    <c:v>17-oct</c:v>
                  </c:pt>
                  <c:pt idx="3990">
                    <c:v>18-oct</c:v>
                  </c:pt>
                  <c:pt idx="3991">
                    <c:v>19-oct</c:v>
                  </c:pt>
                  <c:pt idx="3992">
                    <c:v>20-oct</c:v>
                  </c:pt>
                  <c:pt idx="3993">
                    <c:v>21-oct</c:v>
                  </c:pt>
                  <c:pt idx="3994">
                    <c:v>22-oct</c:v>
                  </c:pt>
                  <c:pt idx="3995">
                    <c:v>23-oct</c:v>
                  </c:pt>
                  <c:pt idx="3996">
                    <c:v>24-oct</c:v>
                  </c:pt>
                  <c:pt idx="3997">
                    <c:v>25-oct</c:v>
                  </c:pt>
                  <c:pt idx="3998">
                    <c:v>26-oct</c:v>
                  </c:pt>
                  <c:pt idx="3999">
                    <c:v>27-oct</c:v>
                  </c:pt>
                  <c:pt idx="4000">
                    <c:v>28-oct</c:v>
                  </c:pt>
                  <c:pt idx="4001">
                    <c:v>29-oct</c:v>
                  </c:pt>
                  <c:pt idx="4002">
                    <c:v>30-oct</c:v>
                  </c:pt>
                  <c:pt idx="4003">
                    <c:v>31-oct</c:v>
                  </c:pt>
                  <c:pt idx="4004">
                    <c:v>01-nov</c:v>
                  </c:pt>
                  <c:pt idx="4005">
                    <c:v>02-nov</c:v>
                  </c:pt>
                  <c:pt idx="4006">
                    <c:v>03-nov</c:v>
                  </c:pt>
                  <c:pt idx="4007">
                    <c:v>04-nov</c:v>
                  </c:pt>
                  <c:pt idx="4008">
                    <c:v>05-nov</c:v>
                  </c:pt>
                  <c:pt idx="4009">
                    <c:v>06-nov</c:v>
                  </c:pt>
                  <c:pt idx="4010">
                    <c:v>07-nov</c:v>
                  </c:pt>
                  <c:pt idx="4011">
                    <c:v>08-nov</c:v>
                  </c:pt>
                  <c:pt idx="4012">
                    <c:v>09-nov</c:v>
                  </c:pt>
                  <c:pt idx="4013">
                    <c:v>10-nov</c:v>
                  </c:pt>
                  <c:pt idx="4014">
                    <c:v>11-nov</c:v>
                  </c:pt>
                  <c:pt idx="4015">
                    <c:v>12-nov</c:v>
                  </c:pt>
                  <c:pt idx="4016">
                    <c:v>13-nov</c:v>
                  </c:pt>
                  <c:pt idx="4017">
                    <c:v>14-nov</c:v>
                  </c:pt>
                  <c:pt idx="4018">
                    <c:v>15-nov</c:v>
                  </c:pt>
                  <c:pt idx="4019">
                    <c:v>16-nov</c:v>
                  </c:pt>
                  <c:pt idx="4020">
                    <c:v>17-nov</c:v>
                  </c:pt>
                  <c:pt idx="4021">
                    <c:v>18-nov</c:v>
                  </c:pt>
                  <c:pt idx="4022">
                    <c:v>19-nov</c:v>
                  </c:pt>
                  <c:pt idx="4023">
                    <c:v>20-nov</c:v>
                  </c:pt>
                  <c:pt idx="4024">
                    <c:v>21-nov</c:v>
                  </c:pt>
                  <c:pt idx="4025">
                    <c:v>22-nov</c:v>
                  </c:pt>
                  <c:pt idx="4026">
                    <c:v>23-nov</c:v>
                  </c:pt>
                  <c:pt idx="4027">
                    <c:v>24-nov</c:v>
                  </c:pt>
                  <c:pt idx="4028">
                    <c:v>25-nov</c:v>
                  </c:pt>
                  <c:pt idx="4029">
                    <c:v>26-nov</c:v>
                  </c:pt>
                  <c:pt idx="4030">
                    <c:v>27-nov</c:v>
                  </c:pt>
                  <c:pt idx="4031">
                    <c:v>28-nov</c:v>
                  </c:pt>
                  <c:pt idx="4032">
                    <c:v>29-nov</c:v>
                  </c:pt>
                  <c:pt idx="4033">
                    <c:v>30-nov</c:v>
                  </c:pt>
                  <c:pt idx="4034">
                    <c:v>01-dic</c:v>
                  </c:pt>
                  <c:pt idx="4035">
                    <c:v>02-dic</c:v>
                  </c:pt>
                  <c:pt idx="4036">
                    <c:v>03-dic</c:v>
                  </c:pt>
                  <c:pt idx="4037">
                    <c:v>04-dic</c:v>
                  </c:pt>
                  <c:pt idx="4038">
                    <c:v>05-dic</c:v>
                  </c:pt>
                  <c:pt idx="4039">
                    <c:v>06-dic</c:v>
                  </c:pt>
                  <c:pt idx="4040">
                    <c:v>07-dic</c:v>
                  </c:pt>
                  <c:pt idx="4041">
                    <c:v>08-dic</c:v>
                  </c:pt>
                  <c:pt idx="4042">
                    <c:v>09-dic</c:v>
                  </c:pt>
                  <c:pt idx="4043">
                    <c:v>10-dic</c:v>
                  </c:pt>
                  <c:pt idx="4044">
                    <c:v>11-dic</c:v>
                  </c:pt>
                  <c:pt idx="4045">
                    <c:v>12-dic</c:v>
                  </c:pt>
                  <c:pt idx="4046">
                    <c:v>13-dic</c:v>
                  </c:pt>
                  <c:pt idx="4047">
                    <c:v>14-dic</c:v>
                  </c:pt>
                  <c:pt idx="4048">
                    <c:v>15-dic</c:v>
                  </c:pt>
                  <c:pt idx="4049">
                    <c:v>16-dic</c:v>
                  </c:pt>
                  <c:pt idx="4050">
                    <c:v>17-dic</c:v>
                  </c:pt>
                  <c:pt idx="4051">
                    <c:v>18-dic</c:v>
                  </c:pt>
                  <c:pt idx="4052">
                    <c:v>19-dic</c:v>
                  </c:pt>
                  <c:pt idx="4053">
                    <c:v>20-dic</c:v>
                  </c:pt>
                  <c:pt idx="4054">
                    <c:v>21-dic</c:v>
                  </c:pt>
                  <c:pt idx="4055">
                    <c:v>22-dic</c:v>
                  </c:pt>
                  <c:pt idx="4056">
                    <c:v>23-dic</c:v>
                  </c:pt>
                  <c:pt idx="4057">
                    <c:v>24-dic</c:v>
                  </c:pt>
                  <c:pt idx="4058">
                    <c:v>25-dic</c:v>
                  </c:pt>
                  <c:pt idx="4059">
                    <c:v>26-dic</c:v>
                  </c:pt>
                  <c:pt idx="4060">
                    <c:v>27-dic</c:v>
                  </c:pt>
                  <c:pt idx="4061">
                    <c:v>28-dic</c:v>
                  </c:pt>
                  <c:pt idx="4062">
                    <c:v>29-dic</c:v>
                  </c:pt>
                  <c:pt idx="4063">
                    <c:v>30-dic</c:v>
                  </c:pt>
                  <c:pt idx="4064">
                    <c:v>31-dic</c:v>
                  </c:pt>
                  <c:pt idx="4065">
                    <c:v>01-ene</c:v>
                  </c:pt>
                  <c:pt idx="4066">
                    <c:v>02-ene</c:v>
                  </c:pt>
                  <c:pt idx="4067">
                    <c:v>03-ene</c:v>
                  </c:pt>
                  <c:pt idx="4068">
                    <c:v>04-ene</c:v>
                  </c:pt>
                  <c:pt idx="4069">
                    <c:v>05-ene</c:v>
                  </c:pt>
                  <c:pt idx="4070">
                    <c:v>06-ene</c:v>
                  </c:pt>
                  <c:pt idx="4071">
                    <c:v>07-ene</c:v>
                  </c:pt>
                  <c:pt idx="4072">
                    <c:v>08-ene</c:v>
                  </c:pt>
                  <c:pt idx="4073">
                    <c:v>09-ene</c:v>
                  </c:pt>
                  <c:pt idx="4074">
                    <c:v>10-ene</c:v>
                  </c:pt>
                  <c:pt idx="4075">
                    <c:v>11-ene</c:v>
                  </c:pt>
                  <c:pt idx="4076">
                    <c:v>12-ene</c:v>
                  </c:pt>
                  <c:pt idx="4077">
                    <c:v>13-ene</c:v>
                  </c:pt>
                  <c:pt idx="4078">
                    <c:v>14-ene</c:v>
                  </c:pt>
                  <c:pt idx="4079">
                    <c:v>15-ene</c:v>
                  </c:pt>
                  <c:pt idx="4080">
                    <c:v>16-ene</c:v>
                  </c:pt>
                  <c:pt idx="4081">
                    <c:v>17-ene</c:v>
                  </c:pt>
                  <c:pt idx="4082">
                    <c:v>18-ene</c:v>
                  </c:pt>
                  <c:pt idx="4083">
                    <c:v>19-ene</c:v>
                  </c:pt>
                  <c:pt idx="4084">
                    <c:v>20-ene</c:v>
                  </c:pt>
                  <c:pt idx="4085">
                    <c:v>21-ene</c:v>
                  </c:pt>
                  <c:pt idx="4086">
                    <c:v>22-ene</c:v>
                  </c:pt>
                  <c:pt idx="4087">
                    <c:v>23-ene</c:v>
                  </c:pt>
                  <c:pt idx="4088">
                    <c:v>24-ene</c:v>
                  </c:pt>
                  <c:pt idx="4089">
                    <c:v>25-ene</c:v>
                  </c:pt>
                  <c:pt idx="4090">
                    <c:v>26-ene</c:v>
                  </c:pt>
                  <c:pt idx="4091">
                    <c:v>27-ene</c:v>
                  </c:pt>
                  <c:pt idx="4092">
                    <c:v>28-ene</c:v>
                  </c:pt>
                  <c:pt idx="4093">
                    <c:v>29-ene</c:v>
                  </c:pt>
                  <c:pt idx="4094">
                    <c:v>30-ene</c:v>
                  </c:pt>
                  <c:pt idx="4095">
                    <c:v>31-ene</c:v>
                  </c:pt>
                  <c:pt idx="4096">
                    <c:v>01-feb</c:v>
                  </c:pt>
                  <c:pt idx="4097">
                    <c:v>02-feb</c:v>
                  </c:pt>
                  <c:pt idx="4098">
                    <c:v>03-feb</c:v>
                  </c:pt>
                  <c:pt idx="4099">
                    <c:v>04-feb</c:v>
                  </c:pt>
                  <c:pt idx="4100">
                    <c:v>05-feb</c:v>
                  </c:pt>
                  <c:pt idx="4101">
                    <c:v>06-feb</c:v>
                  </c:pt>
                  <c:pt idx="4102">
                    <c:v>07-feb</c:v>
                  </c:pt>
                  <c:pt idx="4103">
                    <c:v>08-feb</c:v>
                  </c:pt>
                  <c:pt idx="4104">
                    <c:v>09-feb</c:v>
                  </c:pt>
                  <c:pt idx="4105">
                    <c:v>10-feb</c:v>
                  </c:pt>
                  <c:pt idx="4106">
                    <c:v>11-feb</c:v>
                  </c:pt>
                  <c:pt idx="4107">
                    <c:v>12-feb</c:v>
                  </c:pt>
                  <c:pt idx="4108">
                    <c:v>13-feb</c:v>
                  </c:pt>
                  <c:pt idx="4109">
                    <c:v>14-feb</c:v>
                  </c:pt>
                  <c:pt idx="4110">
                    <c:v>15-feb</c:v>
                  </c:pt>
                  <c:pt idx="4111">
                    <c:v>16-feb</c:v>
                  </c:pt>
                  <c:pt idx="4112">
                    <c:v>17-feb</c:v>
                  </c:pt>
                  <c:pt idx="4113">
                    <c:v>18-feb</c:v>
                  </c:pt>
                  <c:pt idx="4114">
                    <c:v>19-feb</c:v>
                  </c:pt>
                  <c:pt idx="4115">
                    <c:v>20-feb</c:v>
                  </c:pt>
                  <c:pt idx="4116">
                    <c:v>21-feb</c:v>
                  </c:pt>
                  <c:pt idx="4117">
                    <c:v>22-feb</c:v>
                  </c:pt>
                  <c:pt idx="4118">
                    <c:v>23-feb</c:v>
                  </c:pt>
                  <c:pt idx="4119">
                    <c:v>24-feb</c:v>
                  </c:pt>
                  <c:pt idx="4120">
                    <c:v>25-feb</c:v>
                  </c:pt>
                  <c:pt idx="4121">
                    <c:v>26-feb</c:v>
                  </c:pt>
                  <c:pt idx="4122">
                    <c:v>27-feb</c:v>
                  </c:pt>
                  <c:pt idx="4123">
                    <c:v>28-feb</c:v>
                  </c:pt>
                  <c:pt idx="4124">
                    <c:v>01-mar</c:v>
                  </c:pt>
                  <c:pt idx="4125">
                    <c:v>02-mar</c:v>
                  </c:pt>
                  <c:pt idx="4126">
                    <c:v>03-mar</c:v>
                  </c:pt>
                  <c:pt idx="4127">
                    <c:v>04-mar</c:v>
                  </c:pt>
                  <c:pt idx="4128">
                    <c:v>05-mar</c:v>
                  </c:pt>
                  <c:pt idx="4129">
                    <c:v>06-mar</c:v>
                  </c:pt>
                  <c:pt idx="4130">
                    <c:v>07-mar</c:v>
                  </c:pt>
                  <c:pt idx="4131">
                    <c:v>08-mar</c:v>
                  </c:pt>
                  <c:pt idx="4132">
                    <c:v>09-mar</c:v>
                  </c:pt>
                  <c:pt idx="4133">
                    <c:v>10-mar</c:v>
                  </c:pt>
                  <c:pt idx="4134">
                    <c:v>11-mar</c:v>
                  </c:pt>
                  <c:pt idx="4135">
                    <c:v>12-mar</c:v>
                  </c:pt>
                  <c:pt idx="4136">
                    <c:v>13-mar</c:v>
                  </c:pt>
                  <c:pt idx="4137">
                    <c:v>14-mar</c:v>
                  </c:pt>
                  <c:pt idx="4138">
                    <c:v>15-mar</c:v>
                  </c:pt>
                  <c:pt idx="4139">
                    <c:v>16-mar</c:v>
                  </c:pt>
                  <c:pt idx="4140">
                    <c:v>17-mar</c:v>
                  </c:pt>
                  <c:pt idx="4141">
                    <c:v>18-mar</c:v>
                  </c:pt>
                  <c:pt idx="4142">
                    <c:v>19-mar</c:v>
                  </c:pt>
                  <c:pt idx="4143">
                    <c:v>20-mar</c:v>
                  </c:pt>
                  <c:pt idx="4144">
                    <c:v>21-mar</c:v>
                  </c:pt>
                  <c:pt idx="4145">
                    <c:v>22-mar</c:v>
                  </c:pt>
                  <c:pt idx="4146">
                    <c:v>23-mar</c:v>
                  </c:pt>
                  <c:pt idx="4147">
                    <c:v>24-mar</c:v>
                  </c:pt>
                  <c:pt idx="4148">
                    <c:v>25-mar</c:v>
                  </c:pt>
                  <c:pt idx="4149">
                    <c:v>26-mar</c:v>
                  </c:pt>
                  <c:pt idx="4150">
                    <c:v>27-mar</c:v>
                  </c:pt>
                  <c:pt idx="4151">
                    <c:v>28-mar</c:v>
                  </c:pt>
                  <c:pt idx="4152">
                    <c:v>29-mar</c:v>
                  </c:pt>
                  <c:pt idx="4153">
                    <c:v>30-mar</c:v>
                  </c:pt>
                  <c:pt idx="4154">
                    <c:v>31-mar</c:v>
                  </c:pt>
                  <c:pt idx="4155">
                    <c:v>01-abr</c:v>
                  </c:pt>
                  <c:pt idx="4156">
                    <c:v>02-abr</c:v>
                  </c:pt>
                  <c:pt idx="4157">
                    <c:v>03-abr</c:v>
                  </c:pt>
                  <c:pt idx="4158">
                    <c:v>04-abr</c:v>
                  </c:pt>
                  <c:pt idx="4159">
                    <c:v>05-abr</c:v>
                  </c:pt>
                  <c:pt idx="4160">
                    <c:v>06-abr</c:v>
                  </c:pt>
                  <c:pt idx="4161">
                    <c:v>07-abr</c:v>
                  </c:pt>
                  <c:pt idx="4162">
                    <c:v>08-abr</c:v>
                  </c:pt>
                  <c:pt idx="4163">
                    <c:v>09-abr</c:v>
                  </c:pt>
                  <c:pt idx="4164">
                    <c:v>10-abr</c:v>
                  </c:pt>
                  <c:pt idx="4165">
                    <c:v>11-abr</c:v>
                  </c:pt>
                  <c:pt idx="4166">
                    <c:v>12-abr</c:v>
                  </c:pt>
                  <c:pt idx="4167">
                    <c:v>13-abr</c:v>
                  </c:pt>
                  <c:pt idx="4168">
                    <c:v>14-abr</c:v>
                  </c:pt>
                  <c:pt idx="4169">
                    <c:v>15-abr</c:v>
                  </c:pt>
                  <c:pt idx="4170">
                    <c:v>16-abr</c:v>
                  </c:pt>
                  <c:pt idx="4171">
                    <c:v>17-abr</c:v>
                  </c:pt>
                  <c:pt idx="4172">
                    <c:v>18-abr</c:v>
                  </c:pt>
                  <c:pt idx="4173">
                    <c:v>19-abr</c:v>
                  </c:pt>
                  <c:pt idx="4174">
                    <c:v>20-abr</c:v>
                  </c:pt>
                  <c:pt idx="4175">
                    <c:v>21-abr</c:v>
                  </c:pt>
                  <c:pt idx="4176">
                    <c:v>22-abr</c:v>
                  </c:pt>
                  <c:pt idx="4177">
                    <c:v>23-abr</c:v>
                  </c:pt>
                  <c:pt idx="4178">
                    <c:v>24-abr</c:v>
                  </c:pt>
                  <c:pt idx="4179">
                    <c:v>25-abr</c:v>
                  </c:pt>
                  <c:pt idx="4180">
                    <c:v>26-abr</c:v>
                  </c:pt>
                  <c:pt idx="4181">
                    <c:v>27-abr</c:v>
                  </c:pt>
                  <c:pt idx="4182">
                    <c:v>28-abr</c:v>
                  </c:pt>
                  <c:pt idx="4183">
                    <c:v>29-abr</c:v>
                  </c:pt>
                  <c:pt idx="4184">
                    <c:v>30-abr</c:v>
                  </c:pt>
                  <c:pt idx="4185">
                    <c:v>01-may</c:v>
                  </c:pt>
                  <c:pt idx="4186">
                    <c:v>02-may</c:v>
                  </c:pt>
                  <c:pt idx="4187">
                    <c:v>03-may</c:v>
                  </c:pt>
                  <c:pt idx="4188">
                    <c:v>04-may</c:v>
                  </c:pt>
                  <c:pt idx="4189">
                    <c:v>05-may</c:v>
                  </c:pt>
                  <c:pt idx="4190">
                    <c:v>06-may</c:v>
                  </c:pt>
                  <c:pt idx="4191">
                    <c:v>07-may</c:v>
                  </c:pt>
                  <c:pt idx="4192">
                    <c:v>08-may</c:v>
                  </c:pt>
                  <c:pt idx="4193">
                    <c:v>09-may</c:v>
                  </c:pt>
                  <c:pt idx="4194">
                    <c:v>10-may</c:v>
                  </c:pt>
                  <c:pt idx="4195">
                    <c:v>11-may</c:v>
                  </c:pt>
                  <c:pt idx="4196">
                    <c:v>12-may</c:v>
                  </c:pt>
                  <c:pt idx="4197">
                    <c:v>13-may</c:v>
                  </c:pt>
                  <c:pt idx="4198">
                    <c:v>14-may</c:v>
                  </c:pt>
                  <c:pt idx="4199">
                    <c:v>15-may</c:v>
                  </c:pt>
                  <c:pt idx="4200">
                    <c:v>16-may</c:v>
                  </c:pt>
                  <c:pt idx="4201">
                    <c:v>17-may</c:v>
                  </c:pt>
                  <c:pt idx="4202">
                    <c:v>18-may</c:v>
                  </c:pt>
                  <c:pt idx="4203">
                    <c:v>19-may</c:v>
                  </c:pt>
                  <c:pt idx="4204">
                    <c:v>20-may</c:v>
                  </c:pt>
                  <c:pt idx="4205">
                    <c:v>21-may</c:v>
                  </c:pt>
                  <c:pt idx="4206">
                    <c:v>22-may</c:v>
                  </c:pt>
                  <c:pt idx="4207">
                    <c:v>23-may</c:v>
                  </c:pt>
                  <c:pt idx="4208">
                    <c:v>24-may</c:v>
                  </c:pt>
                  <c:pt idx="4209">
                    <c:v>25-may</c:v>
                  </c:pt>
                  <c:pt idx="4210">
                    <c:v>26-may</c:v>
                  </c:pt>
                  <c:pt idx="4211">
                    <c:v>27-may</c:v>
                  </c:pt>
                  <c:pt idx="4212">
                    <c:v>28-may</c:v>
                  </c:pt>
                  <c:pt idx="4213">
                    <c:v>29-may</c:v>
                  </c:pt>
                  <c:pt idx="4214">
                    <c:v>30-may</c:v>
                  </c:pt>
                  <c:pt idx="4215">
                    <c:v>31-may</c:v>
                  </c:pt>
                  <c:pt idx="4216">
                    <c:v>01-jun</c:v>
                  </c:pt>
                  <c:pt idx="4217">
                    <c:v>02-jun</c:v>
                  </c:pt>
                  <c:pt idx="4218">
                    <c:v>03-jun</c:v>
                  </c:pt>
                  <c:pt idx="4219">
                    <c:v>04-jun</c:v>
                  </c:pt>
                  <c:pt idx="4220">
                    <c:v>05-jun</c:v>
                  </c:pt>
                  <c:pt idx="4221">
                    <c:v>06-jun</c:v>
                  </c:pt>
                  <c:pt idx="4222">
                    <c:v>07-jun</c:v>
                  </c:pt>
                  <c:pt idx="4223">
                    <c:v>08-jun</c:v>
                  </c:pt>
                  <c:pt idx="4224">
                    <c:v>09-jun</c:v>
                  </c:pt>
                  <c:pt idx="4225">
                    <c:v>10-jun</c:v>
                  </c:pt>
                  <c:pt idx="4226">
                    <c:v>11-jun</c:v>
                  </c:pt>
                  <c:pt idx="4227">
                    <c:v>12-jun</c:v>
                  </c:pt>
                  <c:pt idx="4228">
                    <c:v>13-jun</c:v>
                  </c:pt>
                  <c:pt idx="4229">
                    <c:v>14-jun</c:v>
                  </c:pt>
                  <c:pt idx="4230">
                    <c:v>15-jun</c:v>
                  </c:pt>
                  <c:pt idx="4231">
                    <c:v>16-jun</c:v>
                  </c:pt>
                  <c:pt idx="4232">
                    <c:v>17-jun</c:v>
                  </c:pt>
                  <c:pt idx="4233">
                    <c:v>18-jun</c:v>
                  </c:pt>
                  <c:pt idx="4234">
                    <c:v>19-jun</c:v>
                  </c:pt>
                  <c:pt idx="4235">
                    <c:v>20-jun</c:v>
                  </c:pt>
                  <c:pt idx="4236">
                    <c:v>21-jun</c:v>
                  </c:pt>
                  <c:pt idx="4237">
                    <c:v>22-jun</c:v>
                  </c:pt>
                  <c:pt idx="4238">
                    <c:v>23-jun</c:v>
                  </c:pt>
                  <c:pt idx="4239">
                    <c:v>24-jun</c:v>
                  </c:pt>
                  <c:pt idx="4240">
                    <c:v>25-jun</c:v>
                  </c:pt>
                  <c:pt idx="4241">
                    <c:v>26-jun</c:v>
                  </c:pt>
                  <c:pt idx="4242">
                    <c:v>27-jun</c:v>
                  </c:pt>
                  <c:pt idx="4243">
                    <c:v>28-jun</c:v>
                  </c:pt>
                  <c:pt idx="4244">
                    <c:v>29-jun</c:v>
                  </c:pt>
                  <c:pt idx="4245">
                    <c:v>30-jun</c:v>
                  </c:pt>
                  <c:pt idx="4246">
                    <c:v>01-jul</c:v>
                  </c:pt>
                  <c:pt idx="4247">
                    <c:v>02-jul</c:v>
                  </c:pt>
                  <c:pt idx="4248">
                    <c:v>03-jul</c:v>
                  </c:pt>
                  <c:pt idx="4249">
                    <c:v>04-jul</c:v>
                  </c:pt>
                  <c:pt idx="4250">
                    <c:v>05-jul</c:v>
                  </c:pt>
                  <c:pt idx="4251">
                    <c:v>06-jul</c:v>
                  </c:pt>
                  <c:pt idx="4252">
                    <c:v>07-jul</c:v>
                  </c:pt>
                  <c:pt idx="4253">
                    <c:v>08-jul</c:v>
                  </c:pt>
                  <c:pt idx="4254">
                    <c:v>09-jul</c:v>
                  </c:pt>
                  <c:pt idx="4255">
                    <c:v>10-jul</c:v>
                  </c:pt>
                  <c:pt idx="4256">
                    <c:v>11-jul</c:v>
                  </c:pt>
                  <c:pt idx="4257">
                    <c:v>12-jul</c:v>
                  </c:pt>
                  <c:pt idx="4258">
                    <c:v>13-jul</c:v>
                  </c:pt>
                  <c:pt idx="4259">
                    <c:v>14-jul</c:v>
                  </c:pt>
                  <c:pt idx="4260">
                    <c:v>15-jul</c:v>
                  </c:pt>
                  <c:pt idx="4261">
                    <c:v>16-jul</c:v>
                  </c:pt>
                  <c:pt idx="4262">
                    <c:v>17-jul</c:v>
                  </c:pt>
                  <c:pt idx="4263">
                    <c:v>18-jul</c:v>
                  </c:pt>
                  <c:pt idx="4264">
                    <c:v>19-jul</c:v>
                  </c:pt>
                  <c:pt idx="4265">
                    <c:v>20-jul</c:v>
                  </c:pt>
                  <c:pt idx="4266">
                    <c:v>21-jul</c:v>
                  </c:pt>
                  <c:pt idx="4267">
                    <c:v>22-jul</c:v>
                  </c:pt>
                  <c:pt idx="4268">
                    <c:v>23-jul</c:v>
                  </c:pt>
                  <c:pt idx="4269">
                    <c:v>24-jul</c:v>
                  </c:pt>
                  <c:pt idx="4270">
                    <c:v>25-jul</c:v>
                  </c:pt>
                  <c:pt idx="4271">
                    <c:v>26-jul</c:v>
                  </c:pt>
                  <c:pt idx="4272">
                    <c:v>27-jul</c:v>
                  </c:pt>
                  <c:pt idx="4273">
                    <c:v>28-jul</c:v>
                  </c:pt>
                  <c:pt idx="4274">
                    <c:v>29-jul</c:v>
                  </c:pt>
                  <c:pt idx="4275">
                    <c:v>30-jul</c:v>
                  </c:pt>
                  <c:pt idx="4276">
                    <c:v>31-jul</c:v>
                  </c:pt>
                  <c:pt idx="4277">
                    <c:v>01-ago</c:v>
                  </c:pt>
                  <c:pt idx="4278">
                    <c:v>02-ago</c:v>
                  </c:pt>
                  <c:pt idx="4279">
                    <c:v>03-ago</c:v>
                  </c:pt>
                  <c:pt idx="4280">
                    <c:v>04-ago</c:v>
                  </c:pt>
                  <c:pt idx="4281">
                    <c:v>05-ago</c:v>
                  </c:pt>
                  <c:pt idx="4282">
                    <c:v>06-ago</c:v>
                  </c:pt>
                  <c:pt idx="4283">
                    <c:v>07-ago</c:v>
                  </c:pt>
                  <c:pt idx="4284">
                    <c:v>08-ago</c:v>
                  </c:pt>
                  <c:pt idx="4285">
                    <c:v>09-ago</c:v>
                  </c:pt>
                  <c:pt idx="4286">
                    <c:v>10-ago</c:v>
                  </c:pt>
                  <c:pt idx="4287">
                    <c:v>11-ago</c:v>
                  </c:pt>
                  <c:pt idx="4288">
                    <c:v>12-ago</c:v>
                  </c:pt>
                  <c:pt idx="4289">
                    <c:v>13-ago</c:v>
                  </c:pt>
                  <c:pt idx="4290">
                    <c:v>14-ago</c:v>
                  </c:pt>
                  <c:pt idx="4291">
                    <c:v>15-ago</c:v>
                  </c:pt>
                  <c:pt idx="4292">
                    <c:v>16-ago</c:v>
                  </c:pt>
                  <c:pt idx="4293">
                    <c:v>17-ago</c:v>
                  </c:pt>
                  <c:pt idx="4294">
                    <c:v>18-ago</c:v>
                  </c:pt>
                  <c:pt idx="4295">
                    <c:v>19-ago</c:v>
                  </c:pt>
                  <c:pt idx="4296">
                    <c:v>20-ago</c:v>
                  </c:pt>
                  <c:pt idx="4297">
                    <c:v>21-ago</c:v>
                  </c:pt>
                  <c:pt idx="4298">
                    <c:v>22-ago</c:v>
                  </c:pt>
                  <c:pt idx="4299">
                    <c:v>23-ago</c:v>
                  </c:pt>
                  <c:pt idx="4300">
                    <c:v>24-ago</c:v>
                  </c:pt>
                  <c:pt idx="4301">
                    <c:v>25-ago</c:v>
                  </c:pt>
                  <c:pt idx="4302">
                    <c:v>26-ago</c:v>
                  </c:pt>
                  <c:pt idx="4303">
                    <c:v>27-ago</c:v>
                  </c:pt>
                  <c:pt idx="4304">
                    <c:v>28-ago</c:v>
                  </c:pt>
                  <c:pt idx="4305">
                    <c:v>29-ago</c:v>
                  </c:pt>
                  <c:pt idx="4306">
                    <c:v>30-ago</c:v>
                  </c:pt>
                  <c:pt idx="4307">
                    <c:v>31-ago</c:v>
                  </c:pt>
                  <c:pt idx="4308">
                    <c:v>01-sep</c:v>
                  </c:pt>
                </c:lvl>
                <c:lvl>
                  <c:pt idx="0">
                    <c:v>2011</c:v>
                  </c:pt>
                  <c:pt idx="47">
                    <c:v>2012</c:v>
                  </c:pt>
                  <c:pt idx="413">
                    <c:v>2013</c:v>
                  </c:pt>
                  <c:pt idx="778">
                    <c:v>2014</c:v>
                  </c:pt>
                  <c:pt idx="1143">
                    <c:v>2015</c:v>
                  </c:pt>
                  <c:pt idx="1508">
                    <c:v>2016</c:v>
                  </c:pt>
                  <c:pt idx="1874">
                    <c:v>2017</c:v>
                  </c:pt>
                  <c:pt idx="2239">
                    <c:v>2018</c:v>
                  </c:pt>
                  <c:pt idx="2604">
                    <c:v>2019</c:v>
                  </c:pt>
                  <c:pt idx="2969">
                    <c:v>2020</c:v>
                  </c:pt>
                  <c:pt idx="3335">
                    <c:v>2021</c:v>
                  </c:pt>
                  <c:pt idx="3700">
                    <c:v>2022</c:v>
                  </c:pt>
                  <c:pt idx="4065">
                    <c:v>2023</c:v>
                  </c:pt>
                </c:lvl>
              </c:multiLvlStrCache>
            </c:multiLvlStrRef>
          </c:cat>
          <c:val>
            <c:numRef>
              <c:f>'Nº Usuarios'!$B$2:$B$4324</c:f>
              <c:numCache>
                <c:formatCode>General</c:formatCode>
                <c:ptCount val="4309"/>
                <c:pt idx="0">
                  <c:v>70</c:v>
                </c:pt>
                <c:pt idx="1">
                  <c:v>88</c:v>
                </c:pt>
                <c:pt idx="2">
                  <c:v>102</c:v>
                </c:pt>
                <c:pt idx="3">
                  <c:v>102</c:v>
                </c:pt>
                <c:pt idx="4">
                  <c:v>13</c:v>
                </c:pt>
                <c:pt idx="5">
                  <c:v>3</c:v>
                </c:pt>
                <c:pt idx="6">
                  <c:v>91</c:v>
                </c:pt>
                <c:pt idx="7">
                  <c:v>83</c:v>
                </c:pt>
                <c:pt idx="8">
                  <c:v>108</c:v>
                </c:pt>
                <c:pt idx="9">
                  <c:v>107</c:v>
                </c:pt>
                <c:pt idx="10">
                  <c:v>92</c:v>
                </c:pt>
                <c:pt idx="11">
                  <c:v>32</c:v>
                </c:pt>
                <c:pt idx="12">
                  <c:v>12</c:v>
                </c:pt>
                <c:pt idx="13">
                  <c:v>100</c:v>
                </c:pt>
                <c:pt idx="14">
                  <c:v>106</c:v>
                </c:pt>
                <c:pt idx="15">
                  <c:v>107</c:v>
                </c:pt>
                <c:pt idx="16">
                  <c:v>106</c:v>
                </c:pt>
                <c:pt idx="17">
                  <c:v>71</c:v>
                </c:pt>
                <c:pt idx="18">
                  <c:v>24</c:v>
                </c:pt>
                <c:pt idx="19">
                  <c:v>7</c:v>
                </c:pt>
                <c:pt idx="20">
                  <c:v>48</c:v>
                </c:pt>
                <c:pt idx="21">
                  <c:v>37</c:v>
                </c:pt>
                <c:pt idx="22">
                  <c:v>59</c:v>
                </c:pt>
                <c:pt idx="23">
                  <c:v>27</c:v>
                </c:pt>
                <c:pt idx="24">
                  <c:v>36</c:v>
                </c:pt>
                <c:pt idx="25">
                  <c:v>19</c:v>
                </c:pt>
                <c:pt idx="26">
                  <c:v>6</c:v>
                </c:pt>
                <c:pt idx="27">
                  <c:v>86</c:v>
                </c:pt>
                <c:pt idx="28">
                  <c:v>100</c:v>
                </c:pt>
                <c:pt idx="29">
                  <c:v>86</c:v>
                </c:pt>
                <c:pt idx="30">
                  <c:v>81</c:v>
                </c:pt>
                <c:pt idx="31">
                  <c:v>57</c:v>
                </c:pt>
                <c:pt idx="32">
                  <c:v>16</c:v>
                </c:pt>
                <c:pt idx="33">
                  <c:v>7</c:v>
                </c:pt>
                <c:pt idx="34">
                  <c:v>82</c:v>
                </c:pt>
                <c:pt idx="35">
                  <c:v>85</c:v>
                </c:pt>
                <c:pt idx="36">
                  <c:v>81</c:v>
                </c:pt>
                <c:pt idx="37">
                  <c:v>66</c:v>
                </c:pt>
                <c:pt idx="38">
                  <c:v>31</c:v>
                </c:pt>
                <c:pt idx="39">
                  <c:v>9</c:v>
                </c:pt>
                <c:pt idx="40">
                  <c:v>2</c:v>
                </c:pt>
                <c:pt idx="41">
                  <c:v>13</c:v>
                </c:pt>
                <c:pt idx="42">
                  <c:v>27</c:v>
                </c:pt>
                <c:pt idx="43">
                  <c:v>31</c:v>
                </c:pt>
                <c:pt idx="44">
                  <c:v>37</c:v>
                </c:pt>
                <c:pt idx="45">
                  <c:v>28</c:v>
                </c:pt>
                <c:pt idx="46">
                  <c:v>8</c:v>
                </c:pt>
                <c:pt idx="47">
                  <c:v>0</c:v>
                </c:pt>
                <c:pt idx="48">
                  <c:v>10</c:v>
                </c:pt>
                <c:pt idx="49">
                  <c:v>27</c:v>
                </c:pt>
                <c:pt idx="50">
                  <c:v>33</c:v>
                </c:pt>
                <c:pt idx="51">
                  <c:v>25</c:v>
                </c:pt>
                <c:pt idx="52">
                  <c:v>0</c:v>
                </c:pt>
                <c:pt idx="53">
                  <c:v>9</c:v>
                </c:pt>
                <c:pt idx="54">
                  <c:v>3</c:v>
                </c:pt>
                <c:pt idx="55">
                  <c:v>63</c:v>
                </c:pt>
                <c:pt idx="56">
                  <c:v>68</c:v>
                </c:pt>
                <c:pt idx="57">
                  <c:v>85</c:v>
                </c:pt>
                <c:pt idx="58">
                  <c:v>86</c:v>
                </c:pt>
                <c:pt idx="59">
                  <c:v>66</c:v>
                </c:pt>
                <c:pt idx="60">
                  <c:v>26</c:v>
                </c:pt>
                <c:pt idx="61">
                  <c:v>5</c:v>
                </c:pt>
                <c:pt idx="62">
                  <c:v>46</c:v>
                </c:pt>
                <c:pt idx="63">
                  <c:v>73</c:v>
                </c:pt>
                <c:pt idx="64">
                  <c:v>97</c:v>
                </c:pt>
                <c:pt idx="65">
                  <c:v>82</c:v>
                </c:pt>
                <c:pt idx="66">
                  <c:v>80</c:v>
                </c:pt>
                <c:pt idx="67">
                  <c:v>12</c:v>
                </c:pt>
                <c:pt idx="68">
                  <c:v>4</c:v>
                </c:pt>
                <c:pt idx="69">
                  <c:v>85</c:v>
                </c:pt>
                <c:pt idx="70">
                  <c:v>102</c:v>
                </c:pt>
                <c:pt idx="71">
                  <c:v>118</c:v>
                </c:pt>
                <c:pt idx="72">
                  <c:v>90</c:v>
                </c:pt>
                <c:pt idx="73">
                  <c:v>47</c:v>
                </c:pt>
                <c:pt idx="74">
                  <c:v>9</c:v>
                </c:pt>
                <c:pt idx="75">
                  <c:v>1</c:v>
                </c:pt>
                <c:pt idx="76">
                  <c:v>85</c:v>
                </c:pt>
                <c:pt idx="77">
                  <c:v>86</c:v>
                </c:pt>
                <c:pt idx="78">
                  <c:v>104</c:v>
                </c:pt>
                <c:pt idx="79">
                  <c:v>81</c:v>
                </c:pt>
                <c:pt idx="80">
                  <c:v>67</c:v>
                </c:pt>
                <c:pt idx="81">
                  <c:v>8</c:v>
                </c:pt>
                <c:pt idx="82">
                  <c:v>4</c:v>
                </c:pt>
                <c:pt idx="83">
                  <c:v>80</c:v>
                </c:pt>
                <c:pt idx="84">
                  <c:v>86</c:v>
                </c:pt>
                <c:pt idx="85">
                  <c:v>81</c:v>
                </c:pt>
                <c:pt idx="86">
                  <c:v>73</c:v>
                </c:pt>
                <c:pt idx="87">
                  <c:v>70</c:v>
                </c:pt>
                <c:pt idx="88">
                  <c:v>15</c:v>
                </c:pt>
                <c:pt idx="89">
                  <c:v>3</c:v>
                </c:pt>
                <c:pt idx="90">
                  <c:v>84</c:v>
                </c:pt>
                <c:pt idx="91">
                  <c:v>91</c:v>
                </c:pt>
                <c:pt idx="92">
                  <c:v>92</c:v>
                </c:pt>
                <c:pt idx="93">
                  <c:v>83</c:v>
                </c:pt>
                <c:pt idx="94">
                  <c:v>77</c:v>
                </c:pt>
                <c:pt idx="95">
                  <c:v>19</c:v>
                </c:pt>
                <c:pt idx="96">
                  <c:v>4</c:v>
                </c:pt>
                <c:pt idx="97">
                  <c:v>83</c:v>
                </c:pt>
                <c:pt idx="98">
                  <c:v>91</c:v>
                </c:pt>
                <c:pt idx="99">
                  <c:v>98</c:v>
                </c:pt>
                <c:pt idx="100">
                  <c:v>107</c:v>
                </c:pt>
                <c:pt idx="101">
                  <c:v>91</c:v>
                </c:pt>
                <c:pt idx="102">
                  <c:v>24</c:v>
                </c:pt>
                <c:pt idx="103">
                  <c:v>10</c:v>
                </c:pt>
                <c:pt idx="104">
                  <c:v>104</c:v>
                </c:pt>
                <c:pt idx="105">
                  <c:v>109</c:v>
                </c:pt>
                <c:pt idx="106">
                  <c:v>114</c:v>
                </c:pt>
                <c:pt idx="107">
                  <c:v>111</c:v>
                </c:pt>
                <c:pt idx="108">
                  <c:v>98</c:v>
                </c:pt>
                <c:pt idx="109">
                  <c:v>22</c:v>
                </c:pt>
                <c:pt idx="110">
                  <c:v>6</c:v>
                </c:pt>
                <c:pt idx="111">
                  <c:v>91</c:v>
                </c:pt>
                <c:pt idx="112">
                  <c:v>119</c:v>
                </c:pt>
                <c:pt idx="113">
                  <c:v>121</c:v>
                </c:pt>
                <c:pt idx="114">
                  <c:v>112</c:v>
                </c:pt>
                <c:pt idx="115">
                  <c:v>91</c:v>
                </c:pt>
                <c:pt idx="116">
                  <c:v>28</c:v>
                </c:pt>
                <c:pt idx="117">
                  <c:v>6</c:v>
                </c:pt>
                <c:pt idx="118">
                  <c:v>118</c:v>
                </c:pt>
                <c:pt idx="119">
                  <c:v>120</c:v>
                </c:pt>
                <c:pt idx="120">
                  <c:v>116</c:v>
                </c:pt>
                <c:pt idx="121">
                  <c:v>124</c:v>
                </c:pt>
                <c:pt idx="122">
                  <c:v>97</c:v>
                </c:pt>
                <c:pt idx="123">
                  <c:v>19</c:v>
                </c:pt>
                <c:pt idx="124">
                  <c:v>5</c:v>
                </c:pt>
                <c:pt idx="125">
                  <c:v>18</c:v>
                </c:pt>
                <c:pt idx="126">
                  <c:v>111</c:v>
                </c:pt>
                <c:pt idx="127">
                  <c:v>83</c:v>
                </c:pt>
                <c:pt idx="128">
                  <c:v>116</c:v>
                </c:pt>
                <c:pt idx="129">
                  <c:v>119</c:v>
                </c:pt>
                <c:pt idx="130">
                  <c:v>32</c:v>
                </c:pt>
                <c:pt idx="131">
                  <c:v>14</c:v>
                </c:pt>
                <c:pt idx="132">
                  <c:v>122</c:v>
                </c:pt>
                <c:pt idx="133">
                  <c:v>117</c:v>
                </c:pt>
                <c:pt idx="134">
                  <c:v>119</c:v>
                </c:pt>
                <c:pt idx="135">
                  <c:v>94</c:v>
                </c:pt>
                <c:pt idx="136">
                  <c:v>107</c:v>
                </c:pt>
                <c:pt idx="137">
                  <c:v>35</c:v>
                </c:pt>
                <c:pt idx="138">
                  <c:v>10</c:v>
                </c:pt>
                <c:pt idx="139">
                  <c:v>109</c:v>
                </c:pt>
                <c:pt idx="140">
                  <c:v>105</c:v>
                </c:pt>
                <c:pt idx="141">
                  <c:v>90</c:v>
                </c:pt>
                <c:pt idx="142">
                  <c:v>8</c:v>
                </c:pt>
                <c:pt idx="143">
                  <c:v>5</c:v>
                </c:pt>
                <c:pt idx="144">
                  <c:v>2</c:v>
                </c:pt>
                <c:pt idx="145">
                  <c:v>9</c:v>
                </c:pt>
                <c:pt idx="146">
                  <c:v>103</c:v>
                </c:pt>
                <c:pt idx="147">
                  <c:v>93</c:v>
                </c:pt>
                <c:pt idx="148">
                  <c:v>104</c:v>
                </c:pt>
                <c:pt idx="149">
                  <c:v>110</c:v>
                </c:pt>
                <c:pt idx="150">
                  <c:v>102</c:v>
                </c:pt>
                <c:pt idx="151">
                  <c:v>26</c:v>
                </c:pt>
                <c:pt idx="152">
                  <c:v>12</c:v>
                </c:pt>
                <c:pt idx="153">
                  <c:v>120</c:v>
                </c:pt>
                <c:pt idx="154">
                  <c:v>135</c:v>
                </c:pt>
                <c:pt idx="155">
                  <c:v>110</c:v>
                </c:pt>
                <c:pt idx="156">
                  <c:v>97</c:v>
                </c:pt>
                <c:pt idx="157">
                  <c:v>99</c:v>
                </c:pt>
                <c:pt idx="158">
                  <c:v>34</c:v>
                </c:pt>
                <c:pt idx="159">
                  <c:v>28</c:v>
                </c:pt>
                <c:pt idx="160">
                  <c:v>39</c:v>
                </c:pt>
                <c:pt idx="161">
                  <c:v>131</c:v>
                </c:pt>
                <c:pt idx="162">
                  <c:v>103</c:v>
                </c:pt>
                <c:pt idx="163">
                  <c:v>84</c:v>
                </c:pt>
                <c:pt idx="164">
                  <c:v>59</c:v>
                </c:pt>
                <c:pt idx="165">
                  <c:v>15</c:v>
                </c:pt>
                <c:pt idx="166">
                  <c:v>3</c:v>
                </c:pt>
                <c:pt idx="167">
                  <c:v>28</c:v>
                </c:pt>
                <c:pt idx="168">
                  <c:v>22</c:v>
                </c:pt>
                <c:pt idx="169">
                  <c:v>109</c:v>
                </c:pt>
                <c:pt idx="170">
                  <c:v>69</c:v>
                </c:pt>
                <c:pt idx="171">
                  <c:v>51</c:v>
                </c:pt>
                <c:pt idx="172">
                  <c:v>12</c:v>
                </c:pt>
                <c:pt idx="173">
                  <c:v>6</c:v>
                </c:pt>
                <c:pt idx="174">
                  <c:v>105</c:v>
                </c:pt>
                <c:pt idx="175">
                  <c:v>64</c:v>
                </c:pt>
                <c:pt idx="176">
                  <c:v>137</c:v>
                </c:pt>
                <c:pt idx="177">
                  <c:v>140</c:v>
                </c:pt>
                <c:pt idx="178">
                  <c:v>116</c:v>
                </c:pt>
                <c:pt idx="179">
                  <c:v>47</c:v>
                </c:pt>
                <c:pt idx="180">
                  <c:v>29</c:v>
                </c:pt>
                <c:pt idx="181">
                  <c:v>107</c:v>
                </c:pt>
                <c:pt idx="182">
                  <c:v>117</c:v>
                </c:pt>
                <c:pt idx="183">
                  <c:v>122</c:v>
                </c:pt>
                <c:pt idx="184">
                  <c:v>120</c:v>
                </c:pt>
                <c:pt idx="185">
                  <c:v>109</c:v>
                </c:pt>
                <c:pt idx="186">
                  <c:v>31</c:v>
                </c:pt>
                <c:pt idx="187">
                  <c:v>17</c:v>
                </c:pt>
                <c:pt idx="188">
                  <c:v>119</c:v>
                </c:pt>
                <c:pt idx="189">
                  <c:v>118</c:v>
                </c:pt>
                <c:pt idx="190">
                  <c:v>118</c:v>
                </c:pt>
                <c:pt idx="191">
                  <c:v>131</c:v>
                </c:pt>
                <c:pt idx="192">
                  <c:v>103</c:v>
                </c:pt>
                <c:pt idx="193">
                  <c:v>22</c:v>
                </c:pt>
                <c:pt idx="194">
                  <c:v>15</c:v>
                </c:pt>
                <c:pt idx="195">
                  <c:v>82</c:v>
                </c:pt>
                <c:pt idx="196">
                  <c:v>113</c:v>
                </c:pt>
                <c:pt idx="197">
                  <c:v>115</c:v>
                </c:pt>
                <c:pt idx="198">
                  <c:v>108</c:v>
                </c:pt>
                <c:pt idx="199">
                  <c:v>90</c:v>
                </c:pt>
                <c:pt idx="200">
                  <c:v>23</c:v>
                </c:pt>
                <c:pt idx="201">
                  <c:v>6</c:v>
                </c:pt>
                <c:pt idx="202">
                  <c:v>89</c:v>
                </c:pt>
                <c:pt idx="203">
                  <c:v>110</c:v>
                </c:pt>
                <c:pt idx="204">
                  <c:v>105</c:v>
                </c:pt>
                <c:pt idx="205">
                  <c:v>105</c:v>
                </c:pt>
                <c:pt idx="206">
                  <c:v>88</c:v>
                </c:pt>
                <c:pt idx="207">
                  <c:v>18</c:v>
                </c:pt>
                <c:pt idx="208">
                  <c:v>8</c:v>
                </c:pt>
                <c:pt idx="209">
                  <c:v>94</c:v>
                </c:pt>
                <c:pt idx="210">
                  <c:v>101</c:v>
                </c:pt>
                <c:pt idx="211">
                  <c:v>95</c:v>
                </c:pt>
                <c:pt idx="212">
                  <c:v>103</c:v>
                </c:pt>
                <c:pt idx="213">
                  <c:v>86</c:v>
                </c:pt>
                <c:pt idx="214">
                  <c:v>11</c:v>
                </c:pt>
                <c:pt idx="215">
                  <c:v>4</c:v>
                </c:pt>
                <c:pt idx="216">
                  <c:v>98</c:v>
                </c:pt>
                <c:pt idx="217">
                  <c:v>94</c:v>
                </c:pt>
                <c:pt idx="218">
                  <c:v>106</c:v>
                </c:pt>
                <c:pt idx="219">
                  <c:v>108</c:v>
                </c:pt>
                <c:pt idx="220">
                  <c:v>88</c:v>
                </c:pt>
                <c:pt idx="221">
                  <c:v>19</c:v>
                </c:pt>
                <c:pt idx="222">
                  <c:v>7</c:v>
                </c:pt>
                <c:pt idx="223">
                  <c:v>106</c:v>
                </c:pt>
                <c:pt idx="224">
                  <c:v>101</c:v>
                </c:pt>
                <c:pt idx="225">
                  <c:v>94</c:v>
                </c:pt>
                <c:pt idx="226">
                  <c:v>104</c:v>
                </c:pt>
                <c:pt idx="227">
                  <c:v>78</c:v>
                </c:pt>
                <c:pt idx="228">
                  <c:v>31</c:v>
                </c:pt>
                <c:pt idx="229">
                  <c:v>16</c:v>
                </c:pt>
                <c:pt idx="230">
                  <c:v>99</c:v>
                </c:pt>
                <c:pt idx="231">
                  <c:v>106</c:v>
                </c:pt>
                <c:pt idx="232">
                  <c:v>116</c:v>
                </c:pt>
                <c:pt idx="233">
                  <c:v>112</c:v>
                </c:pt>
                <c:pt idx="234">
                  <c:v>86</c:v>
                </c:pt>
                <c:pt idx="235">
                  <c:v>35</c:v>
                </c:pt>
                <c:pt idx="236">
                  <c:v>24</c:v>
                </c:pt>
                <c:pt idx="237">
                  <c:v>109</c:v>
                </c:pt>
                <c:pt idx="238">
                  <c:v>100</c:v>
                </c:pt>
                <c:pt idx="239">
                  <c:v>102</c:v>
                </c:pt>
                <c:pt idx="240">
                  <c:v>111</c:v>
                </c:pt>
                <c:pt idx="241">
                  <c:v>98</c:v>
                </c:pt>
                <c:pt idx="242">
                  <c:v>35</c:v>
                </c:pt>
                <c:pt idx="243">
                  <c:v>20</c:v>
                </c:pt>
                <c:pt idx="244">
                  <c:v>106</c:v>
                </c:pt>
                <c:pt idx="245">
                  <c:v>110</c:v>
                </c:pt>
                <c:pt idx="246">
                  <c:v>110</c:v>
                </c:pt>
                <c:pt idx="247">
                  <c:v>101</c:v>
                </c:pt>
                <c:pt idx="248">
                  <c:v>100</c:v>
                </c:pt>
                <c:pt idx="249">
                  <c:v>23</c:v>
                </c:pt>
                <c:pt idx="250">
                  <c:v>13</c:v>
                </c:pt>
                <c:pt idx="251">
                  <c:v>105</c:v>
                </c:pt>
                <c:pt idx="252">
                  <c:v>104</c:v>
                </c:pt>
                <c:pt idx="253">
                  <c:v>107</c:v>
                </c:pt>
                <c:pt idx="254">
                  <c:v>94</c:v>
                </c:pt>
                <c:pt idx="255">
                  <c:v>86</c:v>
                </c:pt>
                <c:pt idx="256">
                  <c:v>14</c:v>
                </c:pt>
                <c:pt idx="257">
                  <c:v>9</c:v>
                </c:pt>
                <c:pt idx="258">
                  <c:v>88</c:v>
                </c:pt>
                <c:pt idx="259">
                  <c:v>100</c:v>
                </c:pt>
                <c:pt idx="260">
                  <c:v>101</c:v>
                </c:pt>
                <c:pt idx="261">
                  <c:v>98</c:v>
                </c:pt>
                <c:pt idx="262">
                  <c:v>73</c:v>
                </c:pt>
                <c:pt idx="263">
                  <c:v>16</c:v>
                </c:pt>
                <c:pt idx="264">
                  <c:v>7</c:v>
                </c:pt>
                <c:pt idx="265">
                  <c:v>78</c:v>
                </c:pt>
                <c:pt idx="266">
                  <c:v>89</c:v>
                </c:pt>
                <c:pt idx="267">
                  <c:v>94</c:v>
                </c:pt>
                <c:pt idx="268">
                  <c:v>91</c:v>
                </c:pt>
                <c:pt idx="269">
                  <c:v>83</c:v>
                </c:pt>
                <c:pt idx="270">
                  <c:v>9</c:v>
                </c:pt>
                <c:pt idx="271">
                  <c:v>5</c:v>
                </c:pt>
                <c:pt idx="272">
                  <c:v>76</c:v>
                </c:pt>
                <c:pt idx="273">
                  <c:v>79</c:v>
                </c:pt>
                <c:pt idx="274">
                  <c:v>30</c:v>
                </c:pt>
                <c:pt idx="275">
                  <c:v>82</c:v>
                </c:pt>
                <c:pt idx="276">
                  <c:v>75</c:v>
                </c:pt>
                <c:pt idx="277">
                  <c:v>7</c:v>
                </c:pt>
                <c:pt idx="278">
                  <c:v>6</c:v>
                </c:pt>
                <c:pt idx="279">
                  <c:v>87</c:v>
                </c:pt>
                <c:pt idx="280">
                  <c:v>89</c:v>
                </c:pt>
                <c:pt idx="281">
                  <c:v>83</c:v>
                </c:pt>
                <c:pt idx="282">
                  <c:v>84</c:v>
                </c:pt>
                <c:pt idx="283">
                  <c:v>76</c:v>
                </c:pt>
                <c:pt idx="284">
                  <c:v>13</c:v>
                </c:pt>
                <c:pt idx="285">
                  <c:v>3</c:v>
                </c:pt>
                <c:pt idx="286">
                  <c:v>77</c:v>
                </c:pt>
                <c:pt idx="287">
                  <c:v>96</c:v>
                </c:pt>
                <c:pt idx="288">
                  <c:v>88</c:v>
                </c:pt>
                <c:pt idx="289">
                  <c:v>92</c:v>
                </c:pt>
                <c:pt idx="290">
                  <c:v>69</c:v>
                </c:pt>
                <c:pt idx="291">
                  <c:v>14</c:v>
                </c:pt>
                <c:pt idx="292">
                  <c:v>5</c:v>
                </c:pt>
                <c:pt idx="293">
                  <c:v>82</c:v>
                </c:pt>
                <c:pt idx="294">
                  <c:v>80</c:v>
                </c:pt>
                <c:pt idx="295">
                  <c:v>92</c:v>
                </c:pt>
                <c:pt idx="296">
                  <c:v>92</c:v>
                </c:pt>
                <c:pt idx="297">
                  <c:v>62</c:v>
                </c:pt>
                <c:pt idx="298">
                  <c:v>9</c:v>
                </c:pt>
                <c:pt idx="299">
                  <c:v>3</c:v>
                </c:pt>
                <c:pt idx="300">
                  <c:v>88</c:v>
                </c:pt>
                <c:pt idx="301">
                  <c:v>81</c:v>
                </c:pt>
                <c:pt idx="302">
                  <c:v>92</c:v>
                </c:pt>
                <c:pt idx="303">
                  <c:v>102</c:v>
                </c:pt>
                <c:pt idx="304">
                  <c:v>82</c:v>
                </c:pt>
                <c:pt idx="305">
                  <c:v>15</c:v>
                </c:pt>
                <c:pt idx="306">
                  <c:v>0</c:v>
                </c:pt>
                <c:pt idx="307">
                  <c:v>85</c:v>
                </c:pt>
                <c:pt idx="308">
                  <c:v>99</c:v>
                </c:pt>
                <c:pt idx="309">
                  <c:v>101</c:v>
                </c:pt>
                <c:pt idx="310">
                  <c:v>96</c:v>
                </c:pt>
                <c:pt idx="311">
                  <c:v>78</c:v>
                </c:pt>
                <c:pt idx="312">
                  <c:v>14</c:v>
                </c:pt>
                <c:pt idx="313">
                  <c:v>7</c:v>
                </c:pt>
                <c:pt idx="314">
                  <c:v>86</c:v>
                </c:pt>
                <c:pt idx="315">
                  <c:v>82</c:v>
                </c:pt>
                <c:pt idx="316">
                  <c:v>79</c:v>
                </c:pt>
                <c:pt idx="317">
                  <c:v>90</c:v>
                </c:pt>
                <c:pt idx="318">
                  <c:v>73</c:v>
                </c:pt>
                <c:pt idx="319">
                  <c:v>14</c:v>
                </c:pt>
                <c:pt idx="320">
                  <c:v>10</c:v>
                </c:pt>
                <c:pt idx="321">
                  <c:v>112</c:v>
                </c:pt>
                <c:pt idx="322">
                  <c:v>105</c:v>
                </c:pt>
                <c:pt idx="323">
                  <c:v>108</c:v>
                </c:pt>
                <c:pt idx="324">
                  <c:v>105</c:v>
                </c:pt>
                <c:pt idx="325">
                  <c:v>92</c:v>
                </c:pt>
                <c:pt idx="326">
                  <c:v>34</c:v>
                </c:pt>
                <c:pt idx="327">
                  <c:v>11</c:v>
                </c:pt>
                <c:pt idx="328">
                  <c:v>98</c:v>
                </c:pt>
                <c:pt idx="329">
                  <c:v>120</c:v>
                </c:pt>
                <c:pt idx="330">
                  <c:v>109</c:v>
                </c:pt>
                <c:pt idx="331">
                  <c:v>97</c:v>
                </c:pt>
                <c:pt idx="332">
                  <c:v>24</c:v>
                </c:pt>
                <c:pt idx="333">
                  <c:v>32</c:v>
                </c:pt>
                <c:pt idx="334">
                  <c:v>17</c:v>
                </c:pt>
                <c:pt idx="335">
                  <c:v>91</c:v>
                </c:pt>
                <c:pt idx="336">
                  <c:v>107</c:v>
                </c:pt>
                <c:pt idx="337">
                  <c:v>91</c:v>
                </c:pt>
                <c:pt idx="338">
                  <c:v>54</c:v>
                </c:pt>
                <c:pt idx="339">
                  <c:v>56</c:v>
                </c:pt>
                <c:pt idx="340">
                  <c:v>18</c:v>
                </c:pt>
                <c:pt idx="341">
                  <c:v>5</c:v>
                </c:pt>
                <c:pt idx="342">
                  <c:v>90</c:v>
                </c:pt>
                <c:pt idx="343">
                  <c:v>106</c:v>
                </c:pt>
                <c:pt idx="344">
                  <c:v>108</c:v>
                </c:pt>
                <c:pt idx="345">
                  <c:v>86</c:v>
                </c:pt>
                <c:pt idx="346">
                  <c:v>48</c:v>
                </c:pt>
                <c:pt idx="347">
                  <c:v>21</c:v>
                </c:pt>
                <c:pt idx="348">
                  <c:v>17</c:v>
                </c:pt>
                <c:pt idx="349">
                  <c:v>100</c:v>
                </c:pt>
                <c:pt idx="350">
                  <c:v>77</c:v>
                </c:pt>
                <c:pt idx="351">
                  <c:v>70</c:v>
                </c:pt>
                <c:pt idx="352">
                  <c:v>17</c:v>
                </c:pt>
                <c:pt idx="353">
                  <c:v>33</c:v>
                </c:pt>
                <c:pt idx="354">
                  <c:v>18</c:v>
                </c:pt>
                <c:pt idx="355">
                  <c:v>8</c:v>
                </c:pt>
                <c:pt idx="356">
                  <c:v>78</c:v>
                </c:pt>
                <c:pt idx="357">
                  <c:v>109</c:v>
                </c:pt>
                <c:pt idx="358">
                  <c:v>111</c:v>
                </c:pt>
                <c:pt idx="359">
                  <c:v>67</c:v>
                </c:pt>
                <c:pt idx="360">
                  <c:v>43</c:v>
                </c:pt>
                <c:pt idx="361">
                  <c:v>8</c:v>
                </c:pt>
                <c:pt idx="362">
                  <c:v>4</c:v>
                </c:pt>
                <c:pt idx="363">
                  <c:v>87</c:v>
                </c:pt>
                <c:pt idx="364">
                  <c:v>104</c:v>
                </c:pt>
                <c:pt idx="365">
                  <c:v>101</c:v>
                </c:pt>
                <c:pt idx="366">
                  <c:v>116</c:v>
                </c:pt>
                <c:pt idx="367">
                  <c:v>111</c:v>
                </c:pt>
                <c:pt idx="368">
                  <c:v>18</c:v>
                </c:pt>
                <c:pt idx="369">
                  <c:v>14</c:v>
                </c:pt>
                <c:pt idx="370">
                  <c:v>100</c:v>
                </c:pt>
                <c:pt idx="371">
                  <c:v>104</c:v>
                </c:pt>
                <c:pt idx="372">
                  <c:v>113</c:v>
                </c:pt>
                <c:pt idx="373">
                  <c:v>112</c:v>
                </c:pt>
                <c:pt idx="374">
                  <c:v>99</c:v>
                </c:pt>
                <c:pt idx="375">
                  <c:v>50</c:v>
                </c:pt>
                <c:pt idx="376">
                  <c:v>10</c:v>
                </c:pt>
                <c:pt idx="377">
                  <c:v>52</c:v>
                </c:pt>
                <c:pt idx="378">
                  <c:v>63</c:v>
                </c:pt>
                <c:pt idx="379">
                  <c:v>62</c:v>
                </c:pt>
                <c:pt idx="380">
                  <c:v>75</c:v>
                </c:pt>
                <c:pt idx="381">
                  <c:v>59</c:v>
                </c:pt>
                <c:pt idx="382">
                  <c:v>32</c:v>
                </c:pt>
                <c:pt idx="383">
                  <c:v>12</c:v>
                </c:pt>
                <c:pt idx="384">
                  <c:v>80</c:v>
                </c:pt>
                <c:pt idx="385">
                  <c:v>70</c:v>
                </c:pt>
                <c:pt idx="386">
                  <c:v>75</c:v>
                </c:pt>
                <c:pt idx="387">
                  <c:v>33</c:v>
                </c:pt>
                <c:pt idx="388">
                  <c:v>44</c:v>
                </c:pt>
                <c:pt idx="389">
                  <c:v>14</c:v>
                </c:pt>
                <c:pt idx="390">
                  <c:v>13</c:v>
                </c:pt>
                <c:pt idx="391">
                  <c:v>66</c:v>
                </c:pt>
                <c:pt idx="392">
                  <c:v>88</c:v>
                </c:pt>
                <c:pt idx="393">
                  <c:v>105</c:v>
                </c:pt>
                <c:pt idx="394">
                  <c:v>67</c:v>
                </c:pt>
                <c:pt idx="395">
                  <c:v>40</c:v>
                </c:pt>
                <c:pt idx="396">
                  <c:v>12</c:v>
                </c:pt>
                <c:pt idx="397">
                  <c:v>3</c:v>
                </c:pt>
                <c:pt idx="398">
                  <c:v>53</c:v>
                </c:pt>
                <c:pt idx="399">
                  <c:v>57</c:v>
                </c:pt>
                <c:pt idx="400">
                  <c:v>59</c:v>
                </c:pt>
                <c:pt idx="401">
                  <c:v>40</c:v>
                </c:pt>
                <c:pt idx="402">
                  <c:v>23</c:v>
                </c:pt>
                <c:pt idx="403">
                  <c:v>16</c:v>
                </c:pt>
                <c:pt idx="404">
                  <c:v>6</c:v>
                </c:pt>
                <c:pt idx="405">
                  <c:v>13</c:v>
                </c:pt>
                <c:pt idx="406">
                  <c:v>1</c:v>
                </c:pt>
                <c:pt idx="407">
                  <c:v>15</c:v>
                </c:pt>
                <c:pt idx="408">
                  <c:v>23</c:v>
                </c:pt>
                <c:pt idx="409">
                  <c:v>33</c:v>
                </c:pt>
                <c:pt idx="410">
                  <c:v>21</c:v>
                </c:pt>
                <c:pt idx="411">
                  <c:v>8</c:v>
                </c:pt>
                <c:pt idx="412">
                  <c:v>14</c:v>
                </c:pt>
                <c:pt idx="413">
                  <c:v>0</c:v>
                </c:pt>
                <c:pt idx="414">
                  <c:v>22</c:v>
                </c:pt>
                <c:pt idx="415">
                  <c:v>31</c:v>
                </c:pt>
                <c:pt idx="416">
                  <c:v>36</c:v>
                </c:pt>
                <c:pt idx="417">
                  <c:v>22</c:v>
                </c:pt>
                <c:pt idx="418">
                  <c:v>0</c:v>
                </c:pt>
                <c:pt idx="419">
                  <c:v>0</c:v>
                </c:pt>
                <c:pt idx="420">
                  <c:v>51</c:v>
                </c:pt>
                <c:pt idx="421">
                  <c:v>61</c:v>
                </c:pt>
                <c:pt idx="422">
                  <c:v>56</c:v>
                </c:pt>
                <c:pt idx="423">
                  <c:v>52</c:v>
                </c:pt>
                <c:pt idx="424">
                  <c:v>14</c:v>
                </c:pt>
                <c:pt idx="425">
                  <c:v>0</c:v>
                </c:pt>
                <c:pt idx="426">
                  <c:v>45</c:v>
                </c:pt>
                <c:pt idx="427">
                  <c:v>73</c:v>
                </c:pt>
                <c:pt idx="428">
                  <c:v>40</c:v>
                </c:pt>
                <c:pt idx="429">
                  <c:v>63</c:v>
                </c:pt>
                <c:pt idx="430">
                  <c:v>40</c:v>
                </c:pt>
                <c:pt idx="431">
                  <c:v>8</c:v>
                </c:pt>
                <c:pt idx="432">
                  <c:v>1</c:v>
                </c:pt>
                <c:pt idx="433">
                  <c:v>49</c:v>
                </c:pt>
                <c:pt idx="434">
                  <c:v>31</c:v>
                </c:pt>
                <c:pt idx="435">
                  <c:v>29</c:v>
                </c:pt>
                <c:pt idx="436">
                  <c:v>57</c:v>
                </c:pt>
                <c:pt idx="437">
                  <c:v>28</c:v>
                </c:pt>
                <c:pt idx="438">
                  <c:v>8</c:v>
                </c:pt>
                <c:pt idx="439">
                  <c:v>3</c:v>
                </c:pt>
                <c:pt idx="440">
                  <c:v>50</c:v>
                </c:pt>
                <c:pt idx="441">
                  <c:v>57</c:v>
                </c:pt>
                <c:pt idx="442">
                  <c:v>55</c:v>
                </c:pt>
                <c:pt idx="443">
                  <c:v>74</c:v>
                </c:pt>
                <c:pt idx="444">
                  <c:v>61</c:v>
                </c:pt>
                <c:pt idx="445">
                  <c:v>20</c:v>
                </c:pt>
                <c:pt idx="446">
                  <c:v>14</c:v>
                </c:pt>
                <c:pt idx="447">
                  <c:v>85</c:v>
                </c:pt>
                <c:pt idx="448">
                  <c:v>92</c:v>
                </c:pt>
                <c:pt idx="449">
                  <c:v>77</c:v>
                </c:pt>
                <c:pt idx="450">
                  <c:v>68</c:v>
                </c:pt>
                <c:pt idx="451">
                  <c:v>75</c:v>
                </c:pt>
                <c:pt idx="452">
                  <c:v>49</c:v>
                </c:pt>
                <c:pt idx="453">
                  <c:v>14</c:v>
                </c:pt>
                <c:pt idx="454">
                  <c:v>59</c:v>
                </c:pt>
                <c:pt idx="455">
                  <c:v>71</c:v>
                </c:pt>
                <c:pt idx="456">
                  <c:v>97</c:v>
                </c:pt>
                <c:pt idx="457">
                  <c:v>106</c:v>
                </c:pt>
                <c:pt idx="458">
                  <c:v>93</c:v>
                </c:pt>
                <c:pt idx="459">
                  <c:v>47</c:v>
                </c:pt>
                <c:pt idx="460">
                  <c:v>21</c:v>
                </c:pt>
                <c:pt idx="461">
                  <c:v>66</c:v>
                </c:pt>
                <c:pt idx="462">
                  <c:v>79</c:v>
                </c:pt>
                <c:pt idx="463">
                  <c:v>101</c:v>
                </c:pt>
                <c:pt idx="464">
                  <c:v>69</c:v>
                </c:pt>
                <c:pt idx="465">
                  <c:v>45</c:v>
                </c:pt>
                <c:pt idx="466">
                  <c:v>8</c:v>
                </c:pt>
                <c:pt idx="467">
                  <c:v>6</c:v>
                </c:pt>
                <c:pt idx="468">
                  <c:v>64</c:v>
                </c:pt>
                <c:pt idx="469">
                  <c:v>66</c:v>
                </c:pt>
                <c:pt idx="470">
                  <c:v>43</c:v>
                </c:pt>
                <c:pt idx="471">
                  <c:v>48</c:v>
                </c:pt>
                <c:pt idx="472">
                  <c:v>65</c:v>
                </c:pt>
                <c:pt idx="473">
                  <c:v>28</c:v>
                </c:pt>
                <c:pt idx="474">
                  <c:v>18</c:v>
                </c:pt>
                <c:pt idx="475">
                  <c:v>107</c:v>
                </c:pt>
                <c:pt idx="476">
                  <c:v>89</c:v>
                </c:pt>
                <c:pt idx="477">
                  <c:v>70</c:v>
                </c:pt>
                <c:pt idx="478">
                  <c:v>48</c:v>
                </c:pt>
                <c:pt idx="479">
                  <c:v>43</c:v>
                </c:pt>
                <c:pt idx="480">
                  <c:v>11</c:v>
                </c:pt>
                <c:pt idx="481">
                  <c:v>5</c:v>
                </c:pt>
                <c:pt idx="482">
                  <c:v>54</c:v>
                </c:pt>
                <c:pt idx="483">
                  <c:v>66</c:v>
                </c:pt>
                <c:pt idx="484">
                  <c:v>54</c:v>
                </c:pt>
                <c:pt idx="485">
                  <c:v>75</c:v>
                </c:pt>
                <c:pt idx="486">
                  <c:v>92</c:v>
                </c:pt>
                <c:pt idx="487">
                  <c:v>25</c:v>
                </c:pt>
                <c:pt idx="488">
                  <c:v>2</c:v>
                </c:pt>
                <c:pt idx="489">
                  <c:v>50</c:v>
                </c:pt>
                <c:pt idx="490">
                  <c:v>54</c:v>
                </c:pt>
                <c:pt idx="491">
                  <c:v>68</c:v>
                </c:pt>
                <c:pt idx="492">
                  <c:v>116</c:v>
                </c:pt>
                <c:pt idx="493">
                  <c:v>66</c:v>
                </c:pt>
                <c:pt idx="494">
                  <c:v>33</c:v>
                </c:pt>
                <c:pt idx="495">
                  <c:v>7</c:v>
                </c:pt>
                <c:pt idx="496">
                  <c:v>30</c:v>
                </c:pt>
                <c:pt idx="497">
                  <c:v>33</c:v>
                </c:pt>
                <c:pt idx="498">
                  <c:v>30</c:v>
                </c:pt>
                <c:pt idx="499">
                  <c:v>12</c:v>
                </c:pt>
                <c:pt idx="500">
                  <c:v>1</c:v>
                </c:pt>
                <c:pt idx="501">
                  <c:v>4</c:v>
                </c:pt>
                <c:pt idx="502">
                  <c:v>1</c:v>
                </c:pt>
                <c:pt idx="503">
                  <c:v>41</c:v>
                </c:pt>
                <c:pt idx="504">
                  <c:v>55</c:v>
                </c:pt>
                <c:pt idx="505">
                  <c:v>55</c:v>
                </c:pt>
                <c:pt idx="506">
                  <c:v>48</c:v>
                </c:pt>
                <c:pt idx="507">
                  <c:v>43</c:v>
                </c:pt>
                <c:pt idx="508">
                  <c:v>23</c:v>
                </c:pt>
                <c:pt idx="509">
                  <c:v>11</c:v>
                </c:pt>
                <c:pt idx="510">
                  <c:v>78</c:v>
                </c:pt>
                <c:pt idx="511">
                  <c:v>96</c:v>
                </c:pt>
                <c:pt idx="512">
                  <c:v>99</c:v>
                </c:pt>
                <c:pt idx="513">
                  <c:v>76</c:v>
                </c:pt>
                <c:pt idx="514">
                  <c:v>74</c:v>
                </c:pt>
                <c:pt idx="515">
                  <c:v>66</c:v>
                </c:pt>
                <c:pt idx="516">
                  <c:v>46</c:v>
                </c:pt>
                <c:pt idx="517">
                  <c:v>122</c:v>
                </c:pt>
                <c:pt idx="518">
                  <c:v>152</c:v>
                </c:pt>
                <c:pt idx="519">
                  <c:v>151</c:v>
                </c:pt>
                <c:pt idx="520">
                  <c:v>170</c:v>
                </c:pt>
                <c:pt idx="521">
                  <c:v>140</c:v>
                </c:pt>
                <c:pt idx="522">
                  <c:v>86</c:v>
                </c:pt>
                <c:pt idx="523">
                  <c:v>73</c:v>
                </c:pt>
                <c:pt idx="524">
                  <c:v>137</c:v>
                </c:pt>
                <c:pt idx="525">
                  <c:v>99</c:v>
                </c:pt>
                <c:pt idx="526">
                  <c:v>176</c:v>
                </c:pt>
                <c:pt idx="527">
                  <c:v>169</c:v>
                </c:pt>
                <c:pt idx="528">
                  <c:v>138</c:v>
                </c:pt>
                <c:pt idx="529">
                  <c:v>61</c:v>
                </c:pt>
                <c:pt idx="530">
                  <c:v>47</c:v>
                </c:pt>
                <c:pt idx="531">
                  <c:v>75</c:v>
                </c:pt>
                <c:pt idx="532">
                  <c:v>58</c:v>
                </c:pt>
                <c:pt idx="533">
                  <c:v>18</c:v>
                </c:pt>
                <c:pt idx="534">
                  <c:v>107</c:v>
                </c:pt>
                <c:pt idx="535">
                  <c:v>114</c:v>
                </c:pt>
                <c:pt idx="536">
                  <c:v>86</c:v>
                </c:pt>
                <c:pt idx="537">
                  <c:v>58</c:v>
                </c:pt>
                <c:pt idx="538">
                  <c:v>166</c:v>
                </c:pt>
                <c:pt idx="539">
                  <c:v>161</c:v>
                </c:pt>
                <c:pt idx="540">
                  <c:v>148</c:v>
                </c:pt>
                <c:pt idx="541">
                  <c:v>89</c:v>
                </c:pt>
                <c:pt idx="542">
                  <c:v>142</c:v>
                </c:pt>
                <c:pt idx="543">
                  <c:v>90</c:v>
                </c:pt>
                <c:pt idx="544">
                  <c:v>63</c:v>
                </c:pt>
                <c:pt idx="545">
                  <c:v>156</c:v>
                </c:pt>
                <c:pt idx="546">
                  <c:v>150</c:v>
                </c:pt>
                <c:pt idx="547">
                  <c:v>88</c:v>
                </c:pt>
                <c:pt idx="548">
                  <c:v>123</c:v>
                </c:pt>
                <c:pt idx="549">
                  <c:v>88</c:v>
                </c:pt>
                <c:pt idx="550">
                  <c:v>32</c:v>
                </c:pt>
                <c:pt idx="551">
                  <c:v>20</c:v>
                </c:pt>
                <c:pt idx="552">
                  <c:v>105</c:v>
                </c:pt>
                <c:pt idx="553">
                  <c:v>140</c:v>
                </c:pt>
                <c:pt idx="554">
                  <c:v>152</c:v>
                </c:pt>
                <c:pt idx="555">
                  <c:v>149</c:v>
                </c:pt>
                <c:pt idx="556">
                  <c:v>142</c:v>
                </c:pt>
                <c:pt idx="557">
                  <c:v>75</c:v>
                </c:pt>
                <c:pt idx="558">
                  <c:v>35</c:v>
                </c:pt>
                <c:pt idx="559">
                  <c:v>121</c:v>
                </c:pt>
                <c:pt idx="560">
                  <c:v>117</c:v>
                </c:pt>
                <c:pt idx="561">
                  <c:v>113</c:v>
                </c:pt>
                <c:pt idx="562">
                  <c:v>113</c:v>
                </c:pt>
                <c:pt idx="563">
                  <c:v>109</c:v>
                </c:pt>
                <c:pt idx="564">
                  <c:v>60</c:v>
                </c:pt>
                <c:pt idx="565">
                  <c:v>26</c:v>
                </c:pt>
                <c:pt idx="566">
                  <c:v>130</c:v>
                </c:pt>
                <c:pt idx="567">
                  <c:v>141</c:v>
                </c:pt>
                <c:pt idx="568">
                  <c:v>122</c:v>
                </c:pt>
                <c:pt idx="569">
                  <c:v>120</c:v>
                </c:pt>
                <c:pt idx="570">
                  <c:v>84</c:v>
                </c:pt>
                <c:pt idx="571">
                  <c:v>34</c:v>
                </c:pt>
                <c:pt idx="572">
                  <c:v>11</c:v>
                </c:pt>
                <c:pt idx="573">
                  <c:v>109</c:v>
                </c:pt>
                <c:pt idx="574">
                  <c:v>118</c:v>
                </c:pt>
                <c:pt idx="575">
                  <c:v>108</c:v>
                </c:pt>
                <c:pt idx="576">
                  <c:v>126</c:v>
                </c:pt>
                <c:pt idx="577">
                  <c:v>110</c:v>
                </c:pt>
                <c:pt idx="578">
                  <c:v>41</c:v>
                </c:pt>
                <c:pt idx="579">
                  <c:v>16</c:v>
                </c:pt>
                <c:pt idx="580">
                  <c:v>92</c:v>
                </c:pt>
                <c:pt idx="581">
                  <c:v>92</c:v>
                </c:pt>
                <c:pt idx="582">
                  <c:v>91</c:v>
                </c:pt>
                <c:pt idx="583">
                  <c:v>102</c:v>
                </c:pt>
                <c:pt idx="584">
                  <c:v>96</c:v>
                </c:pt>
                <c:pt idx="585">
                  <c:v>41</c:v>
                </c:pt>
                <c:pt idx="586">
                  <c:v>20</c:v>
                </c:pt>
                <c:pt idx="587">
                  <c:v>78</c:v>
                </c:pt>
                <c:pt idx="588">
                  <c:v>102</c:v>
                </c:pt>
                <c:pt idx="589">
                  <c:v>99</c:v>
                </c:pt>
                <c:pt idx="590">
                  <c:v>95</c:v>
                </c:pt>
                <c:pt idx="591">
                  <c:v>73</c:v>
                </c:pt>
                <c:pt idx="592">
                  <c:v>42</c:v>
                </c:pt>
                <c:pt idx="593">
                  <c:v>16</c:v>
                </c:pt>
                <c:pt idx="594">
                  <c:v>106</c:v>
                </c:pt>
                <c:pt idx="595">
                  <c:v>110</c:v>
                </c:pt>
                <c:pt idx="596">
                  <c:v>111</c:v>
                </c:pt>
                <c:pt idx="597">
                  <c:v>116</c:v>
                </c:pt>
                <c:pt idx="598">
                  <c:v>88</c:v>
                </c:pt>
                <c:pt idx="599">
                  <c:v>43</c:v>
                </c:pt>
                <c:pt idx="600">
                  <c:v>23</c:v>
                </c:pt>
                <c:pt idx="601">
                  <c:v>107</c:v>
                </c:pt>
                <c:pt idx="602">
                  <c:v>127</c:v>
                </c:pt>
                <c:pt idx="603">
                  <c:v>123</c:v>
                </c:pt>
                <c:pt idx="604">
                  <c:v>114</c:v>
                </c:pt>
                <c:pt idx="605">
                  <c:v>96</c:v>
                </c:pt>
                <c:pt idx="606">
                  <c:v>44</c:v>
                </c:pt>
                <c:pt idx="607">
                  <c:v>32</c:v>
                </c:pt>
                <c:pt idx="608">
                  <c:v>87</c:v>
                </c:pt>
                <c:pt idx="609">
                  <c:v>100</c:v>
                </c:pt>
                <c:pt idx="610">
                  <c:v>107</c:v>
                </c:pt>
                <c:pt idx="611">
                  <c:v>124</c:v>
                </c:pt>
                <c:pt idx="612">
                  <c:v>115</c:v>
                </c:pt>
                <c:pt idx="613">
                  <c:v>46</c:v>
                </c:pt>
                <c:pt idx="614">
                  <c:v>39</c:v>
                </c:pt>
                <c:pt idx="615">
                  <c:v>109</c:v>
                </c:pt>
                <c:pt idx="616">
                  <c:v>112</c:v>
                </c:pt>
                <c:pt idx="617">
                  <c:v>120</c:v>
                </c:pt>
                <c:pt idx="618">
                  <c:v>99</c:v>
                </c:pt>
                <c:pt idx="619">
                  <c:v>87</c:v>
                </c:pt>
                <c:pt idx="620">
                  <c:v>39</c:v>
                </c:pt>
                <c:pt idx="621">
                  <c:v>36</c:v>
                </c:pt>
                <c:pt idx="622">
                  <c:v>94</c:v>
                </c:pt>
                <c:pt idx="623">
                  <c:v>94</c:v>
                </c:pt>
                <c:pt idx="624">
                  <c:v>87</c:v>
                </c:pt>
                <c:pt idx="625">
                  <c:v>91</c:v>
                </c:pt>
                <c:pt idx="626">
                  <c:v>83</c:v>
                </c:pt>
                <c:pt idx="627">
                  <c:v>36</c:v>
                </c:pt>
                <c:pt idx="628">
                  <c:v>22</c:v>
                </c:pt>
                <c:pt idx="629">
                  <c:v>89</c:v>
                </c:pt>
                <c:pt idx="630">
                  <c:v>80</c:v>
                </c:pt>
                <c:pt idx="631">
                  <c:v>82</c:v>
                </c:pt>
                <c:pt idx="632">
                  <c:v>79</c:v>
                </c:pt>
                <c:pt idx="633">
                  <c:v>69</c:v>
                </c:pt>
                <c:pt idx="634">
                  <c:v>27</c:v>
                </c:pt>
                <c:pt idx="635">
                  <c:v>18</c:v>
                </c:pt>
                <c:pt idx="636">
                  <c:v>77</c:v>
                </c:pt>
                <c:pt idx="637">
                  <c:v>83</c:v>
                </c:pt>
                <c:pt idx="638">
                  <c:v>69</c:v>
                </c:pt>
                <c:pt idx="639">
                  <c:v>14</c:v>
                </c:pt>
                <c:pt idx="640">
                  <c:v>29</c:v>
                </c:pt>
                <c:pt idx="641">
                  <c:v>16</c:v>
                </c:pt>
                <c:pt idx="642">
                  <c:v>6</c:v>
                </c:pt>
                <c:pt idx="643">
                  <c:v>73</c:v>
                </c:pt>
                <c:pt idx="644">
                  <c:v>76</c:v>
                </c:pt>
                <c:pt idx="645">
                  <c:v>73</c:v>
                </c:pt>
                <c:pt idx="646">
                  <c:v>71</c:v>
                </c:pt>
                <c:pt idx="647">
                  <c:v>72</c:v>
                </c:pt>
                <c:pt idx="648">
                  <c:v>19</c:v>
                </c:pt>
                <c:pt idx="649">
                  <c:v>8</c:v>
                </c:pt>
                <c:pt idx="650">
                  <c:v>83</c:v>
                </c:pt>
                <c:pt idx="651">
                  <c:v>78</c:v>
                </c:pt>
                <c:pt idx="652">
                  <c:v>64</c:v>
                </c:pt>
                <c:pt idx="653">
                  <c:v>80</c:v>
                </c:pt>
                <c:pt idx="654">
                  <c:v>70</c:v>
                </c:pt>
                <c:pt idx="655">
                  <c:v>17</c:v>
                </c:pt>
                <c:pt idx="656">
                  <c:v>12</c:v>
                </c:pt>
                <c:pt idx="657">
                  <c:v>70</c:v>
                </c:pt>
                <c:pt idx="658">
                  <c:v>72</c:v>
                </c:pt>
                <c:pt idx="659">
                  <c:v>77</c:v>
                </c:pt>
                <c:pt idx="660">
                  <c:v>69</c:v>
                </c:pt>
                <c:pt idx="661">
                  <c:v>55</c:v>
                </c:pt>
                <c:pt idx="662">
                  <c:v>17</c:v>
                </c:pt>
                <c:pt idx="663">
                  <c:v>4</c:v>
                </c:pt>
                <c:pt idx="664">
                  <c:v>67</c:v>
                </c:pt>
                <c:pt idx="665">
                  <c:v>76</c:v>
                </c:pt>
                <c:pt idx="666">
                  <c:v>87</c:v>
                </c:pt>
                <c:pt idx="667">
                  <c:v>87</c:v>
                </c:pt>
                <c:pt idx="668">
                  <c:v>70</c:v>
                </c:pt>
                <c:pt idx="669">
                  <c:v>25</c:v>
                </c:pt>
                <c:pt idx="670">
                  <c:v>7</c:v>
                </c:pt>
                <c:pt idx="671">
                  <c:v>71</c:v>
                </c:pt>
                <c:pt idx="672">
                  <c:v>89</c:v>
                </c:pt>
                <c:pt idx="673">
                  <c:v>82</c:v>
                </c:pt>
                <c:pt idx="674">
                  <c:v>99</c:v>
                </c:pt>
                <c:pt idx="675">
                  <c:v>78</c:v>
                </c:pt>
                <c:pt idx="676">
                  <c:v>32</c:v>
                </c:pt>
                <c:pt idx="677">
                  <c:v>11</c:v>
                </c:pt>
                <c:pt idx="678">
                  <c:v>87</c:v>
                </c:pt>
                <c:pt idx="679">
                  <c:v>90</c:v>
                </c:pt>
                <c:pt idx="680">
                  <c:v>90</c:v>
                </c:pt>
                <c:pt idx="681">
                  <c:v>95</c:v>
                </c:pt>
                <c:pt idx="682">
                  <c:v>76</c:v>
                </c:pt>
                <c:pt idx="683">
                  <c:v>12</c:v>
                </c:pt>
                <c:pt idx="684">
                  <c:v>6</c:v>
                </c:pt>
                <c:pt idx="685">
                  <c:v>54</c:v>
                </c:pt>
                <c:pt idx="686">
                  <c:v>47</c:v>
                </c:pt>
                <c:pt idx="687">
                  <c:v>66</c:v>
                </c:pt>
                <c:pt idx="688">
                  <c:v>73</c:v>
                </c:pt>
                <c:pt idx="689">
                  <c:v>54</c:v>
                </c:pt>
                <c:pt idx="690">
                  <c:v>27</c:v>
                </c:pt>
                <c:pt idx="691">
                  <c:v>21</c:v>
                </c:pt>
                <c:pt idx="692">
                  <c:v>112</c:v>
                </c:pt>
                <c:pt idx="693">
                  <c:v>123</c:v>
                </c:pt>
                <c:pt idx="694">
                  <c:v>125</c:v>
                </c:pt>
                <c:pt idx="695">
                  <c:v>124</c:v>
                </c:pt>
                <c:pt idx="696">
                  <c:v>121</c:v>
                </c:pt>
                <c:pt idx="697">
                  <c:v>69</c:v>
                </c:pt>
                <c:pt idx="698">
                  <c:v>52</c:v>
                </c:pt>
                <c:pt idx="699">
                  <c:v>110</c:v>
                </c:pt>
                <c:pt idx="700">
                  <c:v>108</c:v>
                </c:pt>
                <c:pt idx="701">
                  <c:v>143</c:v>
                </c:pt>
                <c:pt idx="702">
                  <c:v>146</c:v>
                </c:pt>
                <c:pt idx="703">
                  <c:v>148</c:v>
                </c:pt>
                <c:pt idx="704">
                  <c:v>62</c:v>
                </c:pt>
                <c:pt idx="705">
                  <c:v>53</c:v>
                </c:pt>
                <c:pt idx="706">
                  <c:v>127</c:v>
                </c:pt>
                <c:pt idx="707">
                  <c:v>60</c:v>
                </c:pt>
                <c:pt idx="708">
                  <c:v>86</c:v>
                </c:pt>
                <c:pt idx="709">
                  <c:v>63</c:v>
                </c:pt>
                <c:pt idx="710">
                  <c:v>41</c:v>
                </c:pt>
                <c:pt idx="711">
                  <c:v>17</c:v>
                </c:pt>
                <c:pt idx="712">
                  <c:v>13</c:v>
                </c:pt>
                <c:pt idx="713">
                  <c:v>87</c:v>
                </c:pt>
                <c:pt idx="714">
                  <c:v>131</c:v>
                </c:pt>
                <c:pt idx="715">
                  <c:v>125</c:v>
                </c:pt>
                <c:pt idx="716">
                  <c:v>140</c:v>
                </c:pt>
                <c:pt idx="717">
                  <c:v>77</c:v>
                </c:pt>
                <c:pt idx="718">
                  <c:v>90</c:v>
                </c:pt>
                <c:pt idx="719">
                  <c:v>55</c:v>
                </c:pt>
                <c:pt idx="720">
                  <c:v>81</c:v>
                </c:pt>
                <c:pt idx="721">
                  <c:v>135</c:v>
                </c:pt>
                <c:pt idx="722">
                  <c:v>147</c:v>
                </c:pt>
                <c:pt idx="723">
                  <c:v>155</c:v>
                </c:pt>
                <c:pt idx="724">
                  <c:v>131</c:v>
                </c:pt>
                <c:pt idx="725">
                  <c:v>89</c:v>
                </c:pt>
                <c:pt idx="726">
                  <c:v>60</c:v>
                </c:pt>
                <c:pt idx="727">
                  <c:v>158</c:v>
                </c:pt>
                <c:pt idx="728">
                  <c:v>172</c:v>
                </c:pt>
                <c:pt idx="729">
                  <c:v>152</c:v>
                </c:pt>
                <c:pt idx="730">
                  <c:v>163</c:v>
                </c:pt>
                <c:pt idx="731">
                  <c:v>144</c:v>
                </c:pt>
                <c:pt idx="732">
                  <c:v>58</c:v>
                </c:pt>
                <c:pt idx="733">
                  <c:v>13</c:v>
                </c:pt>
                <c:pt idx="734">
                  <c:v>90</c:v>
                </c:pt>
                <c:pt idx="735">
                  <c:v>120</c:v>
                </c:pt>
                <c:pt idx="736">
                  <c:v>135</c:v>
                </c:pt>
                <c:pt idx="737">
                  <c:v>136</c:v>
                </c:pt>
                <c:pt idx="738">
                  <c:v>128</c:v>
                </c:pt>
                <c:pt idx="739">
                  <c:v>60</c:v>
                </c:pt>
                <c:pt idx="740">
                  <c:v>18</c:v>
                </c:pt>
                <c:pt idx="741">
                  <c:v>124</c:v>
                </c:pt>
                <c:pt idx="742">
                  <c:v>121</c:v>
                </c:pt>
                <c:pt idx="743">
                  <c:v>131</c:v>
                </c:pt>
                <c:pt idx="744">
                  <c:v>125</c:v>
                </c:pt>
                <c:pt idx="745">
                  <c:v>111</c:v>
                </c:pt>
                <c:pt idx="746">
                  <c:v>45</c:v>
                </c:pt>
                <c:pt idx="747">
                  <c:v>17</c:v>
                </c:pt>
                <c:pt idx="748">
                  <c:v>112</c:v>
                </c:pt>
                <c:pt idx="749">
                  <c:v>120</c:v>
                </c:pt>
                <c:pt idx="750">
                  <c:v>119</c:v>
                </c:pt>
                <c:pt idx="751">
                  <c:v>101</c:v>
                </c:pt>
                <c:pt idx="752">
                  <c:v>40</c:v>
                </c:pt>
                <c:pt idx="753">
                  <c:v>25</c:v>
                </c:pt>
                <c:pt idx="754">
                  <c:v>13</c:v>
                </c:pt>
                <c:pt idx="755">
                  <c:v>36</c:v>
                </c:pt>
                <c:pt idx="756">
                  <c:v>85</c:v>
                </c:pt>
                <c:pt idx="757">
                  <c:v>101</c:v>
                </c:pt>
                <c:pt idx="758">
                  <c:v>105</c:v>
                </c:pt>
                <c:pt idx="759">
                  <c:v>71</c:v>
                </c:pt>
                <c:pt idx="760">
                  <c:v>28</c:v>
                </c:pt>
                <c:pt idx="761">
                  <c:v>19</c:v>
                </c:pt>
                <c:pt idx="762">
                  <c:v>94</c:v>
                </c:pt>
                <c:pt idx="763">
                  <c:v>101</c:v>
                </c:pt>
                <c:pt idx="764">
                  <c:v>70</c:v>
                </c:pt>
                <c:pt idx="765">
                  <c:v>41</c:v>
                </c:pt>
                <c:pt idx="766">
                  <c:v>39</c:v>
                </c:pt>
                <c:pt idx="767">
                  <c:v>31</c:v>
                </c:pt>
                <c:pt idx="768">
                  <c:v>11</c:v>
                </c:pt>
                <c:pt idx="769">
                  <c:v>35</c:v>
                </c:pt>
                <c:pt idx="770">
                  <c:v>9</c:v>
                </c:pt>
                <c:pt idx="771">
                  <c:v>3</c:v>
                </c:pt>
                <c:pt idx="772">
                  <c:v>25</c:v>
                </c:pt>
                <c:pt idx="773">
                  <c:v>17</c:v>
                </c:pt>
                <c:pt idx="774">
                  <c:v>9</c:v>
                </c:pt>
                <c:pt idx="775">
                  <c:v>3</c:v>
                </c:pt>
                <c:pt idx="776">
                  <c:v>17</c:v>
                </c:pt>
                <c:pt idx="777">
                  <c:v>9</c:v>
                </c:pt>
                <c:pt idx="778">
                  <c:v>2</c:v>
                </c:pt>
                <c:pt idx="779">
                  <c:v>9</c:v>
                </c:pt>
                <c:pt idx="780">
                  <c:v>9</c:v>
                </c:pt>
                <c:pt idx="781">
                  <c:v>5</c:v>
                </c:pt>
                <c:pt idx="782">
                  <c:v>4</c:v>
                </c:pt>
                <c:pt idx="783">
                  <c:v>2</c:v>
                </c:pt>
                <c:pt idx="784">
                  <c:v>26</c:v>
                </c:pt>
                <c:pt idx="785">
                  <c:v>37</c:v>
                </c:pt>
                <c:pt idx="786">
                  <c:v>50</c:v>
                </c:pt>
                <c:pt idx="787">
                  <c:v>47</c:v>
                </c:pt>
                <c:pt idx="788">
                  <c:v>25</c:v>
                </c:pt>
                <c:pt idx="789">
                  <c:v>10</c:v>
                </c:pt>
                <c:pt idx="790">
                  <c:v>56</c:v>
                </c:pt>
                <c:pt idx="791">
                  <c:v>47</c:v>
                </c:pt>
                <c:pt idx="792">
                  <c:v>50</c:v>
                </c:pt>
                <c:pt idx="793">
                  <c:v>52</c:v>
                </c:pt>
                <c:pt idx="794">
                  <c:v>51</c:v>
                </c:pt>
                <c:pt idx="795">
                  <c:v>15</c:v>
                </c:pt>
                <c:pt idx="796">
                  <c:v>8</c:v>
                </c:pt>
                <c:pt idx="797">
                  <c:v>54</c:v>
                </c:pt>
                <c:pt idx="798">
                  <c:v>54</c:v>
                </c:pt>
                <c:pt idx="799">
                  <c:v>59</c:v>
                </c:pt>
                <c:pt idx="800">
                  <c:v>63</c:v>
                </c:pt>
                <c:pt idx="801">
                  <c:v>70</c:v>
                </c:pt>
                <c:pt idx="802">
                  <c:v>33</c:v>
                </c:pt>
                <c:pt idx="803">
                  <c:v>15</c:v>
                </c:pt>
                <c:pt idx="804">
                  <c:v>82</c:v>
                </c:pt>
                <c:pt idx="805">
                  <c:v>68</c:v>
                </c:pt>
                <c:pt idx="806">
                  <c:v>59</c:v>
                </c:pt>
                <c:pt idx="807">
                  <c:v>62</c:v>
                </c:pt>
                <c:pt idx="808">
                  <c:v>69</c:v>
                </c:pt>
                <c:pt idx="809">
                  <c:v>21</c:v>
                </c:pt>
                <c:pt idx="810">
                  <c:v>16</c:v>
                </c:pt>
                <c:pt idx="811">
                  <c:v>39</c:v>
                </c:pt>
                <c:pt idx="812">
                  <c:v>44</c:v>
                </c:pt>
                <c:pt idx="813">
                  <c:v>39</c:v>
                </c:pt>
                <c:pt idx="814">
                  <c:v>41</c:v>
                </c:pt>
                <c:pt idx="815">
                  <c:v>46</c:v>
                </c:pt>
                <c:pt idx="816">
                  <c:v>10</c:v>
                </c:pt>
                <c:pt idx="817">
                  <c:v>2</c:v>
                </c:pt>
                <c:pt idx="818">
                  <c:v>41</c:v>
                </c:pt>
                <c:pt idx="819">
                  <c:v>23</c:v>
                </c:pt>
                <c:pt idx="820">
                  <c:v>45</c:v>
                </c:pt>
                <c:pt idx="821">
                  <c:v>47</c:v>
                </c:pt>
                <c:pt idx="822">
                  <c:v>43</c:v>
                </c:pt>
                <c:pt idx="823">
                  <c:v>18</c:v>
                </c:pt>
                <c:pt idx="824">
                  <c:v>6</c:v>
                </c:pt>
                <c:pt idx="825">
                  <c:v>63</c:v>
                </c:pt>
                <c:pt idx="826">
                  <c:v>87</c:v>
                </c:pt>
                <c:pt idx="827">
                  <c:v>111</c:v>
                </c:pt>
                <c:pt idx="828">
                  <c:v>83</c:v>
                </c:pt>
                <c:pt idx="829">
                  <c:v>104</c:v>
                </c:pt>
                <c:pt idx="830">
                  <c:v>60</c:v>
                </c:pt>
                <c:pt idx="831">
                  <c:v>50</c:v>
                </c:pt>
                <c:pt idx="832">
                  <c:v>95</c:v>
                </c:pt>
                <c:pt idx="833">
                  <c:v>116</c:v>
                </c:pt>
                <c:pt idx="834">
                  <c:v>111</c:v>
                </c:pt>
                <c:pt idx="835">
                  <c:v>96</c:v>
                </c:pt>
                <c:pt idx="836">
                  <c:v>94</c:v>
                </c:pt>
                <c:pt idx="837">
                  <c:v>16</c:v>
                </c:pt>
                <c:pt idx="838">
                  <c:v>7</c:v>
                </c:pt>
                <c:pt idx="839">
                  <c:v>77</c:v>
                </c:pt>
                <c:pt idx="840">
                  <c:v>103</c:v>
                </c:pt>
                <c:pt idx="841">
                  <c:v>140</c:v>
                </c:pt>
                <c:pt idx="842">
                  <c:v>160</c:v>
                </c:pt>
                <c:pt idx="843">
                  <c:v>156</c:v>
                </c:pt>
                <c:pt idx="844">
                  <c:v>91</c:v>
                </c:pt>
                <c:pt idx="845">
                  <c:v>62</c:v>
                </c:pt>
                <c:pt idx="846">
                  <c:v>167</c:v>
                </c:pt>
                <c:pt idx="847">
                  <c:v>177</c:v>
                </c:pt>
                <c:pt idx="848">
                  <c:v>170</c:v>
                </c:pt>
                <c:pt idx="849">
                  <c:v>169</c:v>
                </c:pt>
                <c:pt idx="850">
                  <c:v>166</c:v>
                </c:pt>
                <c:pt idx="851">
                  <c:v>107</c:v>
                </c:pt>
                <c:pt idx="852">
                  <c:v>64</c:v>
                </c:pt>
                <c:pt idx="853">
                  <c:v>169</c:v>
                </c:pt>
                <c:pt idx="854">
                  <c:v>193</c:v>
                </c:pt>
                <c:pt idx="855">
                  <c:v>184</c:v>
                </c:pt>
                <c:pt idx="856">
                  <c:v>188</c:v>
                </c:pt>
                <c:pt idx="857">
                  <c:v>171</c:v>
                </c:pt>
                <c:pt idx="858">
                  <c:v>99</c:v>
                </c:pt>
                <c:pt idx="859">
                  <c:v>48</c:v>
                </c:pt>
                <c:pt idx="860">
                  <c:v>131</c:v>
                </c:pt>
                <c:pt idx="861">
                  <c:v>134</c:v>
                </c:pt>
                <c:pt idx="862">
                  <c:v>162</c:v>
                </c:pt>
                <c:pt idx="863">
                  <c:v>185</c:v>
                </c:pt>
                <c:pt idx="864">
                  <c:v>165</c:v>
                </c:pt>
                <c:pt idx="865">
                  <c:v>45</c:v>
                </c:pt>
                <c:pt idx="866">
                  <c:v>20</c:v>
                </c:pt>
                <c:pt idx="867">
                  <c:v>140</c:v>
                </c:pt>
                <c:pt idx="868">
                  <c:v>126</c:v>
                </c:pt>
                <c:pt idx="869">
                  <c:v>104</c:v>
                </c:pt>
                <c:pt idx="870">
                  <c:v>111</c:v>
                </c:pt>
                <c:pt idx="871">
                  <c:v>121</c:v>
                </c:pt>
                <c:pt idx="872">
                  <c:v>47</c:v>
                </c:pt>
                <c:pt idx="873">
                  <c:v>40</c:v>
                </c:pt>
                <c:pt idx="874">
                  <c:v>181</c:v>
                </c:pt>
                <c:pt idx="875">
                  <c:v>198</c:v>
                </c:pt>
                <c:pt idx="876">
                  <c:v>193</c:v>
                </c:pt>
                <c:pt idx="877">
                  <c:v>193</c:v>
                </c:pt>
                <c:pt idx="878">
                  <c:v>204</c:v>
                </c:pt>
                <c:pt idx="879">
                  <c:v>137</c:v>
                </c:pt>
                <c:pt idx="880">
                  <c:v>72</c:v>
                </c:pt>
                <c:pt idx="881">
                  <c:v>203</c:v>
                </c:pt>
                <c:pt idx="882">
                  <c:v>217</c:v>
                </c:pt>
                <c:pt idx="883">
                  <c:v>198</c:v>
                </c:pt>
                <c:pt idx="884">
                  <c:v>125</c:v>
                </c:pt>
                <c:pt idx="885">
                  <c:v>68</c:v>
                </c:pt>
                <c:pt idx="886">
                  <c:v>99</c:v>
                </c:pt>
                <c:pt idx="887">
                  <c:v>21</c:v>
                </c:pt>
                <c:pt idx="888">
                  <c:v>133</c:v>
                </c:pt>
                <c:pt idx="889">
                  <c:v>176</c:v>
                </c:pt>
                <c:pt idx="890">
                  <c:v>133</c:v>
                </c:pt>
                <c:pt idx="891">
                  <c:v>162</c:v>
                </c:pt>
                <c:pt idx="892">
                  <c:v>188</c:v>
                </c:pt>
                <c:pt idx="893">
                  <c:v>83</c:v>
                </c:pt>
                <c:pt idx="894">
                  <c:v>56</c:v>
                </c:pt>
                <c:pt idx="895">
                  <c:v>204</c:v>
                </c:pt>
                <c:pt idx="896">
                  <c:v>212</c:v>
                </c:pt>
                <c:pt idx="897">
                  <c:v>210</c:v>
                </c:pt>
                <c:pt idx="898">
                  <c:v>107</c:v>
                </c:pt>
                <c:pt idx="899">
                  <c:v>150</c:v>
                </c:pt>
                <c:pt idx="900">
                  <c:v>116</c:v>
                </c:pt>
                <c:pt idx="901">
                  <c:v>61</c:v>
                </c:pt>
                <c:pt idx="902">
                  <c:v>190</c:v>
                </c:pt>
                <c:pt idx="903">
                  <c:v>201</c:v>
                </c:pt>
                <c:pt idx="904">
                  <c:v>195</c:v>
                </c:pt>
                <c:pt idx="905">
                  <c:v>190</c:v>
                </c:pt>
                <c:pt idx="906">
                  <c:v>177</c:v>
                </c:pt>
                <c:pt idx="907">
                  <c:v>112</c:v>
                </c:pt>
                <c:pt idx="908">
                  <c:v>59</c:v>
                </c:pt>
                <c:pt idx="909">
                  <c:v>186</c:v>
                </c:pt>
                <c:pt idx="910">
                  <c:v>186</c:v>
                </c:pt>
                <c:pt idx="911">
                  <c:v>192</c:v>
                </c:pt>
                <c:pt idx="912">
                  <c:v>136</c:v>
                </c:pt>
                <c:pt idx="913">
                  <c:v>166</c:v>
                </c:pt>
                <c:pt idx="914">
                  <c:v>101</c:v>
                </c:pt>
                <c:pt idx="915">
                  <c:v>54</c:v>
                </c:pt>
                <c:pt idx="916">
                  <c:v>169</c:v>
                </c:pt>
                <c:pt idx="917">
                  <c:v>171</c:v>
                </c:pt>
                <c:pt idx="918">
                  <c:v>103</c:v>
                </c:pt>
                <c:pt idx="919">
                  <c:v>80</c:v>
                </c:pt>
                <c:pt idx="920">
                  <c:v>124</c:v>
                </c:pt>
                <c:pt idx="921">
                  <c:v>87</c:v>
                </c:pt>
                <c:pt idx="922">
                  <c:v>34</c:v>
                </c:pt>
                <c:pt idx="923">
                  <c:v>168</c:v>
                </c:pt>
                <c:pt idx="924">
                  <c:v>171</c:v>
                </c:pt>
                <c:pt idx="925">
                  <c:v>113</c:v>
                </c:pt>
                <c:pt idx="926">
                  <c:v>142</c:v>
                </c:pt>
                <c:pt idx="927">
                  <c:v>139</c:v>
                </c:pt>
                <c:pt idx="928">
                  <c:v>69</c:v>
                </c:pt>
                <c:pt idx="929">
                  <c:v>39</c:v>
                </c:pt>
                <c:pt idx="930">
                  <c:v>162</c:v>
                </c:pt>
                <c:pt idx="931">
                  <c:v>168</c:v>
                </c:pt>
                <c:pt idx="932">
                  <c:v>153</c:v>
                </c:pt>
                <c:pt idx="933">
                  <c:v>140</c:v>
                </c:pt>
                <c:pt idx="934">
                  <c:v>126</c:v>
                </c:pt>
                <c:pt idx="935">
                  <c:v>36</c:v>
                </c:pt>
                <c:pt idx="936">
                  <c:v>20</c:v>
                </c:pt>
                <c:pt idx="937">
                  <c:v>124</c:v>
                </c:pt>
                <c:pt idx="938">
                  <c:v>136</c:v>
                </c:pt>
                <c:pt idx="939">
                  <c:v>127</c:v>
                </c:pt>
                <c:pt idx="940">
                  <c:v>127</c:v>
                </c:pt>
                <c:pt idx="941">
                  <c:v>128</c:v>
                </c:pt>
                <c:pt idx="942">
                  <c:v>49</c:v>
                </c:pt>
                <c:pt idx="943">
                  <c:v>25</c:v>
                </c:pt>
                <c:pt idx="944">
                  <c:v>120</c:v>
                </c:pt>
                <c:pt idx="945">
                  <c:v>138</c:v>
                </c:pt>
                <c:pt idx="946">
                  <c:v>139</c:v>
                </c:pt>
                <c:pt idx="947">
                  <c:v>129</c:v>
                </c:pt>
                <c:pt idx="948">
                  <c:v>121</c:v>
                </c:pt>
                <c:pt idx="949">
                  <c:v>56</c:v>
                </c:pt>
                <c:pt idx="950">
                  <c:v>32</c:v>
                </c:pt>
                <c:pt idx="951">
                  <c:v>115</c:v>
                </c:pt>
                <c:pt idx="952">
                  <c:v>86</c:v>
                </c:pt>
                <c:pt idx="953">
                  <c:v>123</c:v>
                </c:pt>
                <c:pt idx="954">
                  <c:v>128</c:v>
                </c:pt>
                <c:pt idx="955">
                  <c:v>138</c:v>
                </c:pt>
                <c:pt idx="956">
                  <c:v>69</c:v>
                </c:pt>
                <c:pt idx="957">
                  <c:v>38</c:v>
                </c:pt>
                <c:pt idx="958">
                  <c:v>133</c:v>
                </c:pt>
                <c:pt idx="959">
                  <c:v>139</c:v>
                </c:pt>
                <c:pt idx="960">
                  <c:v>138</c:v>
                </c:pt>
                <c:pt idx="961">
                  <c:v>107</c:v>
                </c:pt>
                <c:pt idx="962">
                  <c:v>126</c:v>
                </c:pt>
                <c:pt idx="963">
                  <c:v>68</c:v>
                </c:pt>
                <c:pt idx="964">
                  <c:v>39</c:v>
                </c:pt>
                <c:pt idx="965">
                  <c:v>123</c:v>
                </c:pt>
                <c:pt idx="966">
                  <c:v>139</c:v>
                </c:pt>
                <c:pt idx="967">
                  <c:v>149</c:v>
                </c:pt>
                <c:pt idx="968">
                  <c:v>137</c:v>
                </c:pt>
                <c:pt idx="969">
                  <c:v>131</c:v>
                </c:pt>
                <c:pt idx="970">
                  <c:v>67</c:v>
                </c:pt>
                <c:pt idx="971">
                  <c:v>56</c:v>
                </c:pt>
                <c:pt idx="972">
                  <c:v>133</c:v>
                </c:pt>
                <c:pt idx="973">
                  <c:v>140</c:v>
                </c:pt>
                <c:pt idx="974">
                  <c:v>135</c:v>
                </c:pt>
                <c:pt idx="975">
                  <c:v>146</c:v>
                </c:pt>
                <c:pt idx="976">
                  <c:v>127</c:v>
                </c:pt>
                <c:pt idx="977">
                  <c:v>55</c:v>
                </c:pt>
                <c:pt idx="978">
                  <c:v>22</c:v>
                </c:pt>
                <c:pt idx="979">
                  <c:v>138</c:v>
                </c:pt>
                <c:pt idx="980">
                  <c:v>141</c:v>
                </c:pt>
                <c:pt idx="981">
                  <c:v>140</c:v>
                </c:pt>
                <c:pt idx="982">
                  <c:v>130</c:v>
                </c:pt>
                <c:pt idx="983">
                  <c:v>111</c:v>
                </c:pt>
                <c:pt idx="984">
                  <c:v>64</c:v>
                </c:pt>
                <c:pt idx="985">
                  <c:v>26</c:v>
                </c:pt>
                <c:pt idx="986">
                  <c:v>108</c:v>
                </c:pt>
                <c:pt idx="987">
                  <c:v>118</c:v>
                </c:pt>
                <c:pt idx="988">
                  <c:v>116</c:v>
                </c:pt>
                <c:pt idx="989">
                  <c:v>114</c:v>
                </c:pt>
                <c:pt idx="990">
                  <c:v>100</c:v>
                </c:pt>
                <c:pt idx="991">
                  <c:v>41</c:v>
                </c:pt>
                <c:pt idx="992">
                  <c:v>23</c:v>
                </c:pt>
                <c:pt idx="993">
                  <c:v>105</c:v>
                </c:pt>
                <c:pt idx="994">
                  <c:v>119</c:v>
                </c:pt>
                <c:pt idx="995">
                  <c:v>111</c:v>
                </c:pt>
                <c:pt idx="996">
                  <c:v>93</c:v>
                </c:pt>
                <c:pt idx="997">
                  <c:v>88</c:v>
                </c:pt>
                <c:pt idx="998">
                  <c:v>35</c:v>
                </c:pt>
                <c:pt idx="999">
                  <c:v>14</c:v>
                </c:pt>
                <c:pt idx="1000">
                  <c:v>97</c:v>
                </c:pt>
                <c:pt idx="1001">
                  <c:v>101</c:v>
                </c:pt>
                <c:pt idx="1002">
                  <c:v>101</c:v>
                </c:pt>
                <c:pt idx="1003">
                  <c:v>79</c:v>
                </c:pt>
                <c:pt idx="1004">
                  <c:v>21</c:v>
                </c:pt>
                <c:pt idx="1005">
                  <c:v>25</c:v>
                </c:pt>
                <c:pt idx="1006">
                  <c:v>16</c:v>
                </c:pt>
                <c:pt idx="1007">
                  <c:v>97</c:v>
                </c:pt>
                <c:pt idx="1008">
                  <c:v>89</c:v>
                </c:pt>
                <c:pt idx="1009">
                  <c:v>99</c:v>
                </c:pt>
                <c:pt idx="1010">
                  <c:v>106</c:v>
                </c:pt>
                <c:pt idx="1011">
                  <c:v>82</c:v>
                </c:pt>
                <c:pt idx="1012">
                  <c:v>28</c:v>
                </c:pt>
                <c:pt idx="1013">
                  <c:v>12</c:v>
                </c:pt>
                <c:pt idx="1014">
                  <c:v>93</c:v>
                </c:pt>
                <c:pt idx="1015">
                  <c:v>99</c:v>
                </c:pt>
                <c:pt idx="1016">
                  <c:v>95</c:v>
                </c:pt>
                <c:pt idx="1017">
                  <c:v>103</c:v>
                </c:pt>
                <c:pt idx="1018">
                  <c:v>92</c:v>
                </c:pt>
                <c:pt idx="1019">
                  <c:v>36</c:v>
                </c:pt>
                <c:pt idx="1020">
                  <c:v>12</c:v>
                </c:pt>
                <c:pt idx="1021">
                  <c:v>96</c:v>
                </c:pt>
                <c:pt idx="1022">
                  <c:v>98</c:v>
                </c:pt>
                <c:pt idx="1023">
                  <c:v>83</c:v>
                </c:pt>
                <c:pt idx="1024">
                  <c:v>107</c:v>
                </c:pt>
                <c:pt idx="1025">
                  <c:v>83</c:v>
                </c:pt>
                <c:pt idx="1026">
                  <c:v>32</c:v>
                </c:pt>
                <c:pt idx="1027">
                  <c:v>10</c:v>
                </c:pt>
                <c:pt idx="1028">
                  <c:v>53</c:v>
                </c:pt>
                <c:pt idx="1029">
                  <c:v>91</c:v>
                </c:pt>
                <c:pt idx="1030">
                  <c:v>113</c:v>
                </c:pt>
                <c:pt idx="1031">
                  <c:v>115</c:v>
                </c:pt>
                <c:pt idx="1032">
                  <c:v>105</c:v>
                </c:pt>
                <c:pt idx="1033">
                  <c:v>50</c:v>
                </c:pt>
                <c:pt idx="1034">
                  <c:v>24</c:v>
                </c:pt>
                <c:pt idx="1035">
                  <c:v>110</c:v>
                </c:pt>
                <c:pt idx="1036">
                  <c:v>127</c:v>
                </c:pt>
                <c:pt idx="1037">
                  <c:v>116</c:v>
                </c:pt>
                <c:pt idx="1038">
                  <c:v>135</c:v>
                </c:pt>
                <c:pt idx="1039">
                  <c:v>99</c:v>
                </c:pt>
                <c:pt idx="1040">
                  <c:v>39</c:v>
                </c:pt>
                <c:pt idx="1041">
                  <c:v>29</c:v>
                </c:pt>
                <c:pt idx="1042">
                  <c:v>104</c:v>
                </c:pt>
                <c:pt idx="1043">
                  <c:v>25</c:v>
                </c:pt>
                <c:pt idx="1044">
                  <c:v>147</c:v>
                </c:pt>
                <c:pt idx="1045">
                  <c:v>182</c:v>
                </c:pt>
                <c:pt idx="1046">
                  <c:v>156</c:v>
                </c:pt>
                <c:pt idx="1047">
                  <c:v>94</c:v>
                </c:pt>
                <c:pt idx="1048">
                  <c:v>28</c:v>
                </c:pt>
                <c:pt idx="1049">
                  <c:v>146</c:v>
                </c:pt>
                <c:pt idx="1050">
                  <c:v>161</c:v>
                </c:pt>
                <c:pt idx="1051">
                  <c:v>165</c:v>
                </c:pt>
                <c:pt idx="1052">
                  <c:v>164</c:v>
                </c:pt>
                <c:pt idx="1053">
                  <c:v>154</c:v>
                </c:pt>
                <c:pt idx="1054">
                  <c:v>99</c:v>
                </c:pt>
                <c:pt idx="1055">
                  <c:v>50</c:v>
                </c:pt>
                <c:pt idx="1056">
                  <c:v>167</c:v>
                </c:pt>
                <c:pt idx="1057">
                  <c:v>165</c:v>
                </c:pt>
                <c:pt idx="1058">
                  <c:v>134</c:v>
                </c:pt>
                <c:pt idx="1059">
                  <c:v>91</c:v>
                </c:pt>
                <c:pt idx="1060">
                  <c:v>112</c:v>
                </c:pt>
                <c:pt idx="1061">
                  <c:v>88</c:v>
                </c:pt>
                <c:pt idx="1062">
                  <c:v>12</c:v>
                </c:pt>
                <c:pt idx="1063">
                  <c:v>33</c:v>
                </c:pt>
                <c:pt idx="1064">
                  <c:v>88</c:v>
                </c:pt>
                <c:pt idx="1065">
                  <c:v>84</c:v>
                </c:pt>
                <c:pt idx="1066">
                  <c:v>108</c:v>
                </c:pt>
                <c:pt idx="1067">
                  <c:v>154</c:v>
                </c:pt>
                <c:pt idx="1068">
                  <c:v>101</c:v>
                </c:pt>
                <c:pt idx="1069">
                  <c:v>85</c:v>
                </c:pt>
                <c:pt idx="1070">
                  <c:v>208</c:v>
                </c:pt>
                <c:pt idx="1071">
                  <c:v>217</c:v>
                </c:pt>
                <c:pt idx="1072">
                  <c:v>215</c:v>
                </c:pt>
                <c:pt idx="1073">
                  <c:v>238</c:v>
                </c:pt>
                <c:pt idx="1074">
                  <c:v>219</c:v>
                </c:pt>
                <c:pt idx="1075">
                  <c:v>148</c:v>
                </c:pt>
                <c:pt idx="1076">
                  <c:v>82</c:v>
                </c:pt>
                <c:pt idx="1077">
                  <c:v>213</c:v>
                </c:pt>
                <c:pt idx="1078">
                  <c:v>231</c:v>
                </c:pt>
                <c:pt idx="1079">
                  <c:v>231</c:v>
                </c:pt>
                <c:pt idx="1080">
                  <c:v>238</c:v>
                </c:pt>
                <c:pt idx="1081">
                  <c:v>211</c:v>
                </c:pt>
                <c:pt idx="1082">
                  <c:v>109</c:v>
                </c:pt>
                <c:pt idx="1083">
                  <c:v>69</c:v>
                </c:pt>
                <c:pt idx="1084">
                  <c:v>174</c:v>
                </c:pt>
                <c:pt idx="1085">
                  <c:v>105</c:v>
                </c:pt>
                <c:pt idx="1086">
                  <c:v>137</c:v>
                </c:pt>
                <c:pt idx="1087">
                  <c:v>173</c:v>
                </c:pt>
                <c:pt idx="1088">
                  <c:v>147</c:v>
                </c:pt>
                <c:pt idx="1089">
                  <c:v>109</c:v>
                </c:pt>
                <c:pt idx="1090">
                  <c:v>43</c:v>
                </c:pt>
                <c:pt idx="1091">
                  <c:v>167</c:v>
                </c:pt>
                <c:pt idx="1092">
                  <c:v>82</c:v>
                </c:pt>
                <c:pt idx="1093">
                  <c:v>87</c:v>
                </c:pt>
                <c:pt idx="1094">
                  <c:v>91</c:v>
                </c:pt>
                <c:pt idx="1095">
                  <c:v>68</c:v>
                </c:pt>
                <c:pt idx="1096">
                  <c:v>30</c:v>
                </c:pt>
                <c:pt idx="1097">
                  <c:v>12</c:v>
                </c:pt>
                <c:pt idx="1098">
                  <c:v>101</c:v>
                </c:pt>
                <c:pt idx="1099">
                  <c:v>152</c:v>
                </c:pt>
                <c:pt idx="1100">
                  <c:v>107</c:v>
                </c:pt>
                <c:pt idx="1101">
                  <c:v>160</c:v>
                </c:pt>
                <c:pt idx="1102">
                  <c:v>175</c:v>
                </c:pt>
                <c:pt idx="1103">
                  <c:v>111</c:v>
                </c:pt>
                <c:pt idx="1104">
                  <c:v>35</c:v>
                </c:pt>
                <c:pt idx="1105">
                  <c:v>145</c:v>
                </c:pt>
                <c:pt idx="1106">
                  <c:v>137</c:v>
                </c:pt>
                <c:pt idx="1107">
                  <c:v>140</c:v>
                </c:pt>
                <c:pt idx="1108">
                  <c:v>148</c:v>
                </c:pt>
                <c:pt idx="1109">
                  <c:v>89</c:v>
                </c:pt>
                <c:pt idx="1110">
                  <c:v>31</c:v>
                </c:pt>
                <c:pt idx="1111">
                  <c:v>8</c:v>
                </c:pt>
                <c:pt idx="1112">
                  <c:v>96</c:v>
                </c:pt>
                <c:pt idx="1113">
                  <c:v>116</c:v>
                </c:pt>
                <c:pt idx="1114">
                  <c:v>130</c:v>
                </c:pt>
                <c:pt idx="1115">
                  <c:v>135</c:v>
                </c:pt>
                <c:pt idx="1116">
                  <c:v>119</c:v>
                </c:pt>
                <c:pt idx="1117">
                  <c:v>52</c:v>
                </c:pt>
                <c:pt idx="1118">
                  <c:v>32</c:v>
                </c:pt>
                <c:pt idx="1119">
                  <c:v>35</c:v>
                </c:pt>
                <c:pt idx="1120">
                  <c:v>152</c:v>
                </c:pt>
                <c:pt idx="1121">
                  <c:v>188</c:v>
                </c:pt>
                <c:pt idx="1122">
                  <c:v>179</c:v>
                </c:pt>
                <c:pt idx="1123">
                  <c:v>178</c:v>
                </c:pt>
                <c:pt idx="1124">
                  <c:v>69</c:v>
                </c:pt>
                <c:pt idx="1125">
                  <c:v>5</c:v>
                </c:pt>
                <c:pt idx="1126">
                  <c:v>97</c:v>
                </c:pt>
                <c:pt idx="1127">
                  <c:v>91</c:v>
                </c:pt>
                <c:pt idx="1128">
                  <c:v>106</c:v>
                </c:pt>
                <c:pt idx="1129">
                  <c:v>100</c:v>
                </c:pt>
                <c:pt idx="1130">
                  <c:v>73</c:v>
                </c:pt>
                <c:pt idx="1131">
                  <c:v>39</c:v>
                </c:pt>
                <c:pt idx="1132">
                  <c:v>15</c:v>
                </c:pt>
                <c:pt idx="1133">
                  <c:v>65</c:v>
                </c:pt>
                <c:pt idx="1134">
                  <c:v>71</c:v>
                </c:pt>
                <c:pt idx="1135">
                  <c:v>32</c:v>
                </c:pt>
                <c:pt idx="1136">
                  <c:v>1</c:v>
                </c:pt>
                <c:pt idx="1137">
                  <c:v>50</c:v>
                </c:pt>
                <c:pt idx="1138">
                  <c:v>44</c:v>
                </c:pt>
                <c:pt idx="1139">
                  <c:v>17</c:v>
                </c:pt>
                <c:pt idx="1140">
                  <c:v>71</c:v>
                </c:pt>
                <c:pt idx="1141">
                  <c:v>76</c:v>
                </c:pt>
                <c:pt idx="1142">
                  <c:v>47</c:v>
                </c:pt>
                <c:pt idx="1143">
                  <c:v>6</c:v>
                </c:pt>
                <c:pt idx="1144">
                  <c:v>74</c:v>
                </c:pt>
                <c:pt idx="1145">
                  <c:v>70</c:v>
                </c:pt>
                <c:pt idx="1146">
                  <c:v>41</c:v>
                </c:pt>
                <c:pt idx="1147">
                  <c:v>60</c:v>
                </c:pt>
                <c:pt idx="1148">
                  <c:v>14</c:v>
                </c:pt>
                <c:pt idx="1149">
                  <c:v>82</c:v>
                </c:pt>
                <c:pt idx="1150">
                  <c:v>105</c:v>
                </c:pt>
                <c:pt idx="1151">
                  <c:v>112</c:v>
                </c:pt>
                <c:pt idx="1152">
                  <c:v>69</c:v>
                </c:pt>
                <c:pt idx="1153">
                  <c:v>29</c:v>
                </c:pt>
                <c:pt idx="1154">
                  <c:v>133</c:v>
                </c:pt>
                <c:pt idx="1155">
                  <c:v>157</c:v>
                </c:pt>
                <c:pt idx="1156">
                  <c:v>175</c:v>
                </c:pt>
                <c:pt idx="1157">
                  <c:v>141</c:v>
                </c:pt>
                <c:pt idx="1158">
                  <c:v>76</c:v>
                </c:pt>
                <c:pt idx="1159">
                  <c:v>45</c:v>
                </c:pt>
                <c:pt idx="1160">
                  <c:v>5</c:v>
                </c:pt>
                <c:pt idx="1161">
                  <c:v>70</c:v>
                </c:pt>
                <c:pt idx="1162">
                  <c:v>63</c:v>
                </c:pt>
                <c:pt idx="1163">
                  <c:v>69</c:v>
                </c:pt>
                <c:pt idx="1164">
                  <c:v>69</c:v>
                </c:pt>
                <c:pt idx="1165">
                  <c:v>33</c:v>
                </c:pt>
                <c:pt idx="1166">
                  <c:v>36</c:v>
                </c:pt>
                <c:pt idx="1167">
                  <c:v>18</c:v>
                </c:pt>
                <c:pt idx="1168">
                  <c:v>122</c:v>
                </c:pt>
                <c:pt idx="1169">
                  <c:v>146</c:v>
                </c:pt>
                <c:pt idx="1170">
                  <c:v>155</c:v>
                </c:pt>
                <c:pt idx="1171">
                  <c:v>128</c:v>
                </c:pt>
                <c:pt idx="1172">
                  <c:v>57</c:v>
                </c:pt>
                <c:pt idx="1173">
                  <c:v>15</c:v>
                </c:pt>
                <c:pt idx="1174">
                  <c:v>8</c:v>
                </c:pt>
                <c:pt idx="1175">
                  <c:v>49</c:v>
                </c:pt>
                <c:pt idx="1176">
                  <c:v>56</c:v>
                </c:pt>
                <c:pt idx="1177">
                  <c:v>59</c:v>
                </c:pt>
                <c:pt idx="1178">
                  <c:v>78</c:v>
                </c:pt>
                <c:pt idx="1179">
                  <c:v>58</c:v>
                </c:pt>
                <c:pt idx="1180">
                  <c:v>22</c:v>
                </c:pt>
                <c:pt idx="1181">
                  <c:v>17</c:v>
                </c:pt>
                <c:pt idx="1182">
                  <c:v>106</c:v>
                </c:pt>
                <c:pt idx="1183">
                  <c:v>141</c:v>
                </c:pt>
                <c:pt idx="1184">
                  <c:v>154</c:v>
                </c:pt>
                <c:pt idx="1185">
                  <c:v>139</c:v>
                </c:pt>
                <c:pt idx="1186">
                  <c:v>130</c:v>
                </c:pt>
                <c:pt idx="1187">
                  <c:v>55</c:v>
                </c:pt>
                <c:pt idx="1188">
                  <c:v>13</c:v>
                </c:pt>
                <c:pt idx="1189">
                  <c:v>108</c:v>
                </c:pt>
                <c:pt idx="1190">
                  <c:v>117</c:v>
                </c:pt>
                <c:pt idx="1191">
                  <c:v>158</c:v>
                </c:pt>
                <c:pt idx="1192">
                  <c:v>180</c:v>
                </c:pt>
                <c:pt idx="1193">
                  <c:v>146</c:v>
                </c:pt>
                <c:pt idx="1194">
                  <c:v>51</c:v>
                </c:pt>
                <c:pt idx="1195">
                  <c:v>31</c:v>
                </c:pt>
                <c:pt idx="1196">
                  <c:v>156</c:v>
                </c:pt>
                <c:pt idx="1197">
                  <c:v>172</c:v>
                </c:pt>
                <c:pt idx="1198">
                  <c:v>173</c:v>
                </c:pt>
                <c:pt idx="1199">
                  <c:v>191</c:v>
                </c:pt>
                <c:pt idx="1200">
                  <c:v>197</c:v>
                </c:pt>
                <c:pt idx="1201">
                  <c:v>131</c:v>
                </c:pt>
                <c:pt idx="1202">
                  <c:v>66</c:v>
                </c:pt>
                <c:pt idx="1203">
                  <c:v>200</c:v>
                </c:pt>
                <c:pt idx="1204">
                  <c:v>228</c:v>
                </c:pt>
                <c:pt idx="1205">
                  <c:v>228</c:v>
                </c:pt>
                <c:pt idx="1206">
                  <c:v>220</c:v>
                </c:pt>
                <c:pt idx="1207">
                  <c:v>198</c:v>
                </c:pt>
                <c:pt idx="1208">
                  <c:v>164</c:v>
                </c:pt>
                <c:pt idx="1209">
                  <c:v>79</c:v>
                </c:pt>
                <c:pt idx="1210">
                  <c:v>248</c:v>
                </c:pt>
                <c:pt idx="1211">
                  <c:v>244</c:v>
                </c:pt>
                <c:pt idx="1212">
                  <c:v>247</c:v>
                </c:pt>
                <c:pt idx="1213">
                  <c:v>263</c:v>
                </c:pt>
                <c:pt idx="1214">
                  <c:v>217</c:v>
                </c:pt>
                <c:pt idx="1215">
                  <c:v>159</c:v>
                </c:pt>
                <c:pt idx="1216">
                  <c:v>71</c:v>
                </c:pt>
                <c:pt idx="1217">
                  <c:v>241</c:v>
                </c:pt>
                <c:pt idx="1218">
                  <c:v>243</c:v>
                </c:pt>
                <c:pt idx="1219">
                  <c:v>195</c:v>
                </c:pt>
                <c:pt idx="1220">
                  <c:v>154</c:v>
                </c:pt>
                <c:pt idx="1221">
                  <c:v>153</c:v>
                </c:pt>
                <c:pt idx="1222">
                  <c:v>95</c:v>
                </c:pt>
                <c:pt idx="1223">
                  <c:v>27</c:v>
                </c:pt>
                <c:pt idx="1224">
                  <c:v>115</c:v>
                </c:pt>
                <c:pt idx="1225">
                  <c:v>113</c:v>
                </c:pt>
                <c:pt idx="1226">
                  <c:v>157</c:v>
                </c:pt>
                <c:pt idx="1227">
                  <c:v>164</c:v>
                </c:pt>
                <c:pt idx="1228">
                  <c:v>214</c:v>
                </c:pt>
                <c:pt idx="1229">
                  <c:v>165</c:v>
                </c:pt>
                <c:pt idx="1230">
                  <c:v>77</c:v>
                </c:pt>
                <c:pt idx="1231">
                  <c:v>227</c:v>
                </c:pt>
                <c:pt idx="1232">
                  <c:v>248</c:v>
                </c:pt>
                <c:pt idx="1233">
                  <c:v>225</c:v>
                </c:pt>
                <c:pt idx="1234">
                  <c:v>174</c:v>
                </c:pt>
                <c:pt idx="1235">
                  <c:v>82</c:v>
                </c:pt>
                <c:pt idx="1236">
                  <c:v>128</c:v>
                </c:pt>
                <c:pt idx="1237">
                  <c:v>61</c:v>
                </c:pt>
                <c:pt idx="1238">
                  <c:v>209</c:v>
                </c:pt>
                <c:pt idx="1239">
                  <c:v>242</c:v>
                </c:pt>
                <c:pt idx="1240">
                  <c:v>259</c:v>
                </c:pt>
                <c:pt idx="1241">
                  <c:v>178</c:v>
                </c:pt>
                <c:pt idx="1242">
                  <c:v>95</c:v>
                </c:pt>
                <c:pt idx="1243">
                  <c:v>93</c:v>
                </c:pt>
                <c:pt idx="1244">
                  <c:v>66</c:v>
                </c:pt>
                <c:pt idx="1245">
                  <c:v>249</c:v>
                </c:pt>
                <c:pt idx="1246">
                  <c:v>299</c:v>
                </c:pt>
                <c:pt idx="1247">
                  <c:v>213</c:v>
                </c:pt>
                <c:pt idx="1248">
                  <c:v>134</c:v>
                </c:pt>
                <c:pt idx="1249">
                  <c:v>177</c:v>
                </c:pt>
                <c:pt idx="1250">
                  <c:v>171</c:v>
                </c:pt>
                <c:pt idx="1251">
                  <c:v>93</c:v>
                </c:pt>
                <c:pt idx="1252">
                  <c:v>286</c:v>
                </c:pt>
                <c:pt idx="1253">
                  <c:v>298</c:v>
                </c:pt>
                <c:pt idx="1254">
                  <c:v>233</c:v>
                </c:pt>
                <c:pt idx="1255">
                  <c:v>160</c:v>
                </c:pt>
                <c:pt idx="1256">
                  <c:v>209</c:v>
                </c:pt>
                <c:pt idx="1257">
                  <c:v>120</c:v>
                </c:pt>
                <c:pt idx="1258">
                  <c:v>9</c:v>
                </c:pt>
                <c:pt idx="1259">
                  <c:v>89</c:v>
                </c:pt>
                <c:pt idx="1260">
                  <c:v>150</c:v>
                </c:pt>
                <c:pt idx="1261">
                  <c:v>215</c:v>
                </c:pt>
                <c:pt idx="1262">
                  <c:v>254</c:v>
                </c:pt>
                <c:pt idx="1263">
                  <c:v>122</c:v>
                </c:pt>
                <c:pt idx="1264">
                  <c:v>143</c:v>
                </c:pt>
                <c:pt idx="1265">
                  <c:v>60</c:v>
                </c:pt>
                <c:pt idx="1266">
                  <c:v>109</c:v>
                </c:pt>
                <c:pt idx="1267">
                  <c:v>187</c:v>
                </c:pt>
                <c:pt idx="1268">
                  <c:v>253</c:v>
                </c:pt>
                <c:pt idx="1269">
                  <c:v>271</c:v>
                </c:pt>
                <c:pt idx="1270">
                  <c:v>241</c:v>
                </c:pt>
                <c:pt idx="1271">
                  <c:v>181</c:v>
                </c:pt>
                <c:pt idx="1272">
                  <c:v>101</c:v>
                </c:pt>
                <c:pt idx="1273">
                  <c:v>246</c:v>
                </c:pt>
                <c:pt idx="1274">
                  <c:v>239</c:v>
                </c:pt>
                <c:pt idx="1275">
                  <c:v>238</c:v>
                </c:pt>
                <c:pt idx="1276">
                  <c:v>220</c:v>
                </c:pt>
                <c:pt idx="1277">
                  <c:v>135</c:v>
                </c:pt>
                <c:pt idx="1278">
                  <c:v>126</c:v>
                </c:pt>
                <c:pt idx="1279">
                  <c:v>62</c:v>
                </c:pt>
                <c:pt idx="1280">
                  <c:v>206</c:v>
                </c:pt>
                <c:pt idx="1281">
                  <c:v>189</c:v>
                </c:pt>
                <c:pt idx="1282">
                  <c:v>190</c:v>
                </c:pt>
                <c:pt idx="1283">
                  <c:v>179</c:v>
                </c:pt>
                <c:pt idx="1284">
                  <c:v>169</c:v>
                </c:pt>
                <c:pt idx="1285">
                  <c:v>109</c:v>
                </c:pt>
                <c:pt idx="1286">
                  <c:v>35</c:v>
                </c:pt>
                <c:pt idx="1287">
                  <c:v>145</c:v>
                </c:pt>
                <c:pt idx="1288">
                  <c:v>170</c:v>
                </c:pt>
                <c:pt idx="1289">
                  <c:v>162</c:v>
                </c:pt>
                <c:pt idx="1290">
                  <c:v>176</c:v>
                </c:pt>
                <c:pt idx="1291">
                  <c:v>147</c:v>
                </c:pt>
                <c:pt idx="1292">
                  <c:v>83</c:v>
                </c:pt>
                <c:pt idx="1293">
                  <c:v>35</c:v>
                </c:pt>
                <c:pt idx="1294">
                  <c:v>160</c:v>
                </c:pt>
                <c:pt idx="1295">
                  <c:v>181</c:v>
                </c:pt>
                <c:pt idx="1296">
                  <c:v>159</c:v>
                </c:pt>
                <c:pt idx="1297">
                  <c:v>164</c:v>
                </c:pt>
                <c:pt idx="1298">
                  <c:v>127</c:v>
                </c:pt>
                <c:pt idx="1299">
                  <c:v>71</c:v>
                </c:pt>
                <c:pt idx="1300">
                  <c:v>26</c:v>
                </c:pt>
                <c:pt idx="1301">
                  <c:v>139</c:v>
                </c:pt>
                <c:pt idx="1302">
                  <c:v>146</c:v>
                </c:pt>
                <c:pt idx="1303">
                  <c:v>77</c:v>
                </c:pt>
                <c:pt idx="1304">
                  <c:v>50</c:v>
                </c:pt>
                <c:pt idx="1305">
                  <c:v>81</c:v>
                </c:pt>
                <c:pt idx="1306">
                  <c:v>47</c:v>
                </c:pt>
                <c:pt idx="1307">
                  <c:v>19</c:v>
                </c:pt>
                <c:pt idx="1308">
                  <c:v>91</c:v>
                </c:pt>
                <c:pt idx="1309">
                  <c:v>139</c:v>
                </c:pt>
                <c:pt idx="1310">
                  <c:v>178</c:v>
                </c:pt>
                <c:pt idx="1311">
                  <c:v>189</c:v>
                </c:pt>
                <c:pt idx="1312">
                  <c:v>186</c:v>
                </c:pt>
                <c:pt idx="1313">
                  <c:v>109</c:v>
                </c:pt>
                <c:pt idx="1314">
                  <c:v>57</c:v>
                </c:pt>
                <c:pt idx="1315">
                  <c:v>150</c:v>
                </c:pt>
                <c:pt idx="1316">
                  <c:v>138</c:v>
                </c:pt>
                <c:pt idx="1317">
                  <c:v>130</c:v>
                </c:pt>
                <c:pt idx="1318">
                  <c:v>156</c:v>
                </c:pt>
                <c:pt idx="1319">
                  <c:v>156</c:v>
                </c:pt>
                <c:pt idx="1320">
                  <c:v>101</c:v>
                </c:pt>
                <c:pt idx="1321">
                  <c:v>64</c:v>
                </c:pt>
                <c:pt idx="1322">
                  <c:v>139</c:v>
                </c:pt>
                <c:pt idx="1323">
                  <c:v>168</c:v>
                </c:pt>
                <c:pt idx="1324">
                  <c:v>193</c:v>
                </c:pt>
                <c:pt idx="1325">
                  <c:v>166</c:v>
                </c:pt>
                <c:pt idx="1326">
                  <c:v>148</c:v>
                </c:pt>
                <c:pt idx="1327">
                  <c:v>93</c:v>
                </c:pt>
                <c:pt idx="1328">
                  <c:v>61</c:v>
                </c:pt>
                <c:pt idx="1329">
                  <c:v>147</c:v>
                </c:pt>
                <c:pt idx="1330">
                  <c:v>157</c:v>
                </c:pt>
                <c:pt idx="1331">
                  <c:v>174</c:v>
                </c:pt>
                <c:pt idx="1332">
                  <c:v>178</c:v>
                </c:pt>
                <c:pt idx="1333">
                  <c:v>154</c:v>
                </c:pt>
                <c:pt idx="1334">
                  <c:v>95</c:v>
                </c:pt>
                <c:pt idx="1335">
                  <c:v>66</c:v>
                </c:pt>
                <c:pt idx="1336">
                  <c:v>151</c:v>
                </c:pt>
                <c:pt idx="1337">
                  <c:v>174</c:v>
                </c:pt>
                <c:pt idx="1338">
                  <c:v>162</c:v>
                </c:pt>
                <c:pt idx="1339">
                  <c:v>151</c:v>
                </c:pt>
                <c:pt idx="1340">
                  <c:v>134</c:v>
                </c:pt>
                <c:pt idx="1341">
                  <c:v>74</c:v>
                </c:pt>
                <c:pt idx="1342">
                  <c:v>49</c:v>
                </c:pt>
                <c:pt idx="1343">
                  <c:v>134</c:v>
                </c:pt>
                <c:pt idx="1344">
                  <c:v>148</c:v>
                </c:pt>
                <c:pt idx="1345">
                  <c:v>140</c:v>
                </c:pt>
                <c:pt idx="1346">
                  <c:v>154</c:v>
                </c:pt>
                <c:pt idx="1347">
                  <c:v>136</c:v>
                </c:pt>
                <c:pt idx="1348">
                  <c:v>56</c:v>
                </c:pt>
                <c:pt idx="1349">
                  <c:v>27</c:v>
                </c:pt>
                <c:pt idx="1350">
                  <c:v>130</c:v>
                </c:pt>
                <c:pt idx="1351">
                  <c:v>136</c:v>
                </c:pt>
                <c:pt idx="1352">
                  <c:v>137</c:v>
                </c:pt>
                <c:pt idx="1353">
                  <c:v>129</c:v>
                </c:pt>
                <c:pt idx="1354">
                  <c:v>104</c:v>
                </c:pt>
                <c:pt idx="1355">
                  <c:v>50</c:v>
                </c:pt>
                <c:pt idx="1356">
                  <c:v>24</c:v>
                </c:pt>
                <c:pt idx="1357">
                  <c:v>129</c:v>
                </c:pt>
                <c:pt idx="1358">
                  <c:v>130</c:v>
                </c:pt>
                <c:pt idx="1359">
                  <c:v>144</c:v>
                </c:pt>
                <c:pt idx="1360">
                  <c:v>130</c:v>
                </c:pt>
                <c:pt idx="1361">
                  <c:v>112</c:v>
                </c:pt>
                <c:pt idx="1362">
                  <c:v>57</c:v>
                </c:pt>
                <c:pt idx="1363">
                  <c:v>22</c:v>
                </c:pt>
                <c:pt idx="1364">
                  <c:v>129</c:v>
                </c:pt>
                <c:pt idx="1365">
                  <c:v>120</c:v>
                </c:pt>
                <c:pt idx="1366">
                  <c:v>124</c:v>
                </c:pt>
                <c:pt idx="1367">
                  <c:v>113</c:v>
                </c:pt>
                <c:pt idx="1368">
                  <c:v>100</c:v>
                </c:pt>
                <c:pt idx="1369">
                  <c:v>19</c:v>
                </c:pt>
                <c:pt idx="1370">
                  <c:v>19</c:v>
                </c:pt>
                <c:pt idx="1371">
                  <c:v>113</c:v>
                </c:pt>
                <c:pt idx="1372">
                  <c:v>129</c:v>
                </c:pt>
                <c:pt idx="1373">
                  <c:v>116</c:v>
                </c:pt>
                <c:pt idx="1374">
                  <c:v>111</c:v>
                </c:pt>
                <c:pt idx="1375">
                  <c:v>96</c:v>
                </c:pt>
                <c:pt idx="1376">
                  <c:v>53</c:v>
                </c:pt>
                <c:pt idx="1377">
                  <c:v>22</c:v>
                </c:pt>
                <c:pt idx="1378">
                  <c:v>127</c:v>
                </c:pt>
                <c:pt idx="1379">
                  <c:v>135</c:v>
                </c:pt>
                <c:pt idx="1380">
                  <c:v>131</c:v>
                </c:pt>
                <c:pt idx="1381">
                  <c:v>133</c:v>
                </c:pt>
                <c:pt idx="1382">
                  <c:v>133</c:v>
                </c:pt>
                <c:pt idx="1383">
                  <c:v>65</c:v>
                </c:pt>
                <c:pt idx="1384">
                  <c:v>26</c:v>
                </c:pt>
                <c:pt idx="1385">
                  <c:v>116</c:v>
                </c:pt>
                <c:pt idx="1386">
                  <c:v>141</c:v>
                </c:pt>
                <c:pt idx="1387">
                  <c:v>133</c:v>
                </c:pt>
                <c:pt idx="1388">
                  <c:v>154</c:v>
                </c:pt>
                <c:pt idx="1389">
                  <c:v>130</c:v>
                </c:pt>
                <c:pt idx="1390">
                  <c:v>68</c:v>
                </c:pt>
                <c:pt idx="1391">
                  <c:v>27</c:v>
                </c:pt>
                <c:pt idx="1392">
                  <c:v>112</c:v>
                </c:pt>
                <c:pt idx="1393">
                  <c:v>130</c:v>
                </c:pt>
                <c:pt idx="1394">
                  <c:v>135</c:v>
                </c:pt>
                <c:pt idx="1395">
                  <c:v>146</c:v>
                </c:pt>
                <c:pt idx="1396">
                  <c:v>147</c:v>
                </c:pt>
                <c:pt idx="1397">
                  <c:v>73</c:v>
                </c:pt>
                <c:pt idx="1398">
                  <c:v>34</c:v>
                </c:pt>
                <c:pt idx="1399">
                  <c:v>152</c:v>
                </c:pt>
                <c:pt idx="1400">
                  <c:v>131</c:v>
                </c:pt>
                <c:pt idx="1401">
                  <c:v>93</c:v>
                </c:pt>
                <c:pt idx="1402">
                  <c:v>162</c:v>
                </c:pt>
                <c:pt idx="1403">
                  <c:v>174</c:v>
                </c:pt>
                <c:pt idx="1404">
                  <c:v>104</c:v>
                </c:pt>
                <c:pt idx="1405">
                  <c:v>62</c:v>
                </c:pt>
                <c:pt idx="1406">
                  <c:v>192</c:v>
                </c:pt>
                <c:pt idx="1407">
                  <c:v>209</c:v>
                </c:pt>
                <c:pt idx="1408">
                  <c:v>207</c:v>
                </c:pt>
                <c:pt idx="1409">
                  <c:v>197</c:v>
                </c:pt>
                <c:pt idx="1410">
                  <c:v>191</c:v>
                </c:pt>
                <c:pt idx="1411">
                  <c:v>105</c:v>
                </c:pt>
                <c:pt idx="1412">
                  <c:v>48</c:v>
                </c:pt>
                <c:pt idx="1413">
                  <c:v>181</c:v>
                </c:pt>
                <c:pt idx="1414">
                  <c:v>209</c:v>
                </c:pt>
                <c:pt idx="1415">
                  <c:v>206</c:v>
                </c:pt>
                <c:pt idx="1416">
                  <c:v>217</c:v>
                </c:pt>
                <c:pt idx="1417">
                  <c:v>213</c:v>
                </c:pt>
                <c:pt idx="1418">
                  <c:v>139</c:v>
                </c:pt>
                <c:pt idx="1419">
                  <c:v>42</c:v>
                </c:pt>
                <c:pt idx="1420">
                  <c:v>111</c:v>
                </c:pt>
                <c:pt idx="1421">
                  <c:v>150</c:v>
                </c:pt>
                <c:pt idx="1422">
                  <c:v>195</c:v>
                </c:pt>
                <c:pt idx="1423">
                  <c:v>223</c:v>
                </c:pt>
                <c:pt idx="1424">
                  <c:v>232</c:v>
                </c:pt>
                <c:pt idx="1425">
                  <c:v>163</c:v>
                </c:pt>
                <c:pt idx="1426">
                  <c:v>65</c:v>
                </c:pt>
                <c:pt idx="1427">
                  <c:v>36</c:v>
                </c:pt>
                <c:pt idx="1428">
                  <c:v>155</c:v>
                </c:pt>
                <c:pt idx="1429">
                  <c:v>228</c:v>
                </c:pt>
                <c:pt idx="1430">
                  <c:v>262</c:v>
                </c:pt>
                <c:pt idx="1431">
                  <c:v>272</c:v>
                </c:pt>
                <c:pt idx="1432">
                  <c:v>199</c:v>
                </c:pt>
                <c:pt idx="1433">
                  <c:v>73</c:v>
                </c:pt>
                <c:pt idx="1434">
                  <c:v>110</c:v>
                </c:pt>
                <c:pt idx="1435">
                  <c:v>164</c:v>
                </c:pt>
                <c:pt idx="1436">
                  <c:v>238</c:v>
                </c:pt>
                <c:pt idx="1437">
                  <c:v>293</c:v>
                </c:pt>
                <c:pt idx="1438">
                  <c:v>282</c:v>
                </c:pt>
                <c:pt idx="1439">
                  <c:v>213</c:v>
                </c:pt>
                <c:pt idx="1440">
                  <c:v>156</c:v>
                </c:pt>
                <c:pt idx="1441">
                  <c:v>252</c:v>
                </c:pt>
                <c:pt idx="1442">
                  <c:v>142</c:v>
                </c:pt>
                <c:pt idx="1443">
                  <c:v>142</c:v>
                </c:pt>
                <c:pt idx="1444">
                  <c:v>210</c:v>
                </c:pt>
                <c:pt idx="1445">
                  <c:v>255</c:v>
                </c:pt>
                <c:pt idx="1446">
                  <c:v>215</c:v>
                </c:pt>
                <c:pt idx="1447">
                  <c:v>131</c:v>
                </c:pt>
                <c:pt idx="1448">
                  <c:v>62</c:v>
                </c:pt>
                <c:pt idx="1449">
                  <c:v>0</c:v>
                </c:pt>
                <c:pt idx="1450">
                  <c:v>80</c:v>
                </c:pt>
                <c:pt idx="1451">
                  <c:v>116</c:v>
                </c:pt>
                <c:pt idx="1452">
                  <c:v>134</c:v>
                </c:pt>
                <c:pt idx="1453">
                  <c:v>117</c:v>
                </c:pt>
                <c:pt idx="1454">
                  <c:v>80</c:v>
                </c:pt>
                <c:pt idx="1455">
                  <c:v>240</c:v>
                </c:pt>
                <c:pt idx="1456">
                  <c:v>273</c:v>
                </c:pt>
                <c:pt idx="1457">
                  <c:v>281</c:v>
                </c:pt>
                <c:pt idx="1458">
                  <c:v>275</c:v>
                </c:pt>
                <c:pt idx="1459">
                  <c:v>275</c:v>
                </c:pt>
                <c:pt idx="1460">
                  <c:v>221</c:v>
                </c:pt>
                <c:pt idx="1461">
                  <c:v>114</c:v>
                </c:pt>
                <c:pt idx="1462">
                  <c:v>261</c:v>
                </c:pt>
                <c:pt idx="1463">
                  <c:v>266</c:v>
                </c:pt>
                <c:pt idx="1464">
                  <c:v>311</c:v>
                </c:pt>
                <c:pt idx="1465">
                  <c:v>300</c:v>
                </c:pt>
                <c:pt idx="1466">
                  <c:v>259</c:v>
                </c:pt>
                <c:pt idx="1467">
                  <c:v>96</c:v>
                </c:pt>
                <c:pt idx="1468">
                  <c:v>52</c:v>
                </c:pt>
                <c:pt idx="1469">
                  <c:v>193</c:v>
                </c:pt>
                <c:pt idx="1470">
                  <c:v>223</c:v>
                </c:pt>
                <c:pt idx="1471">
                  <c:v>231</c:v>
                </c:pt>
                <c:pt idx="1472">
                  <c:v>247</c:v>
                </c:pt>
                <c:pt idx="1473">
                  <c:v>221</c:v>
                </c:pt>
                <c:pt idx="1474">
                  <c:v>155</c:v>
                </c:pt>
                <c:pt idx="1475">
                  <c:v>85</c:v>
                </c:pt>
                <c:pt idx="1476">
                  <c:v>201</c:v>
                </c:pt>
                <c:pt idx="1477">
                  <c:v>200</c:v>
                </c:pt>
                <c:pt idx="1478">
                  <c:v>206</c:v>
                </c:pt>
                <c:pt idx="1479">
                  <c:v>203</c:v>
                </c:pt>
                <c:pt idx="1480">
                  <c:v>186</c:v>
                </c:pt>
                <c:pt idx="1481">
                  <c:v>117</c:v>
                </c:pt>
                <c:pt idx="1482">
                  <c:v>51</c:v>
                </c:pt>
                <c:pt idx="1483">
                  <c:v>84</c:v>
                </c:pt>
                <c:pt idx="1484">
                  <c:v>29</c:v>
                </c:pt>
                <c:pt idx="1485">
                  <c:v>155</c:v>
                </c:pt>
                <c:pt idx="1486">
                  <c:v>190</c:v>
                </c:pt>
                <c:pt idx="1487">
                  <c:v>186</c:v>
                </c:pt>
                <c:pt idx="1488">
                  <c:v>111</c:v>
                </c:pt>
                <c:pt idx="1489">
                  <c:v>44</c:v>
                </c:pt>
                <c:pt idx="1490">
                  <c:v>108</c:v>
                </c:pt>
                <c:pt idx="1491">
                  <c:v>129</c:v>
                </c:pt>
                <c:pt idx="1492">
                  <c:v>146</c:v>
                </c:pt>
                <c:pt idx="1493">
                  <c:v>137</c:v>
                </c:pt>
                <c:pt idx="1494">
                  <c:v>137</c:v>
                </c:pt>
                <c:pt idx="1495">
                  <c:v>82</c:v>
                </c:pt>
                <c:pt idx="1496">
                  <c:v>13</c:v>
                </c:pt>
                <c:pt idx="1497">
                  <c:v>84</c:v>
                </c:pt>
                <c:pt idx="1498">
                  <c:v>101</c:v>
                </c:pt>
                <c:pt idx="1499">
                  <c:v>89</c:v>
                </c:pt>
                <c:pt idx="1500">
                  <c:v>44</c:v>
                </c:pt>
                <c:pt idx="1501">
                  <c:v>7</c:v>
                </c:pt>
                <c:pt idx="1502">
                  <c:v>75</c:v>
                </c:pt>
                <c:pt idx="1503">
                  <c:v>33</c:v>
                </c:pt>
                <c:pt idx="1504">
                  <c:v>79</c:v>
                </c:pt>
                <c:pt idx="1505">
                  <c:v>47</c:v>
                </c:pt>
                <c:pt idx="1506">
                  <c:v>67</c:v>
                </c:pt>
                <c:pt idx="1507">
                  <c:v>28</c:v>
                </c:pt>
                <c:pt idx="1508">
                  <c:v>3</c:v>
                </c:pt>
                <c:pt idx="1509">
                  <c:v>20</c:v>
                </c:pt>
                <c:pt idx="1510">
                  <c:v>14</c:v>
                </c:pt>
                <c:pt idx="1511">
                  <c:v>18</c:v>
                </c:pt>
                <c:pt idx="1512">
                  <c:v>24</c:v>
                </c:pt>
                <c:pt idx="1513">
                  <c:v>2</c:v>
                </c:pt>
                <c:pt idx="1514">
                  <c:v>37</c:v>
                </c:pt>
                <c:pt idx="1515">
                  <c:v>36</c:v>
                </c:pt>
                <c:pt idx="1516">
                  <c:v>16</c:v>
                </c:pt>
                <c:pt idx="1517">
                  <c:v>2</c:v>
                </c:pt>
                <c:pt idx="1518">
                  <c:v>41</c:v>
                </c:pt>
                <c:pt idx="1519">
                  <c:v>67</c:v>
                </c:pt>
                <c:pt idx="1520">
                  <c:v>61</c:v>
                </c:pt>
                <c:pt idx="1521">
                  <c:v>42</c:v>
                </c:pt>
                <c:pt idx="1522">
                  <c:v>58</c:v>
                </c:pt>
                <c:pt idx="1523">
                  <c:v>25</c:v>
                </c:pt>
                <c:pt idx="1524">
                  <c:v>15</c:v>
                </c:pt>
                <c:pt idx="1525">
                  <c:v>57</c:v>
                </c:pt>
                <c:pt idx="1526">
                  <c:v>81</c:v>
                </c:pt>
                <c:pt idx="1527">
                  <c:v>79</c:v>
                </c:pt>
                <c:pt idx="1528">
                  <c:v>84</c:v>
                </c:pt>
                <c:pt idx="1529">
                  <c:v>59</c:v>
                </c:pt>
                <c:pt idx="1530">
                  <c:v>25</c:v>
                </c:pt>
                <c:pt idx="1531">
                  <c:v>9</c:v>
                </c:pt>
                <c:pt idx="1532">
                  <c:v>83</c:v>
                </c:pt>
                <c:pt idx="1533">
                  <c:v>108</c:v>
                </c:pt>
                <c:pt idx="1534">
                  <c:v>108</c:v>
                </c:pt>
                <c:pt idx="1535">
                  <c:v>70</c:v>
                </c:pt>
                <c:pt idx="1536">
                  <c:v>69</c:v>
                </c:pt>
                <c:pt idx="1537">
                  <c:v>31</c:v>
                </c:pt>
                <c:pt idx="1538">
                  <c:v>21</c:v>
                </c:pt>
                <c:pt idx="1539">
                  <c:v>109</c:v>
                </c:pt>
                <c:pt idx="1540">
                  <c:v>126</c:v>
                </c:pt>
                <c:pt idx="1541">
                  <c:v>162</c:v>
                </c:pt>
                <c:pt idx="1542">
                  <c:v>199</c:v>
                </c:pt>
                <c:pt idx="1543">
                  <c:v>206</c:v>
                </c:pt>
                <c:pt idx="1544">
                  <c:v>124</c:v>
                </c:pt>
                <c:pt idx="1545">
                  <c:v>11</c:v>
                </c:pt>
                <c:pt idx="1546">
                  <c:v>100</c:v>
                </c:pt>
                <c:pt idx="1547">
                  <c:v>75</c:v>
                </c:pt>
                <c:pt idx="1548">
                  <c:v>74</c:v>
                </c:pt>
                <c:pt idx="1549">
                  <c:v>76</c:v>
                </c:pt>
                <c:pt idx="1550">
                  <c:v>58</c:v>
                </c:pt>
                <c:pt idx="1551">
                  <c:v>26</c:v>
                </c:pt>
                <c:pt idx="1552">
                  <c:v>6</c:v>
                </c:pt>
                <c:pt idx="1553">
                  <c:v>76</c:v>
                </c:pt>
                <c:pt idx="1554">
                  <c:v>101</c:v>
                </c:pt>
                <c:pt idx="1555">
                  <c:v>115</c:v>
                </c:pt>
                <c:pt idx="1556">
                  <c:v>90</c:v>
                </c:pt>
                <c:pt idx="1557">
                  <c:v>99</c:v>
                </c:pt>
                <c:pt idx="1558">
                  <c:v>73</c:v>
                </c:pt>
                <c:pt idx="1559">
                  <c:v>45</c:v>
                </c:pt>
                <c:pt idx="1560">
                  <c:v>211</c:v>
                </c:pt>
                <c:pt idx="1561">
                  <c:v>279</c:v>
                </c:pt>
                <c:pt idx="1562">
                  <c:v>232</c:v>
                </c:pt>
                <c:pt idx="1563">
                  <c:v>158</c:v>
                </c:pt>
                <c:pt idx="1564">
                  <c:v>74</c:v>
                </c:pt>
                <c:pt idx="1565">
                  <c:v>19</c:v>
                </c:pt>
                <c:pt idx="1566">
                  <c:v>5</c:v>
                </c:pt>
                <c:pt idx="1567">
                  <c:v>146</c:v>
                </c:pt>
                <c:pt idx="1568">
                  <c:v>204</c:v>
                </c:pt>
                <c:pt idx="1569">
                  <c:v>222</c:v>
                </c:pt>
                <c:pt idx="1570">
                  <c:v>275</c:v>
                </c:pt>
                <c:pt idx="1571">
                  <c:v>225</c:v>
                </c:pt>
                <c:pt idx="1572">
                  <c:v>121</c:v>
                </c:pt>
                <c:pt idx="1573">
                  <c:v>59</c:v>
                </c:pt>
                <c:pt idx="1574">
                  <c:v>138</c:v>
                </c:pt>
                <c:pt idx="1575">
                  <c:v>210</c:v>
                </c:pt>
                <c:pt idx="1576">
                  <c:v>154</c:v>
                </c:pt>
                <c:pt idx="1577">
                  <c:v>225</c:v>
                </c:pt>
                <c:pt idx="1578">
                  <c:v>246</c:v>
                </c:pt>
                <c:pt idx="1579">
                  <c:v>180</c:v>
                </c:pt>
                <c:pt idx="1580">
                  <c:v>77</c:v>
                </c:pt>
                <c:pt idx="1581">
                  <c:v>297</c:v>
                </c:pt>
                <c:pt idx="1582">
                  <c:v>333</c:v>
                </c:pt>
                <c:pt idx="1583">
                  <c:v>353</c:v>
                </c:pt>
                <c:pt idx="1584">
                  <c:v>352</c:v>
                </c:pt>
                <c:pt idx="1585">
                  <c:v>322</c:v>
                </c:pt>
                <c:pt idx="1586">
                  <c:v>55</c:v>
                </c:pt>
                <c:pt idx="1587">
                  <c:v>16</c:v>
                </c:pt>
                <c:pt idx="1588">
                  <c:v>140</c:v>
                </c:pt>
                <c:pt idx="1589">
                  <c:v>186</c:v>
                </c:pt>
                <c:pt idx="1590">
                  <c:v>228</c:v>
                </c:pt>
                <c:pt idx="1591">
                  <c:v>199</c:v>
                </c:pt>
                <c:pt idx="1592">
                  <c:v>135</c:v>
                </c:pt>
                <c:pt idx="1593">
                  <c:v>193</c:v>
                </c:pt>
                <c:pt idx="1594">
                  <c:v>73</c:v>
                </c:pt>
                <c:pt idx="1595">
                  <c:v>191</c:v>
                </c:pt>
                <c:pt idx="1596">
                  <c:v>262</c:v>
                </c:pt>
                <c:pt idx="1597">
                  <c:v>319</c:v>
                </c:pt>
                <c:pt idx="1598">
                  <c:v>123</c:v>
                </c:pt>
                <c:pt idx="1599">
                  <c:v>240</c:v>
                </c:pt>
                <c:pt idx="1600">
                  <c:v>247</c:v>
                </c:pt>
                <c:pt idx="1601">
                  <c:v>44</c:v>
                </c:pt>
                <c:pt idx="1602">
                  <c:v>58</c:v>
                </c:pt>
                <c:pt idx="1603">
                  <c:v>139</c:v>
                </c:pt>
                <c:pt idx="1604">
                  <c:v>212</c:v>
                </c:pt>
                <c:pt idx="1605">
                  <c:v>308</c:v>
                </c:pt>
                <c:pt idx="1606">
                  <c:v>349</c:v>
                </c:pt>
                <c:pt idx="1607">
                  <c:v>285</c:v>
                </c:pt>
                <c:pt idx="1608">
                  <c:v>129</c:v>
                </c:pt>
                <c:pt idx="1609">
                  <c:v>196</c:v>
                </c:pt>
                <c:pt idx="1610">
                  <c:v>146</c:v>
                </c:pt>
                <c:pt idx="1611">
                  <c:v>211</c:v>
                </c:pt>
                <c:pt idx="1612">
                  <c:v>213</c:v>
                </c:pt>
                <c:pt idx="1613">
                  <c:v>102</c:v>
                </c:pt>
                <c:pt idx="1614">
                  <c:v>41</c:v>
                </c:pt>
                <c:pt idx="1615">
                  <c:v>13</c:v>
                </c:pt>
                <c:pt idx="1616">
                  <c:v>184</c:v>
                </c:pt>
                <c:pt idx="1617">
                  <c:v>146</c:v>
                </c:pt>
                <c:pt idx="1618">
                  <c:v>94</c:v>
                </c:pt>
                <c:pt idx="1619">
                  <c:v>115</c:v>
                </c:pt>
                <c:pt idx="1620">
                  <c:v>79</c:v>
                </c:pt>
                <c:pt idx="1621">
                  <c:v>35</c:v>
                </c:pt>
                <c:pt idx="1622">
                  <c:v>24</c:v>
                </c:pt>
                <c:pt idx="1623">
                  <c:v>223</c:v>
                </c:pt>
                <c:pt idx="1624">
                  <c:v>290</c:v>
                </c:pt>
                <c:pt idx="1625">
                  <c:v>326</c:v>
                </c:pt>
                <c:pt idx="1626">
                  <c:v>269</c:v>
                </c:pt>
                <c:pt idx="1627">
                  <c:v>328</c:v>
                </c:pt>
                <c:pt idx="1628">
                  <c:v>258</c:v>
                </c:pt>
                <c:pt idx="1629">
                  <c:v>171</c:v>
                </c:pt>
                <c:pt idx="1630">
                  <c:v>312</c:v>
                </c:pt>
                <c:pt idx="1631">
                  <c:v>448</c:v>
                </c:pt>
                <c:pt idx="1632">
                  <c:v>467</c:v>
                </c:pt>
                <c:pt idx="1633">
                  <c:v>408</c:v>
                </c:pt>
                <c:pt idx="1634">
                  <c:v>165</c:v>
                </c:pt>
                <c:pt idx="1635">
                  <c:v>96</c:v>
                </c:pt>
                <c:pt idx="1636">
                  <c:v>32</c:v>
                </c:pt>
                <c:pt idx="1637">
                  <c:v>136</c:v>
                </c:pt>
                <c:pt idx="1638">
                  <c:v>174</c:v>
                </c:pt>
                <c:pt idx="1639">
                  <c:v>154</c:v>
                </c:pt>
                <c:pt idx="1640">
                  <c:v>127</c:v>
                </c:pt>
                <c:pt idx="1641">
                  <c:v>81</c:v>
                </c:pt>
                <c:pt idx="1642">
                  <c:v>62</c:v>
                </c:pt>
                <c:pt idx="1643">
                  <c:v>37</c:v>
                </c:pt>
                <c:pt idx="1644">
                  <c:v>299</c:v>
                </c:pt>
                <c:pt idx="1645">
                  <c:v>359</c:v>
                </c:pt>
                <c:pt idx="1646">
                  <c:v>406</c:v>
                </c:pt>
                <c:pt idx="1647">
                  <c:v>426</c:v>
                </c:pt>
                <c:pt idx="1648">
                  <c:v>408</c:v>
                </c:pt>
                <c:pt idx="1649">
                  <c:v>324</c:v>
                </c:pt>
                <c:pt idx="1650">
                  <c:v>173</c:v>
                </c:pt>
                <c:pt idx="1651">
                  <c:v>406</c:v>
                </c:pt>
                <c:pt idx="1652">
                  <c:v>407</c:v>
                </c:pt>
                <c:pt idx="1653">
                  <c:v>386</c:v>
                </c:pt>
                <c:pt idx="1654">
                  <c:v>382</c:v>
                </c:pt>
                <c:pt idx="1655">
                  <c:v>351</c:v>
                </c:pt>
                <c:pt idx="1656">
                  <c:v>172</c:v>
                </c:pt>
                <c:pt idx="1657">
                  <c:v>45</c:v>
                </c:pt>
                <c:pt idx="1658">
                  <c:v>246</c:v>
                </c:pt>
                <c:pt idx="1659">
                  <c:v>349</c:v>
                </c:pt>
                <c:pt idx="1660">
                  <c:v>348</c:v>
                </c:pt>
                <c:pt idx="1661">
                  <c:v>329</c:v>
                </c:pt>
                <c:pt idx="1662">
                  <c:v>305</c:v>
                </c:pt>
                <c:pt idx="1663">
                  <c:v>194</c:v>
                </c:pt>
                <c:pt idx="1664">
                  <c:v>111</c:v>
                </c:pt>
                <c:pt idx="1665">
                  <c:v>287</c:v>
                </c:pt>
                <c:pt idx="1666">
                  <c:v>295</c:v>
                </c:pt>
                <c:pt idx="1667">
                  <c:v>304</c:v>
                </c:pt>
                <c:pt idx="1668">
                  <c:v>278</c:v>
                </c:pt>
                <c:pt idx="1669">
                  <c:v>250</c:v>
                </c:pt>
                <c:pt idx="1670">
                  <c:v>158</c:v>
                </c:pt>
                <c:pt idx="1671">
                  <c:v>81</c:v>
                </c:pt>
                <c:pt idx="1672">
                  <c:v>209</c:v>
                </c:pt>
                <c:pt idx="1673">
                  <c:v>104</c:v>
                </c:pt>
                <c:pt idx="1674">
                  <c:v>60</c:v>
                </c:pt>
                <c:pt idx="1675">
                  <c:v>185</c:v>
                </c:pt>
                <c:pt idx="1676">
                  <c:v>190</c:v>
                </c:pt>
                <c:pt idx="1677">
                  <c:v>14</c:v>
                </c:pt>
                <c:pt idx="1678">
                  <c:v>76</c:v>
                </c:pt>
                <c:pt idx="1679">
                  <c:v>224</c:v>
                </c:pt>
                <c:pt idx="1680">
                  <c:v>230</c:v>
                </c:pt>
                <c:pt idx="1681">
                  <c:v>218</c:v>
                </c:pt>
                <c:pt idx="1682">
                  <c:v>211</c:v>
                </c:pt>
                <c:pt idx="1683">
                  <c:v>197</c:v>
                </c:pt>
                <c:pt idx="1684">
                  <c:v>124</c:v>
                </c:pt>
                <c:pt idx="1685">
                  <c:v>65</c:v>
                </c:pt>
                <c:pt idx="1686">
                  <c:v>233</c:v>
                </c:pt>
                <c:pt idx="1687">
                  <c:v>236</c:v>
                </c:pt>
                <c:pt idx="1688">
                  <c:v>224</c:v>
                </c:pt>
                <c:pt idx="1689">
                  <c:v>225</c:v>
                </c:pt>
                <c:pt idx="1690">
                  <c:v>208</c:v>
                </c:pt>
                <c:pt idx="1691">
                  <c:v>154</c:v>
                </c:pt>
                <c:pt idx="1692">
                  <c:v>101</c:v>
                </c:pt>
                <c:pt idx="1693">
                  <c:v>209</c:v>
                </c:pt>
                <c:pt idx="1694">
                  <c:v>207</c:v>
                </c:pt>
                <c:pt idx="1695">
                  <c:v>218</c:v>
                </c:pt>
                <c:pt idx="1696">
                  <c:v>211</c:v>
                </c:pt>
                <c:pt idx="1697">
                  <c:v>235</c:v>
                </c:pt>
                <c:pt idx="1698">
                  <c:v>162</c:v>
                </c:pt>
                <c:pt idx="1699">
                  <c:v>105</c:v>
                </c:pt>
                <c:pt idx="1700">
                  <c:v>225</c:v>
                </c:pt>
                <c:pt idx="1701">
                  <c:v>230</c:v>
                </c:pt>
                <c:pt idx="1702">
                  <c:v>229</c:v>
                </c:pt>
                <c:pt idx="1703">
                  <c:v>224</c:v>
                </c:pt>
                <c:pt idx="1704">
                  <c:v>218</c:v>
                </c:pt>
                <c:pt idx="1705">
                  <c:v>139</c:v>
                </c:pt>
                <c:pt idx="1706">
                  <c:v>99</c:v>
                </c:pt>
                <c:pt idx="1707">
                  <c:v>200</c:v>
                </c:pt>
                <c:pt idx="1708">
                  <c:v>217</c:v>
                </c:pt>
                <c:pt idx="1709">
                  <c:v>228</c:v>
                </c:pt>
                <c:pt idx="1710">
                  <c:v>216</c:v>
                </c:pt>
                <c:pt idx="1711">
                  <c:v>202</c:v>
                </c:pt>
                <c:pt idx="1712">
                  <c:v>121</c:v>
                </c:pt>
                <c:pt idx="1713">
                  <c:v>97</c:v>
                </c:pt>
                <c:pt idx="1714">
                  <c:v>182</c:v>
                </c:pt>
                <c:pt idx="1715">
                  <c:v>221</c:v>
                </c:pt>
                <c:pt idx="1716">
                  <c:v>203</c:v>
                </c:pt>
                <c:pt idx="1717">
                  <c:v>197</c:v>
                </c:pt>
                <c:pt idx="1718">
                  <c:v>183</c:v>
                </c:pt>
                <c:pt idx="1719">
                  <c:v>107</c:v>
                </c:pt>
                <c:pt idx="1720">
                  <c:v>69</c:v>
                </c:pt>
                <c:pt idx="1721">
                  <c:v>165</c:v>
                </c:pt>
                <c:pt idx="1722">
                  <c:v>180</c:v>
                </c:pt>
                <c:pt idx="1723">
                  <c:v>176</c:v>
                </c:pt>
                <c:pt idx="1724">
                  <c:v>163</c:v>
                </c:pt>
                <c:pt idx="1725">
                  <c:v>163</c:v>
                </c:pt>
                <c:pt idx="1726">
                  <c:v>77</c:v>
                </c:pt>
                <c:pt idx="1727">
                  <c:v>34</c:v>
                </c:pt>
                <c:pt idx="1728">
                  <c:v>146</c:v>
                </c:pt>
                <c:pt idx="1729">
                  <c:v>144</c:v>
                </c:pt>
                <c:pt idx="1730">
                  <c:v>148</c:v>
                </c:pt>
                <c:pt idx="1731">
                  <c:v>150</c:v>
                </c:pt>
                <c:pt idx="1732">
                  <c:v>147</c:v>
                </c:pt>
                <c:pt idx="1733">
                  <c:v>69</c:v>
                </c:pt>
                <c:pt idx="1734">
                  <c:v>30</c:v>
                </c:pt>
                <c:pt idx="1735">
                  <c:v>28</c:v>
                </c:pt>
                <c:pt idx="1736">
                  <c:v>106</c:v>
                </c:pt>
                <c:pt idx="1737">
                  <c:v>141</c:v>
                </c:pt>
                <c:pt idx="1738">
                  <c:v>162</c:v>
                </c:pt>
                <c:pt idx="1739">
                  <c:v>146</c:v>
                </c:pt>
                <c:pt idx="1740">
                  <c:v>77</c:v>
                </c:pt>
                <c:pt idx="1741">
                  <c:v>32</c:v>
                </c:pt>
                <c:pt idx="1742">
                  <c:v>142</c:v>
                </c:pt>
                <c:pt idx="1743">
                  <c:v>156</c:v>
                </c:pt>
                <c:pt idx="1744">
                  <c:v>159</c:v>
                </c:pt>
                <c:pt idx="1745">
                  <c:v>154</c:v>
                </c:pt>
                <c:pt idx="1746">
                  <c:v>130</c:v>
                </c:pt>
                <c:pt idx="1747">
                  <c:v>53</c:v>
                </c:pt>
                <c:pt idx="1748">
                  <c:v>28</c:v>
                </c:pt>
                <c:pt idx="1749">
                  <c:v>158</c:v>
                </c:pt>
                <c:pt idx="1750">
                  <c:v>164</c:v>
                </c:pt>
                <c:pt idx="1751">
                  <c:v>158</c:v>
                </c:pt>
                <c:pt idx="1752">
                  <c:v>153</c:v>
                </c:pt>
                <c:pt idx="1753">
                  <c:v>125</c:v>
                </c:pt>
                <c:pt idx="1754">
                  <c:v>55</c:v>
                </c:pt>
                <c:pt idx="1755">
                  <c:v>28</c:v>
                </c:pt>
                <c:pt idx="1756">
                  <c:v>133</c:v>
                </c:pt>
                <c:pt idx="1757">
                  <c:v>155</c:v>
                </c:pt>
                <c:pt idx="1758">
                  <c:v>129</c:v>
                </c:pt>
                <c:pt idx="1759">
                  <c:v>112</c:v>
                </c:pt>
                <c:pt idx="1760">
                  <c:v>138</c:v>
                </c:pt>
                <c:pt idx="1761">
                  <c:v>73</c:v>
                </c:pt>
                <c:pt idx="1762">
                  <c:v>36</c:v>
                </c:pt>
                <c:pt idx="1763">
                  <c:v>153</c:v>
                </c:pt>
                <c:pt idx="1764">
                  <c:v>127</c:v>
                </c:pt>
                <c:pt idx="1765">
                  <c:v>160</c:v>
                </c:pt>
                <c:pt idx="1766">
                  <c:v>186</c:v>
                </c:pt>
                <c:pt idx="1767">
                  <c:v>199</c:v>
                </c:pt>
                <c:pt idx="1768">
                  <c:v>121</c:v>
                </c:pt>
                <c:pt idx="1769">
                  <c:v>55</c:v>
                </c:pt>
                <c:pt idx="1770">
                  <c:v>211</c:v>
                </c:pt>
                <c:pt idx="1771">
                  <c:v>236</c:v>
                </c:pt>
                <c:pt idx="1772">
                  <c:v>221</c:v>
                </c:pt>
                <c:pt idx="1773">
                  <c:v>220</c:v>
                </c:pt>
                <c:pt idx="1774">
                  <c:v>209</c:v>
                </c:pt>
                <c:pt idx="1775">
                  <c:v>123</c:v>
                </c:pt>
                <c:pt idx="1776">
                  <c:v>53</c:v>
                </c:pt>
                <c:pt idx="1777">
                  <c:v>199</c:v>
                </c:pt>
                <c:pt idx="1778">
                  <c:v>213</c:v>
                </c:pt>
                <c:pt idx="1779">
                  <c:v>216</c:v>
                </c:pt>
                <c:pt idx="1780">
                  <c:v>223</c:v>
                </c:pt>
                <c:pt idx="1781">
                  <c:v>195</c:v>
                </c:pt>
                <c:pt idx="1782">
                  <c:v>137</c:v>
                </c:pt>
                <c:pt idx="1783">
                  <c:v>58</c:v>
                </c:pt>
                <c:pt idx="1784">
                  <c:v>200</c:v>
                </c:pt>
                <c:pt idx="1785">
                  <c:v>217</c:v>
                </c:pt>
                <c:pt idx="1786">
                  <c:v>236</c:v>
                </c:pt>
                <c:pt idx="1787">
                  <c:v>247</c:v>
                </c:pt>
                <c:pt idx="1788">
                  <c:v>260</c:v>
                </c:pt>
                <c:pt idx="1789">
                  <c:v>190</c:v>
                </c:pt>
                <c:pt idx="1790">
                  <c:v>85</c:v>
                </c:pt>
                <c:pt idx="1791">
                  <c:v>281</c:v>
                </c:pt>
                <c:pt idx="1792">
                  <c:v>293</c:v>
                </c:pt>
                <c:pt idx="1793">
                  <c:v>65</c:v>
                </c:pt>
                <c:pt idx="1794">
                  <c:v>120</c:v>
                </c:pt>
                <c:pt idx="1795">
                  <c:v>198</c:v>
                </c:pt>
                <c:pt idx="1796">
                  <c:v>200</c:v>
                </c:pt>
                <c:pt idx="1797">
                  <c:v>149</c:v>
                </c:pt>
                <c:pt idx="1798">
                  <c:v>257</c:v>
                </c:pt>
                <c:pt idx="1799">
                  <c:v>281</c:v>
                </c:pt>
                <c:pt idx="1800">
                  <c:v>293</c:v>
                </c:pt>
                <c:pt idx="1801">
                  <c:v>327</c:v>
                </c:pt>
                <c:pt idx="1802">
                  <c:v>331</c:v>
                </c:pt>
                <c:pt idx="1803">
                  <c:v>166</c:v>
                </c:pt>
                <c:pt idx="1804">
                  <c:v>28</c:v>
                </c:pt>
                <c:pt idx="1805">
                  <c:v>144</c:v>
                </c:pt>
                <c:pt idx="1806">
                  <c:v>218</c:v>
                </c:pt>
                <c:pt idx="1807">
                  <c:v>339</c:v>
                </c:pt>
                <c:pt idx="1808">
                  <c:v>369</c:v>
                </c:pt>
                <c:pt idx="1809">
                  <c:v>396</c:v>
                </c:pt>
                <c:pt idx="1810">
                  <c:v>331</c:v>
                </c:pt>
                <c:pt idx="1811">
                  <c:v>238</c:v>
                </c:pt>
                <c:pt idx="1812">
                  <c:v>367</c:v>
                </c:pt>
                <c:pt idx="1813">
                  <c:v>237</c:v>
                </c:pt>
                <c:pt idx="1814">
                  <c:v>429</c:v>
                </c:pt>
                <c:pt idx="1815">
                  <c:v>449</c:v>
                </c:pt>
                <c:pt idx="1816">
                  <c:v>241</c:v>
                </c:pt>
                <c:pt idx="1817">
                  <c:v>44</c:v>
                </c:pt>
                <c:pt idx="1818">
                  <c:v>22</c:v>
                </c:pt>
                <c:pt idx="1819">
                  <c:v>190</c:v>
                </c:pt>
                <c:pt idx="1820">
                  <c:v>269</c:v>
                </c:pt>
                <c:pt idx="1821">
                  <c:v>299</c:v>
                </c:pt>
                <c:pt idx="1822">
                  <c:v>383</c:v>
                </c:pt>
                <c:pt idx="1823">
                  <c:v>389</c:v>
                </c:pt>
                <c:pt idx="1824">
                  <c:v>282</c:v>
                </c:pt>
                <c:pt idx="1825">
                  <c:v>142</c:v>
                </c:pt>
                <c:pt idx="1826">
                  <c:v>387</c:v>
                </c:pt>
                <c:pt idx="1827">
                  <c:v>389</c:v>
                </c:pt>
                <c:pt idx="1828">
                  <c:v>429</c:v>
                </c:pt>
                <c:pt idx="1829">
                  <c:v>436</c:v>
                </c:pt>
                <c:pt idx="1830">
                  <c:v>432</c:v>
                </c:pt>
                <c:pt idx="1831">
                  <c:v>323</c:v>
                </c:pt>
                <c:pt idx="1832">
                  <c:v>66</c:v>
                </c:pt>
                <c:pt idx="1833">
                  <c:v>101</c:v>
                </c:pt>
                <c:pt idx="1834">
                  <c:v>148</c:v>
                </c:pt>
                <c:pt idx="1835">
                  <c:v>121</c:v>
                </c:pt>
                <c:pt idx="1836">
                  <c:v>147</c:v>
                </c:pt>
                <c:pt idx="1837">
                  <c:v>184</c:v>
                </c:pt>
                <c:pt idx="1838">
                  <c:v>69</c:v>
                </c:pt>
                <c:pt idx="1839">
                  <c:v>23</c:v>
                </c:pt>
                <c:pt idx="1840">
                  <c:v>198</c:v>
                </c:pt>
                <c:pt idx="1841">
                  <c:v>247</c:v>
                </c:pt>
                <c:pt idx="1842">
                  <c:v>294</c:v>
                </c:pt>
                <c:pt idx="1843">
                  <c:v>301</c:v>
                </c:pt>
                <c:pt idx="1844">
                  <c:v>253</c:v>
                </c:pt>
                <c:pt idx="1845">
                  <c:v>218</c:v>
                </c:pt>
                <c:pt idx="1846">
                  <c:v>32</c:v>
                </c:pt>
                <c:pt idx="1847">
                  <c:v>162</c:v>
                </c:pt>
                <c:pt idx="1848">
                  <c:v>132</c:v>
                </c:pt>
                <c:pt idx="1849">
                  <c:v>206</c:v>
                </c:pt>
                <c:pt idx="1850">
                  <c:v>90</c:v>
                </c:pt>
                <c:pt idx="1851">
                  <c:v>213</c:v>
                </c:pt>
                <c:pt idx="1852">
                  <c:v>176</c:v>
                </c:pt>
                <c:pt idx="1853">
                  <c:v>82</c:v>
                </c:pt>
                <c:pt idx="1854">
                  <c:v>251</c:v>
                </c:pt>
                <c:pt idx="1855">
                  <c:v>287</c:v>
                </c:pt>
                <c:pt idx="1856">
                  <c:v>200</c:v>
                </c:pt>
                <c:pt idx="1857">
                  <c:v>118</c:v>
                </c:pt>
                <c:pt idx="1858">
                  <c:v>83</c:v>
                </c:pt>
                <c:pt idx="1859">
                  <c:v>48</c:v>
                </c:pt>
                <c:pt idx="1860">
                  <c:v>30</c:v>
                </c:pt>
                <c:pt idx="1861">
                  <c:v>149</c:v>
                </c:pt>
                <c:pt idx="1862">
                  <c:v>209</c:v>
                </c:pt>
                <c:pt idx="1863">
                  <c:v>194</c:v>
                </c:pt>
                <c:pt idx="1864">
                  <c:v>192</c:v>
                </c:pt>
                <c:pt idx="1865">
                  <c:v>175</c:v>
                </c:pt>
                <c:pt idx="1866">
                  <c:v>22</c:v>
                </c:pt>
                <c:pt idx="1867">
                  <c:v>4</c:v>
                </c:pt>
                <c:pt idx="1868">
                  <c:v>13</c:v>
                </c:pt>
                <c:pt idx="1869">
                  <c:v>118</c:v>
                </c:pt>
                <c:pt idx="1870">
                  <c:v>174</c:v>
                </c:pt>
                <c:pt idx="1871">
                  <c:v>192</c:v>
                </c:pt>
                <c:pt idx="1872">
                  <c:v>174</c:v>
                </c:pt>
                <c:pt idx="1873">
                  <c:v>103</c:v>
                </c:pt>
                <c:pt idx="1874">
                  <c:v>9</c:v>
                </c:pt>
                <c:pt idx="1875">
                  <c:v>85</c:v>
                </c:pt>
                <c:pt idx="1876">
                  <c:v>146</c:v>
                </c:pt>
                <c:pt idx="1877">
                  <c:v>168</c:v>
                </c:pt>
                <c:pt idx="1878">
                  <c:v>148</c:v>
                </c:pt>
                <c:pt idx="1879">
                  <c:v>19</c:v>
                </c:pt>
                <c:pt idx="1880">
                  <c:v>118</c:v>
                </c:pt>
                <c:pt idx="1881">
                  <c:v>42</c:v>
                </c:pt>
                <c:pt idx="1882">
                  <c:v>212</c:v>
                </c:pt>
                <c:pt idx="1883">
                  <c:v>225</c:v>
                </c:pt>
                <c:pt idx="1884">
                  <c:v>251</c:v>
                </c:pt>
                <c:pt idx="1885">
                  <c:v>276</c:v>
                </c:pt>
                <c:pt idx="1886">
                  <c:v>242</c:v>
                </c:pt>
                <c:pt idx="1887">
                  <c:v>157</c:v>
                </c:pt>
                <c:pt idx="1888">
                  <c:v>56</c:v>
                </c:pt>
                <c:pt idx="1889">
                  <c:v>241</c:v>
                </c:pt>
                <c:pt idx="1890">
                  <c:v>228</c:v>
                </c:pt>
                <c:pt idx="1891">
                  <c:v>206</c:v>
                </c:pt>
                <c:pt idx="1892">
                  <c:v>209</c:v>
                </c:pt>
                <c:pt idx="1893">
                  <c:v>202</c:v>
                </c:pt>
                <c:pt idx="1894">
                  <c:v>167</c:v>
                </c:pt>
                <c:pt idx="1895">
                  <c:v>49</c:v>
                </c:pt>
                <c:pt idx="1896">
                  <c:v>272</c:v>
                </c:pt>
                <c:pt idx="1897">
                  <c:v>307</c:v>
                </c:pt>
                <c:pt idx="1898">
                  <c:v>323</c:v>
                </c:pt>
                <c:pt idx="1899">
                  <c:v>300</c:v>
                </c:pt>
                <c:pt idx="1900">
                  <c:v>92</c:v>
                </c:pt>
                <c:pt idx="1901">
                  <c:v>65</c:v>
                </c:pt>
                <c:pt idx="1902">
                  <c:v>13</c:v>
                </c:pt>
                <c:pt idx="1903">
                  <c:v>120</c:v>
                </c:pt>
                <c:pt idx="1904">
                  <c:v>181</c:v>
                </c:pt>
                <c:pt idx="1905">
                  <c:v>169</c:v>
                </c:pt>
                <c:pt idx="1906">
                  <c:v>94</c:v>
                </c:pt>
                <c:pt idx="1907">
                  <c:v>60</c:v>
                </c:pt>
                <c:pt idx="1908">
                  <c:v>27</c:v>
                </c:pt>
                <c:pt idx="1909">
                  <c:v>12</c:v>
                </c:pt>
                <c:pt idx="1910">
                  <c:v>106</c:v>
                </c:pt>
                <c:pt idx="1911">
                  <c:v>99</c:v>
                </c:pt>
                <c:pt idx="1912">
                  <c:v>121</c:v>
                </c:pt>
                <c:pt idx="1913">
                  <c:v>165</c:v>
                </c:pt>
                <c:pt idx="1914">
                  <c:v>177</c:v>
                </c:pt>
                <c:pt idx="1915">
                  <c:v>79</c:v>
                </c:pt>
                <c:pt idx="1916">
                  <c:v>16</c:v>
                </c:pt>
                <c:pt idx="1917">
                  <c:v>80</c:v>
                </c:pt>
                <c:pt idx="1918">
                  <c:v>137</c:v>
                </c:pt>
                <c:pt idx="1919">
                  <c:v>192</c:v>
                </c:pt>
                <c:pt idx="1920">
                  <c:v>218</c:v>
                </c:pt>
                <c:pt idx="1921">
                  <c:v>258</c:v>
                </c:pt>
                <c:pt idx="1922">
                  <c:v>163</c:v>
                </c:pt>
                <c:pt idx="1923">
                  <c:v>37</c:v>
                </c:pt>
                <c:pt idx="1924">
                  <c:v>261</c:v>
                </c:pt>
                <c:pt idx="1925">
                  <c:v>314</c:v>
                </c:pt>
                <c:pt idx="1926">
                  <c:v>335</c:v>
                </c:pt>
                <c:pt idx="1927">
                  <c:v>369</c:v>
                </c:pt>
                <c:pt idx="1928">
                  <c:v>364</c:v>
                </c:pt>
                <c:pt idx="1929">
                  <c:v>289</c:v>
                </c:pt>
                <c:pt idx="1930">
                  <c:v>126</c:v>
                </c:pt>
                <c:pt idx="1931">
                  <c:v>351</c:v>
                </c:pt>
                <c:pt idx="1932">
                  <c:v>328</c:v>
                </c:pt>
                <c:pt idx="1933">
                  <c:v>393</c:v>
                </c:pt>
                <c:pt idx="1934">
                  <c:v>418</c:v>
                </c:pt>
                <c:pt idx="1935">
                  <c:v>288</c:v>
                </c:pt>
                <c:pt idx="1936">
                  <c:v>107</c:v>
                </c:pt>
                <c:pt idx="1937">
                  <c:v>49</c:v>
                </c:pt>
                <c:pt idx="1938">
                  <c:v>266</c:v>
                </c:pt>
                <c:pt idx="1939">
                  <c:v>340</c:v>
                </c:pt>
                <c:pt idx="1940">
                  <c:v>390</c:v>
                </c:pt>
                <c:pt idx="1941">
                  <c:v>419</c:v>
                </c:pt>
                <c:pt idx="1942">
                  <c:v>430</c:v>
                </c:pt>
                <c:pt idx="1943">
                  <c:v>320</c:v>
                </c:pt>
                <c:pt idx="1944">
                  <c:v>149</c:v>
                </c:pt>
                <c:pt idx="1945">
                  <c:v>313</c:v>
                </c:pt>
                <c:pt idx="1946">
                  <c:v>348</c:v>
                </c:pt>
                <c:pt idx="1947">
                  <c:v>402</c:v>
                </c:pt>
                <c:pt idx="1948">
                  <c:v>427</c:v>
                </c:pt>
                <c:pt idx="1949">
                  <c:v>434</c:v>
                </c:pt>
                <c:pt idx="1950">
                  <c:v>337</c:v>
                </c:pt>
                <c:pt idx="1951">
                  <c:v>153</c:v>
                </c:pt>
                <c:pt idx="1952">
                  <c:v>458</c:v>
                </c:pt>
                <c:pt idx="1953">
                  <c:v>434</c:v>
                </c:pt>
                <c:pt idx="1954">
                  <c:v>285</c:v>
                </c:pt>
                <c:pt idx="1955">
                  <c:v>225</c:v>
                </c:pt>
                <c:pt idx="1956">
                  <c:v>276</c:v>
                </c:pt>
                <c:pt idx="1957">
                  <c:v>221</c:v>
                </c:pt>
                <c:pt idx="1958">
                  <c:v>73</c:v>
                </c:pt>
                <c:pt idx="1959">
                  <c:v>238</c:v>
                </c:pt>
                <c:pt idx="1960">
                  <c:v>348</c:v>
                </c:pt>
                <c:pt idx="1961">
                  <c:v>0</c:v>
                </c:pt>
                <c:pt idx="1962">
                  <c:v>414</c:v>
                </c:pt>
                <c:pt idx="1963">
                  <c:v>354</c:v>
                </c:pt>
                <c:pt idx="1964">
                  <c:v>276</c:v>
                </c:pt>
                <c:pt idx="1965">
                  <c:v>137</c:v>
                </c:pt>
                <c:pt idx="1966">
                  <c:v>421</c:v>
                </c:pt>
                <c:pt idx="1967">
                  <c:v>436</c:v>
                </c:pt>
                <c:pt idx="1968">
                  <c:v>415</c:v>
                </c:pt>
                <c:pt idx="1969">
                  <c:v>402</c:v>
                </c:pt>
                <c:pt idx="1970">
                  <c:v>423</c:v>
                </c:pt>
                <c:pt idx="1971">
                  <c:v>316</c:v>
                </c:pt>
                <c:pt idx="1972">
                  <c:v>128</c:v>
                </c:pt>
                <c:pt idx="1973">
                  <c:v>401</c:v>
                </c:pt>
                <c:pt idx="1974">
                  <c:v>419</c:v>
                </c:pt>
                <c:pt idx="1975">
                  <c:v>384</c:v>
                </c:pt>
                <c:pt idx="1976">
                  <c:v>274</c:v>
                </c:pt>
                <c:pt idx="1977">
                  <c:v>138</c:v>
                </c:pt>
                <c:pt idx="1978">
                  <c:v>228</c:v>
                </c:pt>
                <c:pt idx="1979">
                  <c:v>101</c:v>
                </c:pt>
                <c:pt idx="1980">
                  <c:v>335</c:v>
                </c:pt>
                <c:pt idx="1981">
                  <c:v>390</c:v>
                </c:pt>
                <c:pt idx="1982">
                  <c:v>375</c:v>
                </c:pt>
                <c:pt idx="1983">
                  <c:v>390</c:v>
                </c:pt>
                <c:pt idx="1984">
                  <c:v>374</c:v>
                </c:pt>
                <c:pt idx="1985">
                  <c:v>280</c:v>
                </c:pt>
                <c:pt idx="1986">
                  <c:v>130</c:v>
                </c:pt>
                <c:pt idx="1987">
                  <c:v>253</c:v>
                </c:pt>
                <c:pt idx="1988">
                  <c:v>326</c:v>
                </c:pt>
                <c:pt idx="1989">
                  <c:v>348</c:v>
                </c:pt>
                <c:pt idx="1990">
                  <c:v>344</c:v>
                </c:pt>
                <c:pt idx="1991">
                  <c:v>329</c:v>
                </c:pt>
                <c:pt idx="1992">
                  <c:v>182</c:v>
                </c:pt>
                <c:pt idx="1993">
                  <c:v>39</c:v>
                </c:pt>
                <c:pt idx="1994">
                  <c:v>137</c:v>
                </c:pt>
                <c:pt idx="1995">
                  <c:v>351</c:v>
                </c:pt>
                <c:pt idx="1996">
                  <c:v>381</c:v>
                </c:pt>
                <c:pt idx="1997">
                  <c:v>385</c:v>
                </c:pt>
                <c:pt idx="1998">
                  <c:v>275</c:v>
                </c:pt>
                <c:pt idx="1999">
                  <c:v>193</c:v>
                </c:pt>
                <c:pt idx="2000">
                  <c:v>118</c:v>
                </c:pt>
                <c:pt idx="2001">
                  <c:v>401</c:v>
                </c:pt>
                <c:pt idx="2002">
                  <c:v>355</c:v>
                </c:pt>
                <c:pt idx="2003">
                  <c:v>263</c:v>
                </c:pt>
                <c:pt idx="2004">
                  <c:v>116</c:v>
                </c:pt>
                <c:pt idx="2005">
                  <c:v>121</c:v>
                </c:pt>
                <c:pt idx="2006">
                  <c:v>101</c:v>
                </c:pt>
                <c:pt idx="2007">
                  <c:v>91</c:v>
                </c:pt>
                <c:pt idx="2008">
                  <c:v>258</c:v>
                </c:pt>
                <c:pt idx="2009">
                  <c:v>462</c:v>
                </c:pt>
                <c:pt idx="2010">
                  <c:v>326</c:v>
                </c:pt>
                <c:pt idx="2011">
                  <c:v>181</c:v>
                </c:pt>
                <c:pt idx="2012">
                  <c:v>340</c:v>
                </c:pt>
                <c:pt idx="2013">
                  <c:v>268</c:v>
                </c:pt>
                <c:pt idx="2014">
                  <c:v>147</c:v>
                </c:pt>
                <c:pt idx="2015">
                  <c:v>432</c:v>
                </c:pt>
                <c:pt idx="2016">
                  <c:v>402</c:v>
                </c:pt>
                <c:pt idx="2017">
                  <c:v>367</c:v>
                </c:pt>
                <c:pt idx="2018">
                  <c:v>349</c:v>
                </c:pt>
                <c:pt idx="2019">
                  <c:v>256</c:v>
                </c:pt>
                <c:pt idx="2020">
                  <c:v>168</c:v>
                </c:pt>
                <c:pt idx="2021">
                  <c:v>73</c:v>
                </c:pt>
                <c:pt idx="2022">
                  <c:v>249</c:v>
                </c:pt>
                <c:pt idx="2023">
                  <c:v>310</c:v>
                </c:pt>
                <c:pt idx="2024">
                  <c:v>317</c:v>
                </c:pt>
                <c:pt idx="2025">
                  <c:v>319</c:v>
                </c:pt>
                <c:pt idx="2026">
                  <c:v>241</c:v>
                </c:pt>
                <c:pt idx="2027">
                  <c:v>140</c:v>
                </c:pt>
                <c:pt idx="2028">
                  <c:v>49</c:v>
                </c:pt>
                <c:pt idx="2029">
                  <c:v>266</c:v>
                </c:pt>
                <c:pt idx="2030">
                  <c:v>302</c:v>
                </c:pt>
                <c:pt idx="2031">
                  <c:v>289</c:v>
                </c:pt>
                <c:pt idx="2032">
                  <c:v>272</c:v>
                </c:pt>
                <c:pt idx="2033">
                  <c:v>257</c:v>
                </c:pt>
                <c:pt idx="2034">
                  <c:v>156</c:v>
                </c:pt>
                <c:pt idx="2035">
                  <c:v>74</c:v>
                </c:pt>
                <c:pt idx="2036">
                  <c:v>238</c:v>
                </c:pt>
                <c:pt idx="2037">
                  <c:v>261</c:v>
                </c:pt>
                <c:pt idx="2038">
                  <c:v>254</c:v>
                </c:pt>
                <c:pt idx="2039">
                  <c:v>262</c:v>
                </c:pt>
                <c:pt idx="2040">
                  <c:v>245</c:v>
                </c:pt>
                <c:pt idx="2041">
                  <c:v>148</c:v>
                </c:pt>
                <c:pt idx="2042">
                  <c:v>74</c:v>
                </c:pt>
                <c:pt idx="2043">
                  <c:v>240</c:v>
                </c:pt>
                <c:pt idx="2044">
                  <c:v>262</c:v>
                </c:pt>
                <c:pt idx="2045">
                  <c:v>271</c:v>
                </c:pt>
                <c:pt idx="2046">
                  <c:v>236</c:v>
                </c:pt>
                <c:pt idx="2047">
                  <c:v>230</c:v>
                </c:pt>
                <c:pt idx="2048">
                  <c:v>142</c:v>
                </c:pt>
                <c:pt idx="2049">
                  <c:v>95</c:v>
                </c:pt>
                <c:pt idx="2050">
                  <c:v>200</c:v>
                </c:pt>
                <c:pt idx="2051">
                  <c:v>244</c:v>
                </c:pt>
                <c:pt idx="2052">
                  <c:v>192</c:v>
                </c:pt>
                <c:pt idx="2053">
                  <c:v>241</c:v>
                </c:pt>
                <c:pt idx="2054">
                  <c:v>249</c:v>
                </c:pt>
                <c:pt idx="2055">
                  <c:v>177</c:v>
                </c:pt>
                <c:pt idx="2056">
                  <c:v>111</c:v>
                </c:pt>
                <c:pt idx="2057">
                  <c:v>265</c:v>
                </c:pt>
                <c:pt idx="2058">
                  <c:v>263</c:v>
                </c:pt>
                <c:pt idx="2059">
                  <c:v>273</c:v>
                </c:pt>
                <c:pt idx="2060">
                  <c:v>219</c:v>
                </c:pt>
                <c:pt idx="2061">
                  <c:v>93</c:v>
                </c:pt>
                <c:pt idx="2062">
                  <c:v>73</c:v>
                </c:pt>
                <c:pt idx="2063">
                  <c:v>60</c:v>
                </c:pt>
                <c:pt idx="2064">
                  <c:v>260</c:v>
                </c:pt>
                <c:pt idx="2065">
                  <c:v>311</c:v>
                </c:pt>
                <c:pt idx="2066">
                  <c:v>317</c:v>
                </c:pt>
                <c:pt idx="2067">
                  <c:v>287</c:v>
                </c:pt>
                <c:pt idx="2068">
                  <c:v>298</c:v>
                </c:pt>
                <c:pt idx="2069">
                  <c:v>193</c:v>
                </c:pt>
                <c:pt idx="2070">
                  <c:v>125</c:v>
                </c:pt>
                <c:pt idx="2071">
                  <c:v>270</c:v>
                </c:pt>
                <c:pt idx="2072">
                  <c:v>273</c:v>
                </c:pt>
                <c:pt idx="2073">
                  <c:v>288</c:v>
                </c:pt>
                <c:pt idx="2074">
                  <c:v>282</c:v>
                </c:pt>
                <c:pt idx="2075">
                  <c:v>257</c:v>
                </c:pt>
                <c:pt idx="2076">
                  <c:v>164</c:v>
                </c:pt>
                <c:pt idx="2077">
                  <c:v>93</c:v>
                </c:pt>
                <c:pt idx="2078">
                  <c:v>241</c:v>
                </c:pt>
                <c:pt idx="2079">
                  <c:v>241</c:v>
                </c:pt>
                <c:pt idx="2080">
                  <c:v>244</c:v>
                </c:pt>
                <c:pt idx="2081">
                  <c:v>238</c:v>
                </c:pt>
                <c:pt idx="2082">
                  <c:v>204</c:v>
                </c:pt>
                <c:pt idx="2083">
                  <c:v>122</c:v>
                </c:pt>
                <c:pt idx="2084">
                  <c:v>50</c:v>
                </c:pt>
                <c:pt idx="2085">
                  <c:v>219</c:v>
                </c:pt>
                <c:pt idx="2086">
                  <c:v>233</c:v>
                </c:pt>
                <c:pt idx="2087">
                  <c:v>245</c:v>
                </c:pt>
                <c:pt idx="2088">
                  <c:v>243</c:v>
                </c:pt>
                <c:pt idx="2089">
                  <c:v>203</c:v>
                </c:pt>
                <c:pt idx="2090">
                  <c:v>117</c:v>
                </c:pt>
                <c:pt idx="2091">
                  <c:v>46</c:v>
                </c:pt>
                <c:pt idx="2092">
                  <c:v>209</c:v>
                </c:pt>
                <c:pt idx="2093">
                  <c:v>217</c:v>
                </c:pt>
                <c:pt idx="2094">
                  <c:v>199</c:v>
                </c:pt>
                <c:pt idx="2095">
                  <c:v>234</c:v>
                </c:pt>
                <c:pt idx="2096">
                  <c:v>189</c:v>
                </c:pt>
                <c:pt idx="2097">
                  <c:v>116</c:v>
                </c:pt>
                <c:pt idx="2098">
                  <c:v>42</c:v>
                </c:pt>
                <c:pt idx="2099">
                  <c:v>136</c:v>
                </c:pt>
                <c:pt idx="2100">
                  <c:v>40</c:v>
                </c:pt>
                <c:pt idx="2101">
                  <c:v>193</c:v>
                </c:pt>
                <c:pt idx="2102">
                  <c:v>205</c:v>
                </c:pt>
                <c:pt idx="2103">
                  <c:v>201</c:v>
                </c:pt>
                <c:pt idx="2104">
                  <c:v>99</c:v>
                </c:pt>
                <c:pt idx="2105">
                  <c:v>54</c:v>
                </c:pt>
                <c:pt idx="2106">
                  <c:v>197</c:v>
                </c:pt>
                <c:pt idx="2107">
                  <c:v>198</c:v>
                </c:pt>
                <c:pt idx="2108">
                  <c:v>210</c:v>
                </c:pt>
                <c:pt idx="2109">
                  <c:v>201</c:v>
                </c:pt>
                <c:pt idx="2110">
                  <c:v>180</c:v>
                </c:pt>
                <c:pt idx="2111">
                  <c:v>91</c:v>
                </c:pt>
                <c:pt idx="2112">
                  <c:v>30</c:v>
                </c:pt>
                <c:pt idx="2113">
                  <c:v>156</c:v>
                </c:pt>
                <c:pt idx="2114">
                  <c:v>198</c:v>
                </c:pt>
                <c:pt idx="2115">
                  <c:v>209</c:v>
                </c:pt>
                <c:pt idx="2116">
                  <c:v>231</c:v>
                </c:pt>
                <c:pt idx="2117">
                  <c:v>255</c:v>
                </c:pt>
                <c:pt idx="2118">
                  <c:v>151</c:v>
                </c:pt>
                <c:pt idx="2119">
                  <c:v>73</c:v>
                </c:pt>
                <c:pt idx="2120">
                  <c:v>251</c:v>
                </c:pt>
                <c:pt idx="2121">
                  <c:v>252</c:v>
                </c:pt>
                <c:pt idx="2122">
                  <c:v>253</c:v>
                </c:pt>
                <c:pt idx="2123">
                  <c:v>242</c:v>
                </c:pt>
                <c:pt idx="2124">
                  <c:v>210</c:v>
                </c:pt>
                <c:pt idx="2125">
                  <c:v>128</c:v>
                </c:pt>
                <c:pt idx="2126">
                  <c:v>61</c:v>
                </c:pt>
                <c:pt idx="2127">
                  <c:v>242</c:v>
                </c:pt>
                <c:pt idx="2128">
                  <c:v>264</c:v>
                </c:pt>
                <c:pt idx="2129">
                  <c:v>280</c:v>
                </c:pt>
                <c:pt idx="2130">
                  <c:v>261</c:v>
                </c:pt>
                <c:pt idx="2131">
                  <c:v>270</c:v>
                </c:pt>
                <c:pt idx="2132">
                  <c:v>162</c:v>
                </c:pt>
                <c:pt idx="2133">
                  <c:v>93</c:v>
                </c:pt>
                <c:pt idx="2134">
                  <c:v>286</c:v>
                </c:pt>
                <c:pt idx="2135">
                  <c:v>319</c:v>
                </c:pt>
                <c:pt idx="2136">
                  <c:v>286</c:v>
                </c:pt>
                <c:pt idx="2137">
                  <c:v>295</c:v>
                </c:pt>
                <c:pt idx="2138">
                  <c:v>277</c:v>
                </c:pt>
                <c:pt idx="2139">
                  <c:v>194</c:v>
                </c:pt>
                <c:pt idx="2140">
                  <c:v>93</c:v>
                </c:pt>
                <c:pt idx="2141">
                  <c:v>275</c:v>
                </c:pt>
                <c:pt idx="2142">
                  <c:v>281</c:v>
                </c:pt>
                <c:pt idx="2143">
                  <c:v>286</c:v>
                </c:pt>
                <c:pt idx="2144">
                  <c:v>274</c:v>
                </c:pt>
                <c:pt idx="2145">
                  <c:v>276</c:v>
                </c:pt>
                <c:pt idx="2146">
                  <c:v>185</c:v>
                </c:pt>
                <c:pt idx="2147">
                  <c:v>83</c:v>
                </c:pt>
                <c:pt idx="2148">
                  <c:v>286</c:v>
                </c:pt>
                <c:pt idx="2149">
                  <c:v>288</c:v>
                </c:pt>
                <c:pt idx="2150">
                  <c:v>303</c:v>
                </c:pt>
                <c:pt idx="2151">
                  <c:v>305</c:v>
                </c:pt>
                <c:pt idx="2152">
                  <c:v>314</c:v>
                </c:pt>
                <c:pt idx="2153">
                  <c:v>208</c:v>
                </c:pt>
                <c:pt idx="2154">
                  <c:v>98</c:v>
                </c:pt>
                <c:pt idx="2155">
                  <c:v>310</c:v>
                </c:pt>
                <c:pt idx="2156">
                  <c:v>346</c:v>
                </c:pt>
                <c:pt idx="2157">
                  <c:v>356</c:v>
                </c:pt>
                <c:pt idx="2158">
                  <c:v>218</c:v>
                </c:pt>
                <c:pt idx="2159">
                  <c:v>297</c:v>
                </c:pt>
                <c:pt idx="2160">
                  <c:v>249</c:v>
                </c:pt>
                <c:pt idx="2161">
                  <c:v>165</c:v>
                </c:pt>
                <c:pt idx="2162">
                  <c:v>393</c:v>
                </c:pt>
                <c:pt idx="2163">
                  <c:v>323</c:v>
                </c:pt>
                <c:pt idx="2164">
                  <c:v>183</c:v>
                </c:pt>
                <c:pt idx="2165">
                  <c:v>315</c:v>
                </c:pt>
                <c:pt idx="2166">
                  <c:v>376</c:v>
                </c:pt>
                <c:pt idx="2167">
                  <c:v>291</c:v>
                </c:pt>
                <c:pt idx="2168">
                  <c:v>165</c:v>
                </c:pt>
                <c:pt idx="2169">
                  <c:v>421</c:v>
                </c:pt>
                <c:pt idx="2170">
                  <c:v>455</c:v>
                </c:pt>
                <c:pt idx="2171">
                  <c:v>446</c:v>
                </c:pt>
                <c:pt idx="2172">
                  <c:v>453</c:v>
                </c:pt>
                <c:pt idx="2173">
                  <c:v>452</c:v>
                </c:pt>
                <c:pt idx="2174">
                  <c:v>336</c:v>
                </c:pt>
                <c:pt idx="2175">
                  <c:v>173</c:v>
                </c:pt>
                <c:pt idx="2176">
                  <c:v>449</c:v>
                </c:pt>
                <c:pt idx="2177">
                  <c:v>488</c:v>
                </c:pt>
                <c:pt idx="2178">
                  <c:v>249</c:v>
                </c:pt>
                <c:pt idx="2179">
                  <c:v>461</c:v>
                </c:pt>
                <c:pt idx="2180">
                  <c:v>258</c:v>
                </c:pt>
                <c:pt idx="2181">
                  <c:v>136</c:v>
                </c:pt>
                <c:pt idx="2182">
                  <c:v>85</c:v>
                </c:pt>
                <c:pt idx="2183">
                  <c:v>388</c:v>
                </c:pt>
                <c:pt idx="2184">
                  <c:v>450</c:v>
                </c:pt>
                <c:pt idx="2185">
                  <c:v>468</c:v>
                </c:pt>
                <c:pt idx="2186">
                  <c:v>476</c:v>
                </c:pt>
                <c:pt idx="2187">
                  <c:v>492</c:v>
                </c:pt>
                <c:pt idx="2188">
                  <c:v>391</c:v>
                </c:pt>
                <c:pt idx="2189">
                  <c:v>216</c:v>
                </c:pt>
                <c:pt idx="2190">
                  <c:v>473</c:v>
                </c:pt>
                <c:pt idx="2191">
                  <c:v>480</c:v>
                </c:pt>
                <c:pt idx="2192">
                  <c:v>493</c:v>
                </c:pt>
                <c:pt idx="2193">
                  <c:v>498</c:v>
                </c:pt>
                <c:pt idx="2194">
                  <c:v>472</c:v>
                </c:pt>
                <c:pt idx="2195">
                  <c:v>334</c:v>
                </c:pt>
                <c:pt idx="2196">
                  <c:v>155</c:v>
                </c:pt>
                <c:pt idx="2197">
                  <c:v>430</c:v>
                </c:pt>
                <c:pt idx="2198">
                  <c:v>456</c:v>
                </c:pt>
                <c:pt idx="2199">
                  <c:v>460</c:v>
                </c:pt>
                <c:pt idx="2200">
                  <c:v>432</c:v>
                </c:pt>
                <c:pt idx="2201">
                  <c:v>280</c:v>
                </c:pt>
                <c:pt idx="2202">
                  <c:v>97</c:v>
                </c:pt>
                <c:pt idx="2203">
                  <c:v>59</c:v>
                </c:pt>
                <c:pt idx="2204">
                  <c:v>248</c:v>
                </c:pt>
                <c:pt idx="2205">
                  <c:v>294</c:v>
                </c:pt>
                <c:pt idx="2206">
                  <c:v>297</c:v>
                </c:pt>
                <c:pt idx="2207">
                  <c:v>266</c:v>
                </c:pt>
                <c:pt idx="2208">
                  <c:v>242</c:v>
                </c:pt>
                <c:pt idx="2209">
                  <c:v>156</c:v>
                </c:pt>
                <c:pt idx="2210">
                  <c:v>56</c:v>
                </c:pt>
                <c:pt idx="2211">
                  <c:v>285</c:v>
                </c:pt>
                <c:pt idx="2212">
                  <c:v>261</c:v>
                </c:pt>
                <c:pt idx="2213">
                  <c:v>143</c:v>
                </c:pt>
                <c:pt idx="2214">
                  <c:v>214</c:v>
                </c:pt>
                <c:pt idx="2215">
                  <c:v>87</c:v>
                </c:pt>
                <c:pt idx="2216">
                  <c:v>124</c:v>
                </c:pt>
                <c:pt idx="2217">
                  <c:v>41</c:v>
                </c:pt>
                <c:pt idx="2218">
                  <c:v>101</c:v>
                </c:pt>
                <c:pt idx="2219">
                  <c:v>150</c:v>
                </c:pt>
                <c:pt idx="2220">
                  <c:v>185</c:v>
                </c:pt>
                <c:pt idx="2221">
                  <c:v>154</c:v>
                </c:pt>
                <c:pt idx="2222">
                  <c:v>147</c:v>
                </c:pt>
                <c:pt idx="2223">
                  <c:v>100</c:v>
                </c:pt>
                <c:pt idx="2224">
                  <c:v>54</c:v>
                </c:pt>
                <c:pt idx="2225">
                  <c:v>243</c:v>
                </c:pt>
                <c:pt idx="2226">
                  <c:v>267</c:v>
                </c:pt>
                <c:pt idx="2227">
                  <c:v>302</c:v>
                </c:pt>
                <c:pt idx="2228">
                  <c:v>330</c:v>
                </c:pt>
                <c:pt idx="2229">
                  <c:v>279</c:v>
                </c:pt>
                <c:pt idx="2230">
                  <c:v>192</c:v>
                </c:pt>
                <c:pt idx="2231">
                  <c:v>85</c:v>
                </c:pt>
                <c:pt idx="2232">
                  <c:v>22</c:v>
                </c:pt>
                <c:pt idx="2233">
                  <c:v>112</c:v>
                </c:pt>
                <c:pt idx="2234">
                  <c:v>74</c:v>
                </c:pt>
                <c:pt idx="2235">
                  <c:v>86</c:v>
                </c:pt>
                <c:pt idx="2236">
                  <c:v>81</c:v>
                </c:pt>
                <c:pt idx="2237">
                  <c:v>71</c:v>
                </c:pt>
                <c:pt idx="2238">
                  <c:v>22</c:v>
                </c:pt>
                <c:pt idx="2239">
                  <c:v>2</c:v>
                </c:pt>
                <c:pt idx="2240">
                  <c:v>109</c:v>
                </c:pt>
                <c:pt idx="2241">
                  <c:v>144</c:v>
                </c:pt>
                <c:pt idx="2242">
                  <c:v>177</c:v>
                </c:pt>
                <c:pt idx="2243">
                  <c:v>105</c:v>
                </c:pt>
                <c:pt idx="2244">
                  <c:v>10</c:v>
                </c:pt>
                <c:pt idx="2245">
                  <c:v>9</c:v>
                </c:pt>
                <c:pt idx="2246">
                  <c:v>88</c:v>
                </c:pt>
                <c:pt idx="2247">
                  <c:v>85</c:v>
                </c:pt>
                <c:pt idx="2248">
                  <c:v>66</c:v>
                </c:pt>
                <c:pt idx="2249">
                  <c:v>89</c:v>
                </c:pt>
                <c:pt idx="2250">
                  <c:v>93</c:v>
                </c:pt>
                <c:pt idx="2251">
                  <c:v>25</c:v>
                </c:pt>
                <c:pt idx="2252">
                  <c:v>10</c:v>
                </c:pt>
                <c:pt idx="2253">
                  <c:v>127</c:v>
                </c:pt>
                <c:pt idx="2254">
                  <c:v>127</c:v>
                </c:pt>
                <c:pt idx="2255">
                  <c:v>157</c:v>
                </c:pt>
                <c:pt idx="2256">
                  <c:v>225</c:v>
                </c:pt>
                <c:pt idx="2257">
                  <c:v>207</c:v>
                </c:pt>
                <c:pt idx="2258">
                  <c:v>124</c:v>
                </c:pt>
                <c:pt idx="2259">
                  <c:v>51</c:v>
                </c:pt>
                <c:pt idx="2260">
                  <c:v>270</c:v>
                </c:pt>
                <c:pt idx="2261">
                  <c:v>316</c:v>
                </c:pt>
                <c:pt idx="2262">
                  <c:v>367</c:v>
                </c:pt>
                <c:pt idx="2263">
                  <c:v>146</c:v>
                </c:pt>
                <c:pt idx="2264">
                  <c:v>129</c:v>
                </c:pt>
                <c:pt idx="2265">
                  <c:v>45</c:v>
                </c:pt>
                <c:pt idx="2266">
                  <c:v>19</c:v>
                </c:pt>
                <c:pt idx="2267">
                  <c:v>199</c:v>
                </c:pt>
                <c:pt idx="2268">
                  <c:v>271</c:v>
                </c:pt>
                <c:pt idx="2269">
                  <c:v>333</c:v>
                </c:pt>
                <c:pt idx="2270">
                  <c:v>344</c:v>
                </c:pt>
                <c:pt idx="2271">
                  <c:v>297</c:v>
                </c:pt>
                <c:pt idx="2272">
                  <c:v>191</c:v>
                </c:pt>
                <c:pt idx="2273">
                  <c:v>33</c:v>
                </c:pt>
                <c:pt idx="2274">
                  <c:v>197</c:v>
                </c:pt>
                <c:pt idx="2275">
                  <c:v>227</c:v>
                </c:pt>
                <c:pt idx="2276">
                  <c:v>281</c:v>
                </c:pt>
                <c:pt idx="2277">
                  <c:v>344</c:v>
                </c:pt>
                <c:pt idx="2278">
                  <c:v>288</c:v>
                </c:pt>
                <c:pt idx="2279">
                  <c:v>226</c:v>
                </c:pt>
                <c:pt idx="2280">
                  <c:v>75</c:v>
                </c:pt>
                <c:pt idx="2281">
                  <c:v>309</c:v>
                </c:pt>
                <c:pt idx="2282">
                  <c:v>265</c:v>
                </c:pt>
                <c:pt idx="2283">
                  <c:v>183</c:v>
                </c:pt>
                <c:pt idx="2284">
                  <c:v>230</c:v>
                </c:pt>
                <c:pt idx="2285">
                  <c:v>281</c:v>
                </c:pt>
                <c:pt idx="2286">
                  <c:v>207</c:v>
                </c:pt>
                <c:pt idx="2287">
                  <c:v>95</c:v>
                </c:pt>
                <c:pt idx="2288">
                  <c:v>399</c:v>
                </c:pt>
                <c:pt idx="2289">
                  <c:v>411</c:v>
                </c:pt>
                <c:pt idx="2290">
                  <c:v>372</c:v>
                </c:pt>
                <c:pt idx="2291">
                  <c:v>385</c:v>
                </c:pt>
                <c:pt idx="2292">
                  <c:v>404</c:v>
                </c:pt>
                <c:pt idx="2293">
                  <c:v>352</c:v>
                </c:pt>
                <c:pt idx="2294">
                  <c:v>229</c:v>
                </c:pt>
                <c:pt idx="2295">
                  <c:v>545</c:v>
                </c:pt>
                <c:pt idx="2296">
                  <c:v>451</c:v>
                </c:pt>
                <c:pt idx="2297">
                  <c:v>63</c:v>
                </c:pt>
                <c:pt idx="2298">
                  <c:v>100</c:v>
                </c:pt>
                <c:pt idx="2299">
                  <c:v>93</c:v>
                </c:pt>
                <c:pt idx="2300">
                  <c:v>40</c:v>
                </c:pt>
                <c:pt idx="2301">
                  <c:v>13</c:v>
                </c:pt>
                <c:pt idx="2302">
                  <c:v>98</c:v>
                </c:pt>
                <c:pt idx="2303">
                  <c:v>127</c:v>
                </c:pt>
                <c:pt idx="2304">
                  <c:v>150</c:v>
                </c:pt>
                <c:pt idx="2305">
                  <c:v>145</c:v>
                </c:pt>
                <c:pt idx="2306">
                  <c:v>91</c:v>
                </c:pt>
                <c:pt idx="2307">
                  <c:v>42</c:v>
                </c:pt>
                <c:pt idx="2308">
                  <c:v>19</c:v>
                </c:pt>
                <c:pt idx="2309">
                  <c:v>144</c:v>
                </c:pt>
                <c:pt idx="2310">
                  <c:v>142</c:v>
                </c:pt>
                <c:pt idx="2311">
                  <c:v>82</c:v>
                </c:pt>
                <c:pt idx="2312">
                  <c:v>93</c:v>
                </c:pt>
                <c:pt idx="2313">
                  <c:v>97</c:v>
                </c:pt>
                <c:pt idx="2314">
                  <c:v>40</c:v>
                </c:pt>
                <c:pt idx="2315">
                  <c:v>17</c:v>
                </c:pt>
                <c:pt idx="2316">
                  <c:v>102</c:v>
                </c:pt>
                <c:pt idx="2317">
                  <c:v>146</c:v>
                </c:pt>
                <c:pt idx="2318">
                  <c:v>222</c:v>
                </c:pt>
                <c:pt idx="2319">
                  <c:v>299</c:v>
                </c:pt>
                <c:pt idx="2320">
                  <c:v>218</c:v>
                </c:pt>
                <c:pt idx="2321">
                  <c:v>73</c:v>
                </c:pt>
                <c:pt idx="2322">
                  <c:v>58</c:v>
                </c:pt>
                <c:pt idx="2323">
                  <c:v>292</c:v>
                </c:pt>
                <c:pt idx="2324">
                  <c:v>413</c:v>
                </c:pt>
                <c:pt idx="2325">
                  <c:v>416</c:v>
                </c:pt>
                <c:pt idx="2326">
                  <c:v>261</c:v>
                </c:pt>
                <c:pt idx="2327">
                  <c:v>86</c:v>
                </c:pt>
                <c:pt idx="2328">
                  <c:v>106</c:v>
                </c:pt>
                <c:pt idx="2329">
                  <c:v>121</c:v>
                </c:pt>
                <c:pt idx="2330">
                  <c:v>405</c:v>
                </c:pt>
                <c:pt idx="2331">
                  <c:v>328</c:v>
                </c:pt>
                <c:pt idx="2332">
                  <c:v>326</c:v>
                </c:pt>
                <c:pt idx="2333">
                  <c:v>567</c:v>
                </c:pt>
                <c:pt idx="2334">
                  <c:v>564</c:v>
                </c:pt>
                <c:pt idx="2335">
                  <c:v>134</c:v>
                </c:pt>
                <c:pt idx="2336">
                  <c:v>74</c:v>
                </c:pt>
                <c:pt idx="2337">
                  <c:v>136</c:v>
                </c:pt>
                <c:pt idx="2338">
                  <c:v>91</c:v>
                </c:pt>
                <c:pt idx="2339">
                  <c:v>138</c:v>
                </c:pt>
                <c:pt idx="2340">
                  <c:v>141</c:v>
                </c:pt>
                <c:pt idx="2341">
                  <c:v>117</c:v>
                </c:pt>
                <c:pt idx="2342">
                  <c:v>55</c:v>
                </c:pt>
                <c:pt idx="2343">
                  <c:v>26</c:v>
                </c:pt>
                <c:pt idx="2344">
                  <c:v>176</c:v>
                </c:pt>
                <c:pt idx="2345">
                  <c:v>308</c:v>
                </c:pt>
                <c:pt idx="2346">
                  <c:v>454</c:v>
                </c:pt>
                <c:pt idx="2347">
                  <c:v>519</c:v>
                </c:pt>
                <c:pt idx="2348">
                  <c:v>569</c:v>
                </c:pt>
                <c:pt idx="2349">
                  <c:v>475</c:v>
                </c:pt>
                <c:pt idx="2350">
                  <c:v>222</c:v>
                </c:pt>
                <c:pt idx="2351">
                  <c:v>386</c:v>
                </c:pt>
                <c:pt idx="2352">
                  <c:v>595</c:v>
                </c:pt>
                <c:pt idx="2353">
                  <c:v>646</c:v>
                </c:pt>
                <c:pt idx="2354">
                  <c:v>705</c:v>
                </c:pt>
                <c:pt idx="2355">
                  <c:v>675</c:v>
                </c:pt>
                <c:pt idx="2356">
                  <c:v>507</c:v>
                </c:pt>
                <c:pt idx="2357">
                  <c:v>104</c:v>
                </c:pt>
                <c:pt idx="2358">
                  <c:v>316</c:v>
                </c:pt>
                <c:pt idx="2359">
                  <c:v>277</c:v>
                </c:pt>
                <c:pt idx="2360">
                  <c:v>582</c:v>
                </c:pt>
                <c:pt idx="2361">
                  <c:v>628</c:v>
                </c:pt>
                <c:pt idx="2362">
                  <c:v>631</c:v>
                </c:pt>
                <c:pt idx="2363">
                  <c:v>529</c:v>
                </c:pt>
                <c:pt idx="2364">
                  <c:v>350</c:v>
                </c:pt>
                <c:pt idx="2365">
                  <c:v>615</c:v>
                </c:pt>
                <c:pt idx="2366">
                  <c:v>637</c:v>
                </c:pt>
                <c:pt idx="2367">
                  <c:v>653</c:v>
                </c:pt>
                <c:pt idx="2368">
                  <c:v>651</c:v>
                </c:pt>
                <c:pt idx="2369">
                  <c:v>626</c:v>
                </c:pt>
                <c:pt idx="2370">
                  <c:v>464</c:v>
                </c:pt>
                <c:pt idx="2371">
                  <c:v>289</c:v>
                </c:pt>
                <c:pt idx="2372">
                  <c:v>566</c:v>
                </c:pt>
                <c:pt idx="2373">
                  <c:v>427</c:v>
                </c:pt>
                <c:pt idx="2374">
                  <c:v>633</c:v>
                </c:pt>
                <c:pt idx="2375">
                  <c:v>577</c:v>
                </c:pt>
                <c:pt idx="2376">
                  <c:v>430</c:v>
                </c:pt>
                <c:pt idx="2377">
                  <c:v>359</c:v>
                </c:pt>
                <c:pt idx="2378">
                  <c:v>238</c:v>
                </c:pt>
                <c:pt idx="2379">
                  <c:v>523</c:v>
                </c:pt>
                <c:pt idx="2380">
                  <c:v>534</c:v>
                </c:pt>
                <c:pt idx="2381">
                  <c:v>559</c:v>
                </c:pt>
                <c:pt idx="2382">
                  <c:v>434</c:v>
                </c:pt>
                <c:pt idx="2383">
                  <c:v>162</c:v>
                </c:pt>
                <c:pt idx="2384">
                  <c:v>95</c:v>
                </c:pt>
                <c:pt idx="2385">
                  <c:v>73</c:v>
                </c:pt>
                <c:pt idx="2386">
                  <c:v>189</c:v>
                </c:pt>
                <c:pt idx="2387">
                  <c:v>194</c:v>
                </c:pt>
                <c:pt idx="2388">
                  <c:v>231</c:v>
                </c:pt>
                <c:pt idx="2389">
                  <c:v>301</c:v>
                </c:pt>
                <c:pt idx="2390">
                  <c:v>343</c:v>
                </c:pt>
                <c:pt idx="2391">
                  <c:v>202</c:v>
                </c:pt>
                <c:pt idx="2392">
                  <c:v>102</c:v>
                </c:pt>
                <c:pt idx="2393">
                  <c:v>342</c:v>
                </c:pt>
                <c:pt idx="2394">
                  <c:v>260</c:v>
                </c:pt>
                <c:pt idx="2395">
                  <c:v>281</c:v>
                </c:pt>
                <c:pt idx="2396">
                  <c:v>320</c:v>
                </c:pt>
                <c:pt idx="2397">
                  <c:v>142</c:v>
                </c:pt>
                <c:pt idx="2398">
                  <c:v>75</c:v>
                </c:pt>
                <c:pt idx="2399">
                  <c:v>15</c:v>
                </c:pt>
                <c:pt idx="2400">
                  <c:v>138</c:v>
                </c:pt>
                <c:pt idx="2401">
                  <c:v>151</c:v>
                </c:pt>
                <c:pt idx="2402">
                  <c:v>275</c:v>
                </c:pt>
                <c:pt idx="2403">
                  <c:v>394</c:v>
                </c:pt>
                <c:pt idx="2404">
                  <c:v>444</c:v>
                </c:pt>
                <c:pt idx="2405">
                  <c:v>352</c:v>
                </c:pt>
                <c:pt idx="2406">
                  <c:v>216</c:v>
                </c:pt>
                <c:pt idx="2407">
                  <c:v>499</c:v>
                </c:pt>
                <c:pt idx="2408">
                  <c:v>514</c:v>
                </c:pt>
                <c:pt idx="2409">
                  <c:v>507</c:v>
                </c:pt>
                <c:pt idx="2410">
                  <c:v>418</c:v>
                </c:pt>
                <c:pt idx="2411">
                  <c:v>400</c:v>
                </c:pt>
                <c:pt idx="2412">
                  <c:v>297</c:v>
                </c:pt>
                <c:pt idx="2413">
                  <c:v>179</c:v>
                </c:pt>
                <c:pt idx="2414">
                  <c:v>390</c:v>
                </c:pt>
                <c:pt idx="2415">
                  <c:v>399</c:v>
                </c:pt>
                <c:pt idx="2416">
                  <c:v>347</c:v>
                </c:pt>
                <c:pt idx="2417">
                  <c:v>348</c:v>
                </c:pt>
                <c:pt idx="2418">
                  <c:v>288</c:v>
                </c:pt>
                <c:pt idx="2419">
                  <c:v>159</c:v>
                </c:pt>
                <c:pt idx="2420">
                  <c:v>104</c:v>
                </c:pt>
                <c:pt idx="2421">
                  <c:v>337</c:v>
                </c:pt>
                <c:pt idx="2422">
                  <c:v>409</c:v>
                </c:pt>
                <c:pt idx="2423">
                  <c:v>395</c:v>
                </c:pt>
                <c:pt idx="2424">
                  <c:v>405</c:v>
                </c:pt>
                <c:pt idx="2425">
                  <c:v>378</c:v>
                </c:pt>
                <c:pt idx="2426">
                  <c:v>198</c:v>
                </c:pt>
                <c:pt idx="2427">
                  <c:v>130</c:v>
                </c:pt>
                <c:pt idx="2428">
                  <c:v>353</c:v>
                </c:pt>
                <c:pt idx="2429">
                  <c:v>360</c:v>
                </c:pt>
                <c:pt idx="2430">
                  <c:v>315</c:v>
                </c:pt>
                <c:pt idx="2431">
                  <c:v>364</c:v>
                </c:pt>
                <c:pt idx="2432">
                  <c:v>332</c:v>
                </c:pt>
                <c:pt idx="2433">
                  <c:v>244</c:v>
                </c:pt>
                <c:pt idx="2434">
                  <c:v>154</c:v>
                </c:pt>
                <c:pt idx="2435">
                  <c:v>340</c:v>
                </c:pt>
                <c:pt idx="2436">
                  <c:v>376</c:v>
                </c:pt>
                <c:pt idx="2437">
                  <c:v>374</c:v>
                </c:pt>
                <c:pt idx="2438">
                  <c:v>372</c:v>
                </c:pt>
                <c:pt idx="2439">
                  <c:v>316</c:v>
                </c:pt>
                <c:pt idx="2440">
                  <c:v>212</c:v>
                </c:pt>
                <c:pt idx="2441">
                  <c:v>166</c:v>
                </c:pt>
                <c:pt idx="2442">
                  <c:v>341</c:v>
                </c:pt>
                <c:pt idx="2443">
                  <c:v>355</c:v>
                </c:pt>
                <c:pt idx="2444">
                  <c:v>359</c:v>
                </c:pt>
                <c:pt idx="2445">
                  <c:v>352</c:v>
                </c:pt>
                <c:pt idx="2446">
                  <c:v>315</c:v>
                </c:pt>
                <c:pt idx="2447">
                  <c:v>224</c:v>
                </c:pt>
                <c:pt idx="2448">
                  <c:v>162</c:v>
                </c:pt>
                <c:pt idx="2449">
                  <c:v>328</c:v>
                </c:pt>
                <c:pt idx="2450">
                  <c:v>348</c:v>
                </c:pt>
                <c:pt idx="2451">
                  <c:v>318</c:v>
                </c:pt>
                <c:pt idx="2452">
                  <c:v>317</c:v>
                </c:pt>
                <c:pt idx="2453">
                  <c:v>299</c:v>
                </c:pt>
                <c:pt idx="2454">
                  <c:v>184</c:v>
                </c:pt>
                <c:pt idx="2455">
                  <c:v>115</c:v>
                </c:pt>
                <c:pt idx="2456">
                  <c:v>289</c:v>
                </c:pt>
                <c:pt idx="2457">
                  <c:v>307</c:v>
                </c:pt>
                <c:pt idx="2458">
                  <c:v>290</c:v>
                </c:pt>
                <c:pt idx="2459">
                  <c:v>297</c:v>
                </c:pt>
                <c:pt idx="2460">
                  <c:v>285</c:v>
                </c:pt>
                <c:pt idx="2461">
                  <c:v>183</c:v>
                </c:pt>
                <c:pt idx="2462">
                  <c:v>98</c:v>
                </c:pt>
                <c:pt idx="2463">
                  <c:v>271</c:v>
                </c:pt>
                <c:pt idx="2464">
                  <c:v>284</c:v>
                </c:pt>
                <c:pt idx="2465">
                  <c:v>96</c:v>
                </c:pt>
                <c:pt idx="2466">
                  <c:v>227</c:v>
                </c:pt>
                <c:pt idx="2467">
                  <c:v>221</c:v>
                </c:pt>
                <c:pt idx="2468">
                  <c:v>132</c:v>
                </c:pt>
                <c:pt idx="2469">
                  <c:v>78</c:v>
                </c:pt>
                <c:pt idx="2470">
                  <c:v>251</c:v>
                </c:pt>
                <c:pt idx="2471">
                  <c:v>262</c:v>
                </c:pt>
                <c:pt idx="2472">
                  <c:v>288</c:v>
                </c:pt>
                <c:pt idx="2473">
                  <c:v>273</c:v>
                </c:pt>
                <c:pt idx="2474">
                  <c:v>256</c:v>
                </c:pt>
                <c:pt idx="2475">
                  <c:v>125</c:v>
                </c:pt>
                <c:pt idx="2476">
                  <c:v>57</c:v>
                </c:pt>
                <c:pt idx="2477">
                  <c:v>244</c:v>
                </c:pt>
                <c:pt idx="2478">
                  <c:v>266</c:v>
                </c:pt>
                <c:pt idx="2479">
                  <c:v>268</c:v>
                </c:pt>
                <c:pt idx="2480">
                  <c:v>275</c:v>
                </c:pt>
                <c:pt idx="2481">
                  <c:v>247</c:v>
                </c:pt>
                <c:pt idx="2482">
                  <c:v>132</c:v>
                </c:pt>
                <c:pt idx="2483">
                  <c:v>65</c:v>
                </c:pt>
                <c:pt idx="2484">
                  <c:v>256</c:v>
                </c:pt>
                <c:pt idx="2485">
                  <c:v>260</c:v>
                </c:pt>
                <c:pt idx="2486">
                  <c:v>243</c:v>
                </c:pt>
                <c:pt idx="2487">
                  <c:v>241</c:v>
                </c:pt>
                <c:pt idx="2488">
                  <c:v>236</c:v>
                </c:pt>
                <c:pt idx="2489">
                  <c:v>109</c:v>
                </c:pt>
                <c:pt idx="2490">
                  <c:v>50</c:v>
                </c:pt>
                <c:pt idx="2491">
                  <c:v>264</c:v>
                </c:pt>
                <c:pt idx="2492">
                  <c:v>310</c:v>
                </c:pt>
                <c:pt idx="2493">
                  <c:v>214</c:v>
                </c:pt>
                <c:pt idx="2494">
                  <c:v>284</c:v>
                </c:pt>
                <c:pt idx="2495">
                  <c:v>278</c:v>
                </c:pt>
                <c:pt idx="2496">
                  <c:v>171</c:v>
                </c:pt>
                <c:pt idx="2497">
                  <c:v>83</c:v>
                </c:pt>
                <c:pt idx="2498">
                  <c:v>307</c:v>
                </c:pt>
                <c:pt idx="2499">
                  <c:v>0</c:v>
                </c:pt>
                <c:pt idx="2500">
                  <c:v>340</c:v>
                </c:pt>
                <c:pt idx="2501">
                  <c:v>365</c:v>
                </c:pt>
                <c:pt idx="2502">
                  <c:v>326</c:v>
                </c:pt>
                <c:pt idx="2503">
                  <c:v>204</c:v>
                </c:pt>
                <c:pt idx="2504">
                  <c:v>96</c:v>
                </c:pt>
                <c:pt idx="2505">
                  <c:v>305</c:v>
                </c:pt>
                <c:pt idx="2506">
                  <c:v>327</c:v>
                </c:pt>
                <c:pt idx="2507">
                  <c:v>346</c:v>
                </c:pt>
                <c:pt idx="2508">
                  <c:v>320</c:v>
                </c:pt>
                <c:pt idx="2509">
                  <c:v>326</c:v>
                </c:pt>
                <c:pt idx="2510">
                  <c:v>203</c:v>
                </c:pt>
                <c:pt idx="2511">
                  <c:v>98</c:v>
                </c:pt>
                <c:pt idx="2512">
                  <c:v>322</c:v>
                </c:pt>
                <c:pt idx="2513">
                  <c:v>331</c:v>
                </c:pt>
                <c:pt idx="2514">
                  <c:v>334</c:v>
                </c:pt>
                <c:pt idx="2515">
                  <c:v>349</c:v>
                </c:pt>
                <c:pt idx="2516">
                  <c:v>346</c:v>
                </c:pt>
                <c:pt idx="2517">
                  <c:v>217</c:v>
                </c:pt>
                <c:pt idx="2518">
                  <c:v>112</c:v>
                </c:pt>
                <c:pt idx="2519">
                  <c:v>349</c:v>
                </c:pt>
                <c:pt idx="2520">
                  <c:v>418</c:v>
                </c:pt>
                <c:pt idx="2521">
                  <c:v>422</c:v>
                </c:pt>
                <c:pt idx="2522">
                  <c:v>308</c:v>
                </c:pt>
                <c:pt idx="2523">
                  <c:v>195</c:v>
                </c:pt>
                <c:pt idx="2524">
                  <c:v>255</c:v>
                </c:pt>
                <c:pt idx="2525">
                  <c:v>31</c:v>
                </c:pt>
                <c:pt idx="2526">
                  <c:v>269</c:v>
                </c:pt>
                <c:pt idx="2527">
                  <c:v>394</c:v>
                </c:pt>
                <c:pt idx="2528">
                  <c:v>478</c:v>
                </c:pt>
                <c:pt idx="2529">
                  <c:v>468</c:v>
                </c:pt>
                <c:pt idx="2530">
                  <c:v>407</c:v>
                </c:pt>
                <c:pt idx="2531">
                  <c:v>304</c:v>
                </c:pt>
                <c:pt idx="2532">
                  <c:v>189</c:v>
                </c:pt>
                <c:pt idx="2533">
                  <c:v>488</c:v>
                </c:pt>
                <c:pt idx="2534">
                  <c:v>512</c:v>
                </c:pt>
                <c:pt idx="2535">
                  <c:v>546</c:v>
                </c:pt>
                <c:pt idx="2536">
                  <c:v>522</c:v>
                </c:pt>
                <c:pt idx="2537">
                  <c:v>535</c:v>
                </c:pt>
                <c:pt idx="2538">
                  <c:v>256</c:v>
                </c:pt>
                <c:pt idx="2539">
                  <c:v>157</c:v>
                </c:pt>
                <c:pt idx="2540">
                  <c:v>403</c:v>
                </c:pt>
                <c:pt idx="2541">
                  <c:v>210</c:v>
                </c:pt>
                <c:pt idx="2542">
                  <c:v>210</c:v>
                </c:pt>
                <c:pt idx="2543">
                  <c:v>104</c:v>
                </c:pt>
                <c:pt idx="2544">
                  <c:v>425</c:v>
                </c:pt>
                <c:pt idx="2545">
                  <c:v>469</c:v>
                </c:pt>
                <c:pt idx="2546">
                  <c:v>329</c:v>
                </c:pt>
                <c:pt idx="2547">
                  <c:v>160</c:v>
                </c:pt>
                <c:pt idx="2548">
                  <c:v>175</c:v>
                </c:pt>
                <c:pt idx="2549">
                  <c:v>212</c:v>
                </c:pt>
                <c:pt idx="2550">
                  <c:v>259</c:v>
                </c:pt>
                <c:pt idx="2551">
                  <c:v>236</c:v>
                </c:pt>
                <c:pt idx="2552">
                  <c:v>144</c:v>
                </c:pt>
                <c:pt idx="2553">
                  <c:v>25</c:v>
                </c:pt>
                <c:pt idx="2554">
                  <c:v>177</c:v>
                </c:pt>
                <c:pt idx="2555">
                  <c:v>248</c:v>
                </c:pt>
                <c:pt idx="2556">
                  <c:v>371</c:v>
                </c:pt>
                <c:pt idx="2557">
                  <c:v>504</c:v>
                </c:pt>
                <c:pt idx="2558">
                  <c:v>587</c:v>
                </c:pt>
                <c:pt idx="2559">
                  <c:v>551</c:v>
                </c:pt>
                <c:pt idx="2560">
                  <c:v>416</c:v>
                </c:pt>
                <c:pt idx="2561">
                  <c:v>443</c:v>
                </c:pt>
                <c:pt idx="2562">
                  <c:v>236</c:v>
                </c:pt>
                <c:pt idx="2563">
                  <c:v>280</c:v>
                </c:pt>
                <c:pt idx="2564">
                  <c:v>336</c:v>
                </c:pt>
                <c:pt idx="2565">
                  <c:v>229</c:v>
                </c:pt>
                <c:pt idx="2566">
                  <c:v>224</c:v>
                </c:pt>
                <c:pt idx="2567">
                  <c:v>30</c:v>
                </c:pt>
                <c:pt idx="2568">
                  <c:v>173</c:v>
                </c:pt>
                <c:pt idx="2569">
                  <c:v>299</c:v>
                </c:pt>
                <c:pt idx="2570">
                  <c:v>416</c:v>
                </c:pt>
                <c:pt idx="2571">
                  <c:v>357</c:v>
                </c:pt>
                <c:pt idx="2572">
                  <c:v>188</c:v>
                </c:pt>
                <c:pt idx="2573">
                  <c:v>139</c:v>
                </c:pt>
                <c:pt idx="2574">
                  <c:v>89</c:v>
                </c:pt>
                <c:pt idx="2575">
                  <c:v>381</c:v>
                </c:pt>
                <c:pt idx="2576">
                  <c:v>426</c:v>
                </c:pt>
                <c:pt idx="2577">
                  <c:v>459</c:v>
                </c:pt>
                <c:pt idx="2578">
                  <c:v>341</c:v>
                </c:pt>
                <c:pt idx="2579">
                  <c:v>472</c:v>
                </c:pt>
                <c:pt idx="2580">
                  <c:v>394</c:v>
                </c:pt>
                <c:pt idx="2581">
                  <c:v>352</c:v>
                </c:pt>
                <c:pt idx="2582">
                  <c:v>600</c:v>
                </c:pt>
                <c:pt idx="2583">
                  <c:v>621</c:v>
                </c:pt>
                <c:pt idx="2584">
                  <c:v>589</c:v>
                </c:pt>
                <c:pt idx="2585">
                  <c:v>185</c:v>
                </c:pt>
                <c:pt idx="2586">
                  <c:v>262</c:v>
                </c:pt>
                <c:pt idx="2587">
                  <c:v>100</c:v>
                </c:pt>
                <c:pt idx="2588">
                  <c:v>21</c:v>
                </c:pt>
                <c:pt idx="2589">
                  <c:v>172</c:v>
                </c:pt>
                <c:pt idx="2590">
                  <c:v>201</c:v>
                </c:pt>
                <c:pt idx="2591">
                  <c:v>184</c:v>
                </c:pt>
                <c:pt idx="2592">
                  <c:v>144</c:v>
                </c:pt>
                <c:pt idx="2593">
                  <c:v>166</c:v>
                </c:pt>
                <c:pt idx="2594">
                  <c:v>138</c:v>
                </c:pt>
                <c:pt idx="2595">
                  <c:v>66</c:v>
                </c:pt>
                <c:pt idx="2596">
                  <c:v>120</c:v>
                </c:pt>
                <c:pt idx="2597">
                  <c:v>21</c:v>
                </c:pt>
                <c:pt idx="2598">
                  <c:v>259</c:v>
                </c:pt>
                <c:pt idx="2599">
                  <c:v>275</c:v>
                </c:pt>
                <c:pt idx="2600">
                  <c:v>284</c:v>
                </c:pt>
                <c:pt idx="2601">
                  <c:v>248</c:v>
                </c:pt>
                <c:pt idx="2602">
                  <c:v>148</c:v>
                </c:pt>
                <c:pt idx="2603">
                  <c:v>228</c:v>
                </c:pt>
                <c:pt idx="2604">
                  <c:v>29</c:v>
                </c:pt>
                <c:pt idx="2605">
                  <c:v>345</c:v>
                </c:pt>
                <c:pt idx="2606">
                  <c:v>360</c:v>
                </c:pt>
                <c:pt idx="2607">
                  <c:v>377</c:v>
                </c:pt>
                <c:pt idx="2608">
                  <c:v>301</c:v>
                </c:pt>
                <c:pt idx="2609">
                  <c:v>74</c:v>
                </c:pt>
                <c:pt idx="2610">
                  <c:v>309</c:v>
                </c:pt>
                <c:pt idx="2611">
                  <c:v>411</c:v>
                </c:pt>
                <c:pt idx="2612">
                  <c:v>477</c:v>
                </c:pt>
                <c:pt idx="2613">
                  <c:v>453</c:v>
                </c:pt>
                <c:pt idx="2614">
                  <c:v>396</c:v>
                </c:pt>
                <c:pt idx="2615">
                  <c:v>315</c:v>
                </c:pt>
                <c:pt idx="2616">
                  <c:v>168</c:v>
                </c:pt>
                <c:pt idx="2617">
                  <c:v>534</c:v>
                </c:pt>
                <c:pt idx="2618">
                  <c:v>512</c:v>
                </c:pt>
                <c:pt idx="2619">
                  <c:v>474</c:v>
                </c:pt>
                <c:pt idx="2620">
                  <c:v>478</c:v>
                </c:pt>
                <c:pt idx="2621">
                  <c:v>449</c:v>
                </c:pt>
                <c:pt idx="2622">
                  <c:v>138</c:v>
                </c:pt>
                <c:pt idx="2623">
                  <c:v>18</c:v>
                </c:pt>
                <c:pt idx="2624">
                  <c:v>230</c:v>
                </c:pt>
                <c:pt idx="2625">
                  <c:v>208</c:v>
                </c:pt>
                <c:pt idx="2626">
                  <c:v>199</c:v>
                </c:pt>
                <c:pt idx="2627">
                  <c:v>253</c:v>
                </c:pt>
                <c:pt idx="2628">
                  <c:v>336</c:v>
                </c:pt>
                <c:pt idx="2629">
                  <c:v>283</c:v>
                </c:pt>
                <c:pt idx="2630">
                  <c:v>132</c:v>
                </c:pt>
                <c:pt idx="2631">
                  <c:v>443</c:v>
                </c:pt>
                <c:pt idx="2632">
                  <c:v>396</c:v>
                </c:pt>
                <c:pt idx="2633">
                  <c:v>314</c:v>
                </c:pt>
                <c:pt idx="2634">
                  <c:v>141</c:v>
                </c:pt>
                <c:pt idx="2635">
                  <c:v>116</c:v>
                </c:pt>
                <c:pt idx="2636">
                  <c:v>47</c:v>
                </c:pt>
                <c:pt idx="2637">
                  <c:v>34</c:v>
                </c:pt>
                <c:pt idx="2638">
                  <c:v>273</c:v>
                </c:pt>
                <c:pt idx="2639">
                  <c:v>323</c:v>
                </c:pt>
                <c:pt idx="2640">
                  <c:v>393</c:v>
                </c:pt>
                <c:pt idx="2641">
                  <c:v>444</c:v>
                </c:pt>
                <c:pt idx="2642">
                  <c:v>469</c:v>
                </c:pt>
                <c:pt idx="2643">
                  <c:v>298</c:v>
                </c:pt>
                <c:pt idx="2644">
                  <c:v>99</c:v>
                </c:pt>
                <c:pt idx="2645">
                  <c:v>439</c:v>
                </c:pt>
                <c:pt idx="2646">
                  <c:v>493</c:v>
                </c:pt>
                <c:pt idx="2647">
                  <c:v>540</c:v>
                </c:pt>
                <c:pt idx="2648">
                  <c:v>537</c:v>
                </c:pt>
                <c:pt idx="2649">
                  <c:v>577</c:v>
                </c:pt>
                <c:pt idx="2650">
                  <c:v>426</c:v>
                </c:pt>
                <c:pt idx="2651">
                  <c:v>171</c:v>
                </c:pt>
                <c:pt idx="2652">
                  <c:v>482</c:v>
                </c:pt>
                <c:pt idx="2653">
                  <c:v>405</c:v>
                </c:pt>
                <c:pt idx="2654">
                  <c:v>482</c:v>
                </c:pt>
                <c:pt idx="2655">
                  <c:v>524</c:v>
                </c:pt>
                <c:pt idx="2656">
                  <c:v>511</c:v>
                </c:pt>
                <c:pt idx="2657">
                  <c:v>384</c:v>
                </c:pt>
                <c:pt idx="2658">
                  <c:v>175</c:v>
                </c:pt>
                <c:pt idx="2659">
                  <c:v>590</c:v>
                </c:pt>
                <c:pt idx="2660">
                  <c:v>615</c:v>
                </c:pt>
                <c:pt idx="2661">
                  <c:v>617</c:v>
                </c:pt>
                <c:pt idx="2662">
                  <c:v>672</c:v>
                </c:pt>
                <c:pt idx="2663">
                  <c:v>544</c:v>
                </c:pt>
                <c:pt idx="2664">
                  <c:v>2</c:v>
                </c:pt>
                <c:pt idx="2665">
                  <c:v>2</c:v>
                </c:pt>
                <c:pt idx="2666">
                  <c:v>167</c:v>
                </c:pt>
                <c:pt idx="2667">
                  <c:v>0</c:v>
                </c:pt>
                <c:pt idx="2668">
                  <c:v>154</c:v>
                </c:pt>
                <c:pt idx="2669">
                  <c:v>257</c:v>
                </c:pt>
                <c:pt idx="2670">
                  <c:v>297</c:v>
                </c:pt>
                <c:pt idx="2671">
                  <c:v>241</c:v>
                </c:pt>
                <c:pt idx="2672">
                  <c:v>115</c:v>
                </c:pt>
                <c:pt idx="2673">
                  <c:v>536</c:v>
                </c:pt>
                <c:pt idx="2674">
                  <c:v>579</c:v>
                </c:pt>
                <c:pt idx="2675">
                  <c:v>588</c:v>
                </c:pt>
                <c:pt idx="2676">
                  <c:v>634</c:v>
                </c:pt>
                <c:pt idx="2677">
                  <c:v>372</c:v>
                </c:pt>
                <c:pt idx="2678">
                  <c:v>0</c:v>
                </c:pt>
                <c:pt idx="2679">
                  <c:v>0</c:v>
                </c:pt>
                <c:pt idx="2680">
                  <c:v>501</c:v>
                </c:pt>
                <c:pt idx="2681">
                  <c:v>562</c:v>
                </c:pt>
                <c:pt idx="2682">
                  <c:v>0</c:v>
                </c:pt>
                <c:pt idx="2683">
                  <c:v>591</c:v>
                </c:pt>
                <c:pt idx="2684">
                  <c:v>584</c:v>
                </c:pt>
                <c:pt idx="2685">
                  <c:v>414</c:v>
                </c:pt>
                <c:pt idx="2686">
                  <c:v>181</c:v>
                </c:pt>
                <c:pt idx="2687">
                  <c:v>533</c:v>
                </c:pt>
                <c:pt idx="2688">
                  <c:v>540</c:v>
                </c:pt>
                <c:pt idx="2689">
                  <c:v>551</c:v>
                </c:pt>
                <c:pt idx="2690">
                  <c:v>576</c:v>
                </c:pt>
                <c:pt idx="2691">
                  <c:v>598</c:v>
                </c:pt>
                <c:pt idx="2692">
                  <c:v>425</c:v>
                </c:pt>
                <c:pt idx="2693">
                  <c:v>195</c:v>
                </c:pt>
                <c:pt idx="2694">
                  <c:v>574</c:v>
                </c:pt>
                <c:pt idx="2695">
                  <c:v>661</c:v>
                </c:pt>
                <c:pt idx="2696">
                  <c:v>651</c:v>
                </c:pt>
                <c:pt idx="2697">
                  <c:v>620</c:v>
                </c:pt>
                <c:pt idx="2698">
                  <c:v>326</c:v>
                </c:pt>
                <c:pt idx="2699">
                  <c:v>170</c:v>
                </c:pt>
                <c:pt idx="2700">
                  <c:v>78</c:v>
                </c:pt>
                <c:pt idx="2701">
                  <c:v>313</c:v>
                </c:pt>
                <c:pt idx="2702">
                  <c:v>319</c:v>
                </c:pt>
                <c:pt idx="2703">
                  <c:v>392</c:v>
                </c:pt>
                <c:pt idx="2704">
                  <c:v>564</c:v>
                </c:pt>
                <c:pt idx="2705">
                  <c:v>675</c:v>
                </c:pt>
                <c:pt idx="2706">
                  <c:v>562</c:v>
                </c:pt>
                <c:pt idx="2707">
                  <c:v>339</c:v>
                </c:pt>
                <c:pt idx="2708">
                  <c:v>612</c:v>
                </c:pt>
                <c:pt idx="2709">
                  <c:v>685</c:v>
                </c:pt>
                <c:pt idx="2710">
                  <c:v>595</c:v>
                </c:pt>
                <c:pt idx="2711">
                  <c:v>185</c:v>
                </c:pt>
                <c:pt idx="2712">
                  <c:v>59</c:v>
                </c:pt>
                <c:pt idx="2713">
                  <c:v>254</c:v>
                </c:pt>
                <c:pt idx="2714">
                  <c:v>188</c:v>
                </c:pt>
                <c:pt idx="2715">
                  <c:v>552</c:v>
                </c:pt>
                <c:pt idx="2716">
                  <c:v>225</c:v>
                </c:pt>
                <c:pt idx="2717">
                  <c:v>154</c:v>
                </c:pt>
                <c:pt idx="2718">
                  <c:v>186</c:v>
                </c:pt>
                <c:pt idx="2719">
                  <c:v>366</c:v>
                </c:pt>
                <c:pt idx="2720">
                  <c:v>421</c:v>
                </c:pt>
                <c:pt idx="2721">
                  <c:v>271</c:v>
                </c:pt>
                <c:pt idx="2722">
                  <c:v>705</c:v>
                </c:pt>
                <c:pt idx="2723">
                  <c:v>755</c:v>
                </c:pt>
                <c:pt idx="2724">
                  <c:v>538</c:v>
                </c:pt>
                <c:pt idx="2725">
                  <c:v>728</c:v>
                </c:pt>
                <c:pt idx="2726">
                  <c:v>652</c:v>
                </c:pt>
                <c:pt idx="2727">
                  <c:v>533</c:v>
                </c:pt>
                <c:pt idx="2728">
                  <c:v>291</c:v>
                </c:pt>
                <c:pt idx="2729">
                  <c:v>684</c:v>
                </c:pt>
                <c:pt idx="2730">
                  <c:v>615</c:v>
                </c:pt>
                <c:pt idx="2731">
                  <c:v>441</c:v>
                </c:pt>
                <c:pt idx="2732">
                  <c:v>532</c:v>
                </c:pt>
                <c:pt idx="2733">
                  <c:v>503</c:v>
                </c:pt>
                <c:pt idx="2734">
                  <c:v>476</c:v>
                </c:pt>
                <c:pt idx="2735">
                  <c:v>247</c:v>
                </c:pt>
                <c:pt idx="2736">
                  <c:v>587</c:v>
                </c:pt>
                <c:pt idx="2737">
                  <c:v>648</c:v>
                </c:pt>
                <c:pt idx="2738">
                  <c:v>463</c:v>
                </c:pt>
                <c:pt idx="2739">
                  <c:v>530</c:v>
                </c:pt>
                <c:pt idx="2740">
                  <c:v>420</c:v>
                </c:pt>
                <c:pt idx="2741">
                  <c:v>320</c:v>
                </c:pt>
                <c:pt idx="2742">
                  <c:v>199</c:v>
                </c:pt>
                <c:pt idx="2743">
                  <c:v>565</c:v>
                </c:pt>
                <c:pt idx="2744">
                  <c:v>532</c:v>
                </c:pt>
                <c:pt idx="2745">
                  <c:v>536</c:v>
                </c:pt>
                <c:pt idx="2746">
                  <c:v>534</c:v>
                </c:pt>
                <c:pt idx="2747">
                  <c:v>483</c:v>
                </c:pt>
                <c:pt idx="2748">
                  <c:v>322</c:v>
                </c:pt>
                <c:pt idx="2749">
                  <c:v>156</c:v>
                </c:pt>
                <c:pt idx="2750">
                  <c:v>504</c:v>
                </c:pt>
                <c:pt idx="2751">
                  <c:v>499</c:v>
                </c:pt>
                <c:pt idx="2752">
                  <c:v>498</c:v>
                </c:pt>
                <c:pt idx="2753">
                  <c:v>492</c:v>
                </c:pt>
                <c:pt idx="2754">
                  <c:v>470</c:v>
                </c:pt>
                <c:pt idx="2755">
                  <c:v>284</c:v>
                </c:pt>
                <c:pt idx="2756">
                  <c:v>144</c:v>
                </c:pt>
                <c:pt idx="2757">
                  <c:v>454</c:v>
                </c:pt>
                <c:pt idx="2758">
                  <c:v>426</c:v>
                </c:pt>
                <c:pt idx="2759">
                  <c:v>413</c:v>
                </c:pt>
                <c:pt idx="2760">
                  <c:v>408</c:v>
                </c:pt>
                <c:pt idx="2761">
                  <c:v>396</c:v>
                </c:pt>
                <c:pt idx="2762">
                  <c:v>287</c:v>
                </c:pt>
                <c:pt idx="2763">
                  <c:v>137</c:v>
                </c:pt>
                <c:pt idx="2764">
                  <c:v>407</c:v>
                </c:pt>
                <c:pt idx="2765">
                  <c:v>403</c:v>
                </c:pt>
                <c:pt idx="2766">
                  <c:v>439</c:v>
                </c:pt>
                <c:pt idx="2767">
                  <c:v>410</c:v>
                </c:pt>
                <c:pt idx="2768">
                  <c:v>367</c:v>
                </c:pt>
                <c:pt idx="2769">
                  <c:v>257</c:v>
                </c:pt>
                <c:pt idx="2770">
                  <c:v>115</c:v>
                </c:pt>
                <c:pt idx="2771">
                  <c:v>415</c:v>
                </c:pt>
                <c:pt idx="2772">
                  <c:v>390</c:v>
                </c:pt>
                <c:pt idx="2773">
                  <c:v>411</c:v>
                </c:pt>
                <c:pt idx="2774">
                  <c:v>386</c:v>
                </c:pt>
                <c:pt idx="2775">
                  <c:v>329</c:v>
                </c:pt>
                <c:pt idx="2776">
                  <c:v>269</c:v>
                </c:pt>
                <c:pt idx="2777">
                  <c:v>140</c:v>
                </c:pt>
                <c:pt idx="2778">
                  <c:v>348</c:v>
                </c:pt>
                <c:pt idx="2779">
                  <c:v>375</c:v>
                </c:pt>
                <c:pt idx="2780">
                  <c:v>398</c:v>
                </c:pt>
                <c:pt idx="2781">
                  <c:v>408</c:v>
                </c:pt>
                <c:pt idx="2782">
                  <c:v>405</c:v>
                </c:pt>
                <c:pt idx="2783">
                  <c:v>282</c:v>
                </c:pt>
                <c:pt idx="2784">
                  <c:v>196</c:v>
                </c:pt>
                <c:pt idx="2785">
                  <c:v>394</c:v>
                </c:pt>
                <c:pt idx="2786">
                  <c:v>420</c:v>
                </c:pt>
                <c:pt idx="2787">
                  <c:v>439</c:v>
                </c:pt>
                <c:pt idx="2788">
                  <c:v>390</c:v>
                </c:pt>
                <c:pt idx="2789">
                  <c:v>414</c:v>
                </c:pt>
                <c:pt idx="2790">
                  <c:v>296</c:v>
                </c:pt>
                <c:pt idx="2791">
                  <c:v>226</c:v>
                </c:pt>
                <c:pt idx="2792">
                  <c:v>380</c:v>
                </c:pt>
                <c:pt idx="2793">
                  <c:v>367</c:v>
                </c:pt>
                <c:pt idx="2794">
                  <c:v>446</c:v>
                </c:pt>
                <c:pt idx="2795">
                  <c:v>442</c:v>
                </c:pt>
                <c:pt idx="2796">
                  <c:v>400</c:v>
                </c:pt>
                <c:pt idx="2797">
                  <c:v>254</c:v>
                </c:pt>
                <c:pt idx="2798">
                  <c:v>155</c:v>
                </c:pt>
                <c:pt idx="2799">
                  <c:v>450</c:v>
                </c:pt>
                <c:pt idx="2800">
                  <c:v>461</c:v>
                </c:pt>
                <c:pt idx="2801">
                  <c:v>437</c:v>
                </c:pt>
                <c:pt idx="2802">
                  <c:v>436</c:v>
                </c:pt>
                <c:pt idx="2803">
                  <c:v>423</c:v>
                </c:pt>
                <c:pt idx="2804">
                  <c:v>269</c:v>
                </c:pt>
                <c:pt idx="2805">
                  <c:v>182</c:v>
                </c:pt>
                <c:pt idx="2806">
                  <c:v>404</c:v>
                </c:pt>
                <c:pt idx="2807">
                  <c:v>395</c:v>
                </c:pt>
                <c:pt idx="2808">
                  <c:v>408</c:v>
                </c:pt>
                <c:pt idx="2809">
                  <c:v>395</c:v>
                </c:pt>
                <c:pt idx="2810">
                  <c:v>385</c:v>
                </c:pt>
                <c:pt idx="2811">
                  <c:v>226</c:v>
                </c:pt>
                <c:pt idx="2812">
                  <c:v>125</c:v>
                </c:pt>
                <c:pt idx="2813">
                  <c:v>393</c:v>
                </c:pt>
                <c:pt idx="2814">
                  <c:v>398</c:v>
                </c:pt>
                <c:pt idx="2815">
                  <c:v>389</c:v>
                </c:pt>
                <c:pt idx="2816">
                  <c:v>394</c:v>
                </c:pt>
                <c:pt idx="2817">
                  <c:v>366</c:v>
                </c:pt>
                <c:pt idx="2818">
                  <c:v>217</c:v>
                </c:pt>
                <c:pt idx="2819">
                  <c:v>111</c:v>
                </c:pt>
                <c:pt idx="2820">
                  <c:v>341</c:v>
                </c:pt>
                <c:pt idx="2821">
                  <c:v>0</c:v>
                </c:pt>
                <c:pt idx="2822">
                  <c:v>359</c:v>
                </c:pt>
                <c:pt idx="2823">
                  <c:v>351</c:v>
                </c:pt>
                <c:pt idx="2824">
                  <c:v>288</c:v>
                </c:pt>
                <c:pt idx="2825">
                  <c:v>191</c:v>
                </c:pt>
                <c:pt idx="2826">
                  <c:v>74</c:v>
                </c:pt>
                <c:pt idx="2827">
                  <c:v>312</c:v>
                </c:pt>
                <c:pt idx="2828">
                  <c:v>349</c:v>
                </c:pt>
                <c:pt idx="2829">
                  <c:v>319</c:v>
                </c:pt>
                <c:pt idx="2830">
                  <c:v>94</c:v>
                </c:pt>
                <c:pt idx="2831">
                  <c:v>214</c:v>
                </c:pt>
                <c:pt idx="2832">
                  <c:v>153</c:v>
                </c:pt>
                <c:pt idx="2833">
                  <c:v>80</c:v>
                </c:pt>
                <c:pt idx="2834">
                  <c:v>313</c:v>
                </c:pt>
                <c:pt idx="2835">
                  <c:v>320</c:v>
                </c:pt>
                <c:pt idx="2836">
                  <c:v>0</c:v>
                </c:pt>
                <c:pt idx="2837">
                  <c:v>311</c:v>
                </c:pt>
                <c:pt idx="2838">
                  <c:v>300</c:v>
                </c:pt>
                <c:pt idx="2839">
                  <c:v>149</c:v>
                </c:pt>
                <c:pt idx="2840">
                  <c:v>70</c:v>
                </c:pt>
                <c:pt idx="2841">
                  <c:v>211</c:v>
                </c:pt>
                <c:pt idx="2842">
                  <c:v>333</c:v>
                </c:pt>
                <c:pt idx="2843">
                  <c:v>406</c:v>
                </c:pt>
                <c:pt idx="2844">
                  <c:v>361</c:v>
                </c:pt>
                <c:pt idx="2845">
                  <c:v>344</c:v>
                </c:pt>
                <c:pt idx="2846">
                  <c:v>223</c:v>
                </c:pt>
                <c:pt idx="2847">
                  <c:v>106</c:v>
                </c:pt>
                <c:pt idx="2848">
                  <c:v>334</c:v>
                </c:pt>
                <c:pt idx="2849">
                  <c:v>377</c:v>
                </c:pt>
                <c:pt idx="2850">
                  <c:v>395</c:v>
                </c:pt>
                <c:pt idx="2851">
                  <c:v>356</c:v>
                </c:pt>
                <c:pt idx="2852">
                  <c:v>328</c:v>
                </c:pt>
                <c:pt idx="2853">
                  <c:v>169</c:v>
                </c:pt>
                <c:pt idx="2854">
                  <c:v>78</c:v>
                </c:pt>
                <c:pt idx="2855">
                  <c:v>299</c:v>
                </c:pt>
                <c:pt idx="2856">
                  <c:v>319</c:v>
                </c:pt>
                <c:pt idx="2857">
                  <c:v>379</c:v>
                </c:pt>
                <c:pt idx="2858">
                  <c:v>405</c:v>
                </c:pt>
                <c:pt idx="2859">
                  <c:v>362</c:v>
                </c:pt>
                <c:pt idx="2860">
                  <c:v>222</c:v>
                </c:pt>
                <c:pt idx="2861">
                  <c:v>67</c:v>
                </c:pt>
                <c:pt idx="2862">
                  <c:v>350</c:v>
                </c:pt>
                <c:pt idx="2863">
                  <c:v>402</c:v>
                </c:pt>
                <c:pt idx="2864">
                  <c:v>344</c:v>
                </c:pt>
                <c:pt idx="2865">
                  <c:v>448</c:v>
                </c:pt>
                <c:pt idx="2866">
                  <c:v>439</c:v>
                </c:pt>
                <c:pt idx="2867">
                  <c:v>223</c:v>
                </c:pt>
                <c:pt idx="2868">
                  <c:v>101</c:v>
                </c:pt>
                <c:pt idx="2869">
                  <c:v>463</c:v>
                </c:pt>
                <c:pt idx="2870">
                  <c:v>499</c:v>
                </c:pt>
                <c:pt idx="2871">
                  <c:v>531</c:v>
                </c:pt>
                <c:pt idx="2872">
                  <c:v>512</c:v>
                </c:pt>
                <c:pt idx="2873">
                  <c:v>500</c:v>
                </c:pt>
                <c:pt idx="2874">
                  <c:v>386</c:v>
                </c:pt>
                <c:pt idx="2875">
                  <c:v>198</c:v>
                </c:pt>
                <c:pt idx="2876">
                  <c:v>484</c:v>
                </c:pt>
                <c:pt idx="2877">
                  <c:v>521</c:v>
                </c:pt>
                <c:pt idx="2878">
                  <c:v>528</c:v>
                </c:pt>
                <c:pt idx="2879">
                  <c:v>540</c:v>
                </c:pt>
                <c:pt idx="2880">
                  <c:v>526</c:v>
                </c:pt>
                <c:pt idx="2881">
                  <c:v>344</c:v>
                </c:pt>
                <c:pt idx="2882">
                  <c:v>217</c:v>
                </c:pt>
                <c:pt idx="2883">
                  <c:v>535</c:v>
                </c:pt>
                <c:pt idx="2884">
                  <c:v>555</c:v>
                </c:pt>
                <c:pt idx="2885">
                  <c:v>567</c:v>
                </c:pt>
                <c:pt idx="2886">
                  <c:v>627</c:v>
                </c:pt>
                <c:pt idx="2887">
                  <c:v>607</c:v>
                </c:pt>
                <c:pt idx="2888">
                  <c:v>393</c:v>
                </c:pt>
                <c:pt idx="2889">
                  <c:v>277</c:v>
                </c:pt>
                <c:pt idx="2890">
                  <c:v>365</c:v>
                </c:pt>
                <c:pt idx="2891">
                  <c:v>545</c:v>
                </c:pt>
                <c:pt idx="2892">
                  <c:v>620</c:v>
                </c:pt>
                <c:pt idx="2893">
                  <c:v>431</c:v>
                </c:pt>
                <c:pt idx="2894">
                  <c:v>449</c:v>
                </c:pt>
                <c:pt idx="2895">
                  <c:v>295</c:v>
                </c:pt>
                <c:pt idx="2896">
                  <c:v>52</c:v>
                </c:pt>
                <c:pt idx="2897">
                  <c:v>340</c:v>
                </c:pt>
                <c:pt idx="2898">
                  <c:v>418</c:v>
                </c:pt>
                <c:pt idx="2899">
                  <c:v>190</c:v>
                </c:pt>
                <c:pt idx="2900">
                  <c:v>256</c:v>
                </c:pt>
                <c:pt idx="2901">
                  <c:v>411</c:v>
                </c:pt>
                <c:pt idx="2902">
                  <c:v>452</c:v>
                </c:pt>
                <c:pt idx="2903">
                  <c:v>420</c:v>
                </c:pt>
                <c:pt idx="2904">
                  <c:v>741</c:v>
                </c:pt>
                <c:pt idx="2905">
                  <c:v>786</c:v>
                </c:pt>
                <c:pt idx="2906">
                  <c:v>712</c:v>
                </c:pt>
                <c:pt idx="2907">
                  <c:v>703</c:v>
                </c:pt>
                <c:pt idx="2908">
                  <c:v>310</c:v>
                </c:pt>
                <c:pt idx="2909">
                  <c:v>418</c:v>
                </c:pt>
                <c:pt idx="2910">
                  <c:v>289</c:v>
                </c:pt>
                <c:pt idx="2911">
                  <c:v>530</c:v>
                </c:pt>
                <c:pt idx="2912">
                  <c:v>579</c:v>
                </c:pt>
                <c:pt idx="2913">
                  <c:v>668</c:v>
                </c:pt>
                <c:pt idx="2914">
                  <c:v>707</c:v>
                </c:pt>
                <c:pt idx="2915">
                  <c:v>715</c:v>
                </c:pt>
                <c:pt idx="2916">
                  <c:v>476</c:v>
                </c:pt>
                <c:pt idx="2917">
                  <c:v>242</c:v>
                </c:pt>
                <c:pt idx="2918">
                  <c:v>632</c:v>
                </c:pt>
                <c:pt idx="2919">
                  <c:v>699</c:v>
                </c:pt>
                <c:pt idx="2920">
                  <c:v>360</c:v>
                </c:pt>
                <c:pt idx="2921">
                  <c:v>261</c:v>
                </c:pt>
                <c:pt idx="2922">
                  <c:v>342</c:v>
                </c:pt>
                <c:pt idx="2923">
                  <c:v>409</c:v>
                </c:pt>
                <c:pt idx="2924">
                  <c:v>130</c:v>
                </c:pt>
                <c:pt idx="2925">
                  <c:v>483</c:v>
                </c:pt>
                <c:pt idx="2926">
                  <c:v>598</c:v>
                </c:pt>
                <c:pt idx="2927">
                  <c:v>286</c:v>
                </c:pt>
                <c:pt idx="2928">
                  <c:v>243</c:v>
                </c:pt>
                <c:pt idx="2929">
                  <c:v>157</c:v>
                </c:pt>
                <c:pt idx="2930">
                  <c:v>103</c:v>
                </c:pt>
                <c:pt idx="2931">
                  <c:v>76</c:v>
                </c:pt>
                <c:pt idx="2932">
                  <c:v>293</c:v>
                </c:pt>
                <c:pt idx="2933">
                  <c:v>298</c:v>
                </c:pt>
                <c:pt idx="2934">
                  <c:v>337</c:v>
                </c:pt>
                <c:pt idx="2935">
                  <c:v>347</c:v>
                </c:pt>
                <c:pt idx="2936">
                  <c:v>264</c:v>
                </c:pt>
                <c:pt idx="2937">
                  <c:v>104</c:v>
                </c:pt>
                <c:pt idx="2938">
                  <c:v>31</c:v>
                </c:pt>
                <c:pt idx="2939">
                  <c:v>226</c:v>
                </c:pt>
                <c:pt idx="2940">
                  <c:v>379</c:v>
                </c:pt>
                <c:pt idx="2941">
                  <c:v>471</c:v>
                </c:pt>
                <c:pt idx="2942">
                  <c:v>535</c:v>
                </c:pt>
                <c:pt idx="2943">
                  <c:v>467</c:v>
                </c:pt>
                <c:pt idx="2944">
                  <c:v>473</c:v>
                </c:pt>
                <c:pt idx="2945">
                  <c:v>213</c:v>
                </c:pt>
                <c:pt idx="2946">
                  <c:v>305</c:v>
                </c:pt>
                <c:pt idx="2947">
                  <c:v>544</c:v>
                </c:pt>
                <c:pt idx="2948">
                  <c:v>375</c:v>
                </c:pt>
                <c:pt idx="2949">
                  <c:v>327</c:v>
                </c:pt>
                <c:pt idx="2950">
                  <c:v>407</c:v>
                </c:pt>
                <c:pt idx="2951">
                  <c:v>436</c:v>
                </c:pt>
                <c:pt idx="2952">
                  <c:v>285</c:v>
                </c:pt>
                <c:pt idx="2953">
                  <c:v>489</c:v>
                </c:pt>
                <c:pt idx="2954">
                  <c:v>393</c:v>
                </c:pt>
                <c:pt idx="2955">
                  <c:v>476</c:v>
                </c:pt>
                <c:pt idx="2956">
                  <c:v>156</c:v>
                </c:pt>
                <c:pt idx="2957">
                  <c:v>108</c:v>
                </c:pt>
                <c:pt idx="2958">
                  <c:v>51</c:v>
                </c:pt>
                <c:pt idx="2959">
                  <c:v>21</c:v>
                </c:pt>
                <c:pt idx="2960">
                  <c:v>119</c:v>
                </c:pt>
                <c:pt idx="2961">
                  <c:v>82</c:v>
                </c:pt>
                <c:pt idx="2962">
                  <c:v>11</c:v>
                </c:pt>
                <c:pt idx="2963">
                  <c:v>150</c:v>
                </c:pt>
                <c:pt idx="2964">
                  <c:v>162</c:v>
                </c:pt>
                <c:pt idx="2965">
                  <c:v>121</c:v>
                </c:pt>
                <c:pt idx="2966">
                  <c:v>69</c:v>
                </c:pt>
                <c:pt idx="2967">
                  <c:v>212</c:v>
                </c:pt>
                <c:pt idx="2968">
                  <c:v>147</c:v>
                </c:pt>
                <c:pt idx="2969">
                  <c:v>19</c:v>
                </c:pt>
                <c:pt idx="2970">
                  <c:v>231</c:v>
                </c:pt>
                <c:pt idx="2971">
                  <c:v>258</c:v>
                </c:pt>
                <c:pt idx="2972">
                  <c:v>190</c:v>
                </c:pt>
                <c:pt idx="2973">
                  <c:v>90</c:v>
                </c:pt>
                <c:pt idx="2974">
                  <c:v>55</c:v>
                </c:pt>
                <c:pt idx="2975">
                  <c:v>321</c:v>
                </c:pt>
                <c:pt idx="2976">
                  <c:v>420</c:v>
                </c:pt>
                <c:pt idx="2977">
                  <c:v>432</c:v>
                </c:pt>
                <c:pt idx="2978">
                  <c:v>491</c:v>
                </c:pt>
                <c:pt idx="2979">
                  <c:v>350</c:v>
                </c:pt>
                <c:pt idx="2980">
                  <c:v>177</c:v>
                </c:pt>
                <c:pt idx="2981">
                  <c:v>526</c:v>
                </c:pt>
                <c:pt idx="2982">
                  <c:v>406</c:v>
                </c:pt>
                <c:pt idx="2983">
                  <c:v>342</c:v>
                </c:pt>
                <c:pt idx="2984">
                  <c:v>376</c:v>
                </c:pt>
                <c:pt idx="2985">
                  <c:v>276</c:v>
                </c:pt>
                <c:pt idx="2986">
                  <c:v>132</c:v>
                </c:pt>
                <c:pt idx="2987">
                  <c:v>26</c:v>
                </c:pt>
                <c:pt idx="2988">
                  <c:v>269</c:v>
                </c:pt>
                <c:pt idx="2989">
                  <c:v>257</c:v>
                </c:pt>
                <c:pt idx="2990">
                  <c:v>308</c:v>
                </c:pt>
                <c:pt idx="2991">
                  <c:v>431</c:v>
                </c:pt>
                <c:pt idx="2992">
                  <c:v>322</c:v>
                </c:pt>
                <c:pt idx="2993">
                  <c:v>116</c:v>
                </c:pt>
                <c:pt idx="2994">
                  <c:v>50</c:v>
                </c:pt>
                <c:pt idx="2995">
                  <c:v>277</c:v>
                </c:pt>
                <c:pt idx="2996">
                  <c:v>197</c:v>
                </c:pt>
                <c:pt idx="2997">
                  <c:v>177</c:v>
                </c:pt>
                <c:pt idx="2998">
                  <c:v>173</c:v>
                </c:pt>
                <c:pt idx="2999">
                  <c:v>183</c:v>
                </c:pt>
                <c:pt idx="3000">
                  <c:v>80</c:v>
                </c:pt>
                <c:pt idx="3001">
                  <c:v>58</c:v>
                </c:pt>
                <c:pt idx="3002">
                  <c:v>345</c:v>
                </c:pt>
                <c:pt idx="3003">
                  <c:v>431</c:v>
                </c:pt>
                <c:pt idx="3004">
                  <c:v>501</c:v>
                </c:pt>
                <c:pt idx="3005">
                  <c:v>577</c:v>
                </c:pt>
                <c:pt idx="3006">
                  <c:v>587</c:v>
                </c:pt>
                <c:pt idx="3007">
                  <c:v>253</c:v>
                </c:pt>
                <c:pt idx="3008">
                  <c:v>123</c:v>
                </c:pt>
                <c:pt idx="3009">
                  <c:v>546</c:v>
                </c:pt>
                <c:pt idx="3010">
                  <c:v>612</c:v>
                </c:pt>
                <c:pt idx="3011">
                  <c:v>670</c:v>
                </c:pt>
                <c:pt idx="3012">
                  <c:v>669</c:v>
                </c:pt>
                <c:pt idx="3013">
                  <c:v>644</c:v>
                </c:pt>
                <c:pt idx="3014">
                  <c:v>499</c:v>
                </c:pt>
                <c:pt idx="3015">
                  <c:v>253</c:v>
                </c:pt>
                <c:pt idx="3016">
                  <c:v>596</c:v>
                </c:pt>
                <c:pt idx="3017">
                  <c:v>709</c:v>
                </c:pt>
                <c:pt idx="3018">
                  <c:v>730</c:v>
                </c:pt>
                <c:pt idx="3019">
                  <c:v>705</c:v>
                </c:pt>
                <c:pt idx="3020">
                  <c:v>697</c:v>
                </c:pt>
                <c:pt idx="3021">
                  <c:v>517</c:v>
                </c:pt>
                <c:pt idx="3022">
                  <c:v>250</c:v>
                </c:pt>
                <c:pt idx="3023">
                  <c:v>678</c:v>
                </c:pt>
                <c:pt idx="3024">
                  <c:v>655</c:v>
                </c:pt>
                <c:pt idx="3025">
                  <c:v>666</c:v>
                </c:pt>
                <c:pt idx="3026">
                  <c:v>682</c:v>
                </c:pt>
                <c:pt idx="3027">
                  <c:v>710</c:v>
                </c:pt>
                <c:pt idx="3028">
                  <c:v>440</c:v>
                </c:pt>
                <c:pt idx="3029">
                  <c:v>135</c:v>
                </c:pt>
                <c:pt idx="3030">
                  <c:v>263</c:v>
                </c:pt>
                <c:pt idx="3031">
                  <c:v>326</c:v>
                </c:pt>
                <c:pt idx="3032">
                  <c:v>432</c:v>
                </c:pt>
                <c:pt idx="3033">
                  <c:v>364</c:v>
                </c:pt>
                <c:pt idx="3034">
                  <c:v>459</c:v>
                </c:pt>
                <c:pt idx="3035">
                  <c:v>431</c:v>
                </c:pt>
                <c:pt idx="3036">
                  <c:v>226</c:v>
                </c:pt>
                <c:pt idx="3037">
                  <c:v>665</c:v>
                </c:pt>
                <c:pt idx="3038">
                  <c:v>728</c:v>
                </c:pt>
                <c:pt idx="3039">
                  <c:v>691</c:v>
                </c:pt>
                <c:pt idx="3040">
                  <c:v>788</c:v>
                </c:pt>
                <c:pt idx="3041">
                  <c:v>766</c:v>
                </c:pt>
                <c:pt idx="3042">
                  <c:v>680</c:v>
                </c:pt>
                <c:pt idx="3043">
                  <c:v>361</c:v>
                </c:pt>
                <c:pt idx="3044">
                  <c:v>198</c:v>
                </c:pt>
                <c:pt idx="3045">
                  <c:v>303</c:v>
                </c:pt>
                <c:pt idx="3046">
                  <c:v>420</c:v>
                </c:pt>
                <c:pt idx="3047">
                  <c:v>505</c:v>
                </c:pt>
                <c:pt idx="3048">
                  <c:v>484</c:v>
                </c:pt>
                <c:pt idx="3049">
                  <c:v>356</c:v>
                </c:pt>
                <c:pt idx="3050">
                  <c:v>127</c:v>
                </c:pt>
                <c:pt idx="3051">
                  <c:v>429</c:v>
                </c:pt>
                <c:pt idx="3052">
                  <c:v>555</c:v>
                </c:pt>
                <c:pt idx="3053">
                  <c:v>675</c:v>
                </c:pt>
                <c:pt idx="3054">
                  <c:v>699</c:v>
                </c:pt>
                <c:pt idx="3055">
                  <c:v>697</c:v>
                </c:pt>
                <c:pt idx="3056">
                  <c:v>630</c:v>
                </c:pt>
                <c:pt idx="3057">
                  <c:v>418</c:v>
                </c:pt>
                <c:pt idx="3058">
                  <c:v>583</c:v>
                </c:pt>
                <c:pt idx="3059">
                  <c:v>433</c:v>
                </c:pt>
                <c:pt idx="3060">
                  <c:v>392</c:v>
                </c:pt>
                <c:pt idx="3061">
                  <c:v>352</c:v>
                </c:pt>
                <c:pt idx="3062">
                  <c:v>619</c:v>
                </c:pt>
                <c:pt idx="3063">
                  <c:v>669</c:v>
                </c:pt>
                <c:pt idx="3064">
                  <c:v>341</c:v>
                </c:pt>
                <c:pt idx="3065">
                  <c:v>327</c:v>
                </c:pt>
                <c:pt idx="3066">
                  <c:v>374</c:v>
                </c:pt>
                <c:pt idx="3067">
                  <c:v>427</c:v>
                </c:pt>
                <c:pt idx="3068">
                  <c:v>311</c:v>
                </c:pt>
                <c:pt idx="3069">
                  <c:v>81</c:v>
                </c:pt>
                <c:pt idx="3070">
                  <c:v>135</c:v>
                </c:pt>
                <c:pt idx="3071">
                  <c:v>82</c:v>
                </c:pt>
                <c:pt idx="3072">
                  <c:v>273</c:v>
                </c:pt>
                <c:pt idx="3073">
                  <c:v>344</c:v>
                </c:pt>
                <c:pt idx="3074">
                  <c:v>220</c:v>
                </c:pt>
                <c:pt idx="3075">
                  <c:v>195</c:v>
                </c:pt>
                <c:pt idx="3076">
                  <c:v>166</c:v>
                </c:pt>
                <c:pt idx="3077">
                  <c:v>167</c:v>
                </c:pt>
                <c:pt idx="3078">
                  <c:v>100</c:v>
                </c:pt>
                <c:pt idx="3079">
                  <c:v>374</c:v>
                </c:pt>
                <c:pt idx="3080">
                  <c:v>303</c:v>
                </c:pt>
                <c:pt idx="3081">
                  <c:v>500</c:v>
                </c:pt>
                <c:pt idx="3082">
                  <c:v>634</c:v>
                </c:pt>
                <c:pt idx="3083">
                  <c:v>731</c:v>
                </c:pt>
                <c:pt idx="3084">
                  <c:v>503</c:v>
                </c:pt>
                <c:pt idx="3085">
                  <c:v>150</c:v>
                </c:pt>
                <c:pt idx="3086">
                  <c:v>391</c:v>
                </c:pt>
                <c:pt idx="3087">
                  <c:v>502</c:v>
                </c:pt>
                <c:pt idx="3088">
                  <c:v>547</c:v>
                </c:pt>
                <c:pt idx="3089">
                  <c:v>639</c:v>
                </c:pt>
                <c:pt idx="3090">
                  <c:v>595</c:v>
                </c:pt>
                <c:pt idx="3091">
                  <c:v>808</c:v>
                </c:pt>
                <c:pt idx="3092">
                  <c:v>653</c:v>
                </c:pt>
                <c:pt idx="3093">
                  <c:v>917</c:v>
                </c:pt>
                <c:pt idx="3094">
                  <c:v>998</c:v>
                </c:pt>
                <c:pt idx="3095">
                  <c:v>1017</c:v>
                </c:pt>
                <c:pt idx="3096">
                  <c:v>992</c:v>
                </c:pt>
                <c:pt idx="3097">
                  <c:v>636</c:v>
                </c:pt>
                <c:pt idx="3098">
                  <c:v>534</c:v>
                </c:pt>
                <c:pt idx="3099">
                  <c:v>315</c:v>
                </c:pt>
                <c:pt idx="3100">
                  <c:v>660</c:v>
                </c:pt>
                <c:pt idx="3101">
                  <c:v>525</c:v>
                </c:pt>
                <c:pt idx="3102">
                  <c:v>343</c:v>
                </c:pt>
                <c:pt idx="3103">
                  <c:v>290</c:v>
                </c:pt>
                <c:pt idx="3104">
                  <c:v>322</c:v>
                </c:pt>
                <c:pt idx="3105">
                  <c:v>453</c:v>
                </c:pt>
                <c:pt idx="3106">
                  <c:v>452</c:v>
                </c:pt>
                <c:pt idx="3107">
                  <c:v>811</c:v>
                </c:pt>
                <c:pt idx="3108">
                  <c:v>849</c:v>
                </c:pt>
                <c:pt idx="3109">
                  <c:v>841</c:v>
                </c:pt>
                <c:pt idx="3110">
                  <c:v>820</c:v>
                </c:pt>
                <c:pt idx="3111">
                  <c:v>808</c:v>
                </c:pt>
                <c:pt idx="3112">
                  <c:v>665</c:v>
                </c:pt>
                <c:pt idx="3113">
                  <c:v>497</c:v>
                </c:pt>
                <c:pt idx="3114">
                  <c:v>708</c:v>
                </c:pt>
                <c:pt idx="3115">
                  <c:v>690</c:v>
                </c:pt>
                <c:pt idx="3116">
                  <c:v>676</c:v>
                </c:pt>
                <c:pt idx="3117">
                  <c:v>681</c:v>
                </c:pt>
                <c:pt idx="3118">
                  <c:v>664</c:v>
                </c:pt>
                <c:pt idx="3119">
                  <c:v>499</c:v>
                </c:pt>
                <c:pt idx="3120">
                  <c:v>272</c:v>
                </c:pt>
                <c:pt idx="3121">
                  <c:v>518</c:v>
                </c:pt>
                <c:pt idx="3122">
                  <c:v>601</c:v>
                </c:pt>
                <c:pt idx="3123">
                  <c:v>506</c:v>
                </c:pt>
                <c:pt idx="3124">
                  <c:v>423</c:v>
                </c:pt>
                <c:pt idx="3125">
                  <c:v>557</c:v>
                </c:pt>
                <c:pt idx="3126">
                  <c:v>428</c:v>
                </c:pt>
                <c:pt idx="3127">
                  <c:v>124</c:v>
                </c:pt>
                <c:pt idx="3128">
                  <c:v>508</c:v>
                </c:pt>
                <c:pt idx="3129">
                  <c:v>589</c:v>
                </c:pt>
                <c:pt idx="3130">
                  <c:v>619</c:v>
                </c:pt>
                <c:pt idx="3131">
                  <c:v>518</c:v>
                </c:pt>
                <c:pt idx="3132">
                  <c:v>396</c:v>
                </c:pt>
                <c:pt idx="3133">
                  <c:v>379</c:v>
                </c:pt>
                <c:pt idx="3134">
                  <c:v>270</c:v>
                </c:pt>
                <c:pt idx="3135">
                  <c:v>558</c:v>
                </c:pt>
                <c:pt idx="3136">
                  <c:v>534</c:v>
                </c:pt>
                <c:pt idx="3137">
                  <c:v>568</c:v>
                </c:pt>
                <c:pt idx="3138">
                  <c:v>569</c:v>
                </c:pt>
                <c:pt idx="3139">
                  <c:v>553</c:v>
                </c:pt>
                <c:pt idx="3140">
                  <c:v>437</c:v>
                </c:pt>
                <c:pt idx="3141">
                  <c:v>282</c:v>
                </c:pt>
                <c:pt idx="3142">
                  <c:v>540</c:v>
                </c:pt>
                <c:pt idx="3143">
                  <c:v>545</c:v>
                </c:pt>
                <c:pt idx="3144">
                  <c:v>524</c:v>
                </c:pt>
                <c:pt idx="3145">
                  <c:v>470</c:v>
                </c:pt>
                <c:pt idx="3146">
                  <c:v>544</c:v>
                </c:pt>
                <c:pt idx="3147">
                  <c:v>451</c:v>
                </c:pt>
                <c:pt idx="3148">
                  <c:v>297</c:v>
                </c:pt>
                <c:pt idx="3149">
                  <c:v>522</c:v>
                </c:pt>
                <c:pt idx="3150">
                  <c:v>520</c:v>
                </c:pt>
                <c:pt idx="3151">
                  <c:v>541</c:v>
                </c:pt>
                <c:pt idx="3152">
                  <c:v>539</c:v>
                </c:pt>
                <c:pt idx="3153">
                  <c:v>522</c:v>
                </c:pt>
                <c:pt idx="3154">
                  <c:v>328</c:v>
                </c:pt>
                <c:pt idx="3155">
                  <c:v>231</c:v>
                </c:pt>
                <c:pt idx="3156">
                  <c:v>396</c:v>
                </c:pt>
                <c:pt idx="3157">
                  <c:v>448</c:v>
                </c:pt>
                <c:pt idx="3158">
                  <c:v>437</c:v>
                </c:pt>
                <c:pt idx="3159">
                  <c:v>383</c:v>
                </c:pt>
                <c:pt idx="3160">
                  <c:v>462</c:v>
                </c:pt>
                <c:pt idx="3161">
                  <c:v>395</c:v>
                </c:pt>
                <c:pt idx="3162">
                  <c:v>214</c:v>
                </c:pt>
                <c:pt idx="3163">
                  <c:v>467</c:v>
                </c:pt>
                <c:pt idx="3164">
                  <c:v>448</c:v>
                </c:pt>
                <c:pt idx="3165">
                  <c:v>433</c:v>
                </c:pt>
                <c:pt idx="3166">
                  <c:v>421</c:v>
                </c:pt>
                <c:pt idx="3167">
                  <c:v>421</c:v>
                </c:pt>
                <c:pt idx="3168">
                  <c:v>312</c:v>
                </c:pt>
                <c:pt idx="3169">
                  <c:v>235</c:v>
                </c:pt>
                <c:pt idx="3170">
                  <c:v>419</c:v>
                </c:pt>
                <c:pt idx="3171">
                  <c:v>403</c:v>
                </c:pt>
                <c:pt idx="3172">
                  <c:v>350</c:v>
                </c:pt>
                <c:pt idx="3173">
                  <c:v>420</c:v>
                </c:pt>
                <c:pt idx="3174">
                  <c:v>404</c:v>
                </c:pt>
                <c:pt idx="3175">
                  <c:v>379</c:v>
                </c:pt>
                <c:pt idx="3176">
                  <c:v>245</c:v>
                </c:pt>
                <c:pt idx="3177">
                  <c:v>451</c:v>
                </c:pt>
                <c:pt idx="3178">
                  <c:v>483</c:v>
                </c:pt>
                <c:pt idx="3179">
                  <c:v>469</c:v>
                </c:pt>
                <c:pt idx="3180">
                  <c:v>450</c:v>
                </c:pt>
                <c:pt idx="3181">
                  <c:v>433</c:v>
                </c:pt>
                <c:pt idx="3182">
                  <c:v>310</c:v>
                </c:pt>
                <c:pt idx="3183">
                  <c:v>213</c:v>
                </c:pt>
                <c:pt idx="3184">
                  <c:v>453</c:v>
                </c:pt>
                <c:pt idx="3185">
                  <c:v>430</c:v>
                </c:pt>
                <c:pt idx="3186">
                  <c:v>459</c:v>
                </c:pt>
                <c:pt idx="3187">
                  <c:v>423</c:v>
                </c:pt>
                <c:pt idx="3188">
                  <c:v>410</c:v>
                </c:pt>
                <c:pt idx="3189">
                  <c:v>282</c:v>
                </c:pt>
                <c:pt idx="3190">
                  <c:v>163</c:v>
                </c:pt>
                <c:pt idx="3191">
                  <c:v>401</c:v>
                </c:pt>
                <c:pt idx="3192">
                  <c:v>341</c:v>
                </c:pt>
                <c:pt idx="3193">
                  <c:v>382</c:v>
                </c:pt>
                <c:pt idx="3194">
                  <c:v>495</c:v>
                </c:pt>
                <c:pt idx="3195">
                  <c:v>425</c:v>
                </c:pt>
                <c:pt idx="3196">
                  <c:v>232</c:v>
                </c:pt>
                <c:pt idx="3197">
                  <c:v>172</c:v>
                </c:pt>
                <c:pt idx="3198">
                  <c:v>424</c:v>
                </c:pt>
                <c:pt idx="3199">
                  <c:v>414</c:v>
                </c:pt>
                <c:pt idx="3200">
                  <c:v>477</c:v>
                </c:pt>
                <c:pt idx="3201">
                  <c:v>424</c:v>
                </c:pt>
                <c:pt idx="3202">
                  <c:v>401</c:v>
                </c:pt>
                <c:pt idx="3203">
                  <c:v>331</c:v>
                </c:pt>
                <c:pt idx="3204">
                  <c:v>199</c:v>
                </c:pt>
                <c:pt idx="3205">
                  <c:v>469</c:v>
                </c:pt>
                <c:pt idx="3206">
                  <c:v>485</c:v>
                </c:pt>
                <c:pt idx="3207">
                  <c:v>460</c:v>
                </c:pt>
                <c:pt idx="3208">
                  <c:v>458</c:v>
                </c:pt>
                <c:pt idx="3209">
                  <c:v>450</c:v>
                </c:pt>
                <c:pt idx="3210">
                  <c:v>298</c:v>
                </c:pt>
                <c:pt idx="3211">
                  <c:v>156</c:v>
                </c:pt>
                <c:pt idx="3212">
                  <c:v>428</c:v>
                </c:pt>
                <c:pt idx="3213">
                  <c:v>449</c:v>
                </c:pt>
                <c:pt idx="3214">
                  <c:v>462</c:v>
                </c:pt>
                <c:pt idx="3215">
                  <c:v>448</c:v>
                </c:pt>
                <c:pt idx="3216">
                  <c:v>466</c:v>
                </c:pt>
                <c:pt idx="3217">
                  <c:v>317</c:v>
                </c:pt>
                <c:pt idx="3218">
                  <c:v>149</c:v>
                </c:pt>
                <c:pt idx="3219">
                  <c:v>410</c:v>
                </c:pt>
                <c:pt idx="3220">
                  <c:v>423</c:v>
                </c:pt>
                <c:pt idx="3221">
                  <c:v>477</c:v>
                </c:pt>
                <c:pt idx="3222">
                  <c:v>486</c:v>
                </c:pt>
                <c:pt idx="3223">
                  <c:v>491</c:v>
                </c:pt>
                <c:pt idx="3224">
                  <c:v>370</c:v>
                </c:pt>
                <c:pt idx="3225">
                  <c:v>203</c:v>
                </c:pt>
                <c:pt idx="3226">
                  <c:v>474</c:v>
                </c:pt>
                <c:pt idx="3227">
                  <c:v>487</c:v>
                </c:pt>
                <c:pt idx="3228">
                  <c:v>543</c:v>
                </c:pt>
                <c:pt idx="3229">
                  <c:v>505</c:v>
                </c:pt>
                <c:pt idx="3230">
                  <c:v>284</c:v>
                </c:pt>
                <c:pt idx="3231">
                  <c:v>128</c:v>
                </c:pt>
                <c:pt idx="3232">
                  <c:v>62</c:v>
                </c:pt>
                <c:pt idx="3233">
                  <c:v>415</c:v>
                </c:pt>
                <c:pt idx="3234">
                  <c:v>580</c:v>
                </c:pt>
                <c:pt idx="3235">
                  <c:v>561</c:v>
                </c:pt>
                <c:pt idx="3236">
                  <c:v>661</c:v>
                </c:pt>
                <c:pt idx="3237">
                  <c:v>672</c:v>
                </c:pt>
                <c:pt idx="3238">
                  <c:v>627</c:v>
                </c:pt>
                <c:pt idx="3239">
                  <c:v>436</c:v>
                </c:pt>
                <c:pt idx="3240">
                  <c:v>735</c:v>
                </c:pt>
                <c:pt idx="3241">
                  <c:v>746</c:v>
                </c:pt>
                <c:pt idx="3242">
                  <c:v>764</c:v>
                </c:pt>
                <c:pt idx="3243">
                  <c:v>731</c:v>
                </c:pt>
                <c:pt idx="3244">
                  <c:v>370</c:v>
                </c:pt>
                <c:pt idx="3245">
                  <c:v>477</c:v>
                </c:pt>
                <c:pt idx="3246">
                  <c:v>260</c:v>
                </c:pt>
                <c:pt idx="3247">
                  <c:v>697</c:v>
                </c:pt>
                <c:pt idx="3248">
                  <c:v>745</c:v>
                </c:pt>
                <c:pt idx="3249">
                  <c:v>783</c:v>
                </c:pt>
                <c:pt idx="3250">
                  <c:v>806</c:v>
                </c:pt>
                <c:pt idx="3251">
                  <c:v>797</c:v>
                </c:pt>
                <c:pt idx="3252">
                  <c:v>685</c:v>
                </c:pt>
                <c:pt idx="3253">
                  <c:v>497</c:v>
                </c:pt>
                <c:pt idx="3254">
                  <c:v>633</c:v>
                </c:pt>
                <c:pt idx="3255">
                  <c:v>856</c:v>
                </c:pt>
                <c:pt idx="3256">
                  <c:v>897</c:v>
                </c:pt>
                <c:pt idx="3257">
                  <c:v>880</c:v>
                </c:pt>
                <c:pt idx="3258">
                  <c:v>939</c:v>
                </c:pt>
                <c:pt idx="3259">
                  <c:v>881</c:v>
                </c:pt>
                <c:pt idx="3260">
                  <c:v>724</c:v>
                </c:pt>
                <c:pt idx="3261">
                  <c:v>924</c:v>
                </c:pt>
                <c:pt idx="3262">
                  <c:v>268</c:v>
                </c:pt>
                <c:pt idx="3263">
                  <c:v>340</c:v>
                </c:pt>
                <c:pt idx="3264">
                  <c:v>327</c:v>
                </c:pt>
                <c:pt idx="3265">
                  <c:v>324</c:v>
                </c:pt>
                <c:pt idx="3266">
                  <c:v>273</c:v>
                </c:pt>
                <c:pt idx="3267">
                  <c:v>99</c:v>
                </c:pt>
                <c:pt idx="3268">
                  <c:v>437</c:v>
                </c:pt>
                <c:pt idx="3269">
                  <c:v>532</c:v>
                </c:pt>
                <c:pt idx="3270">
                  <c:v>547</c:v>
                </c:pt>
                <c:pt idx="3271">
                  <c:v>769</c:v>
                </c:pt>
                <c:pt idx="3272">
                  <c:v>882</c:v>
                </c:pt>
                <c:pt idx="3273">
                  <c:v>865</c:v>
                </c:pt>
                <c:pt idx="3274">
                  <c:v>730</c:v>
                </c:pt>
                <c:pt idx="3275">
                  <c:v>887</c:v>
                </c:pt>
                <c:pt idx="3276">
                  <c:v>792</c:v>
                </c:pt>
                <c:pt idx="3277">
                  <c:v>848</c:v>
                </c:pt>
                <c:pt idx="3278">
                  <c:v>630</c:v>
                </c:pt>
                <c:pt idx="3279">
                  <c:v>510</c:v>
                </c:pt>
                <c:pt idx="3280">
                  <c:v>211</c:v>
                </c:pt>
                <c:pt idx="3281">
                  <c:v>141</c:v>
                </c:pt>
                <c:pt idx="3282">
                  <c:v>432</c:v>
                </c:pt>
                <c:pt idx="3283">
                  <c:v>506</c:v>
                </c:pt>
                <c:pt idx="3284">
                  <c:v>594</c:v>
                </c:pt>
                <c:pt idx="3285">
                  <c:v>701</c:v>
                </c:pt>
                <c:pt idx="3286">
                  <c:v>749</c:v>
                </c:pt>
                <c:pt idx="3287">
                  <c:v>637</c:v>
                </c:pt>
                <c:pt idx="3288">
                  <c:v>339</c:v>
                </c:pt>
                <c:pt idx="3289">
                  <c:v>735</c:v>
                </c:pt>
                <c:pt idx="3290">
                  <c:v>818</c:v>
                </c:pt>
                <c:pt idx="3291">
                  <c:v>890</c:v>
                </c:pt>
                <c:pt idx="3292">
                  <c:v>878</c:v>
                </c:pt>
                <c:pt idx="3293">
                  <c:v>902</c:v>
                </c:pt>
                <c:pt idx="3294">
                  <c:v>856</c:v>
                </c:pt>
                <c:pt idx="3295">
                  <c:v>633</c:v>
                </c:pt>
                <c:pt idx="3296">
                  <c:v>989</c:v>
                </c:pt>
                <c:pt idx="3297">
                  <c:v>1019</c:v>
                </c:pt>
                <c:pt idx="3298">
                  <c:v>733</c:v>
                </c:pt>
                <c:pt idx="3299">
                  <c:v>559</c:v>
                </c:pt>
                <c:pt idx="3300">
                  <c:v>519</c:v>
                </c:pt>
                <c:pt idx="3301">
                  <c:v>439</c:v>
                </c:pt>
                <c:pt idx="3302">
                  <c:v>270</c:v>
                </c:pt>
                <c:pt idx="3303">
                  <c:v>689</c:v>
                </c:pt>
                <c:pt idx="3304">
                  <c:v>759</c:v>
                </c:pt>
                <c:pt idx="3305">
                  <c:v>806</c:v>
                </c:pt>
                <c:pt idx="3306">
                  <c:v>766</c:v>
                </c:pt>
                <c:pt idx="3307">
                  <c:v>460</c:v>
                </c:pt>
                <c:pt idx="3308">
                  <c:v>362</c:v>
                </c:pt>
                <c:pt idx="3309">
                  <c:v>222</c:v>
                </c:pt>
                <c:pt idx="3310">
                  <c:v>291</c:v>
                </c:pt>
                <c:pt idx="3311">
                  <c:v>205</c:v>
                </c:pt>
                <c:pt idx="3312">
                  <c:v>542</c:v>
                </c:pt>
                <c:pt idx="3313">
                  <c:v>363</c:v>
                </c:pt>
                <c:pt idx="3314">
                  <c:v>229</c:v>
                </c:pt>
                <c:pt idx="3315">
                  <c:v>232</c:v>
                </c:pt>
                <c:pt idx="3316">
                  <c:v>131</c:v>
                </c:pt>
                <c:pt idx="3317">
                  <c:v>326</c:v>
                </c:pt>
                <c:pt idx="3318">
                  <c:v>296</c:v>
                </c:pt>
                <c:pt idx="3319">
                  <c:v>275</c:v>
                </c:pt>
                <c:pt idx="3320">
                  <c:v>286</c:v>
                </c:pt>
                <c:pt idx="3321">
                  <c:v>302</c:v>
                </c:pt>
                <c:pt idx="3322">
                  <c:v>96</c:v>
                </c:pt>
                <c:pt idx="3323">
                  <c:v>48</c:v>
                </c:pt>
                <c:pt idx="3324">
                  <c:v>226</c:v>
                </c:pt>
                <c:pt idx="3325">
                  <c:v>246</c:v>
                </c:pt>
                <c:pt idx="3326">
                  <c:v>240</c:v>
                </c:pt>
                <c:pt idx="3327">
                  <c:v>157</c:v>
                </c:pt>
                <c:pt idx="3328">
                  <c:v>36</c:v>
                </c:pt>
                <c:pt idx="3329">
                  <c:v>230</c:v>
                </c:pt>
                <c:pt idx="3330">
                  <c:v>105</c:v>
                </c:pt>
                <c:pt idx="3331">
                  <c:v>227</c:v>
                </c:pt>
                <c:pt idx="3332">
                  <c:v>272</c:v>
                </c:pt>
                <c:pt idx="3333">
                  <c:v>279</c:v>
                </c:pt>
                <c:pt idx="3334">
                  <c:v>152</c:v>
                </c:pt>
                <c:pt idx="3335">
                  <c:v>25</c:v>
                </c:pt>
                <c:pt idx="3336">
                  <c:v>170</c:v>
                </c:pt>
                <c:pt idx="3337">
                  <c:v>102</c:v>
                </c:pt>
                <c:pt idx="3338">
                  <c:v>323</c:v>
                </c:pt>
                <c:pt idx="3339">
                  <c:v>320</c:v>
                </c:pt>
                <c:pt idx="3340">
                  <c:v>119</c:v>
                </c:pt>
                <c:pt idx="3341">
                  <c:v>374</c:v>
                </c:pt>
                <c:pt idx="3342">
                  <c:v>310</c:v>
                </c:pt>
                <c:pt idx="3343">
                  <c:v>78</c:v>
                </c:pt>
                <c:pt idx="3344">
                  <c:v>65</c:v>
                </c:pt>
                <c:pt idx="3345">
                  <c:v>213</c:v>
                </c:pt>
                <c:pt idx="3346">
                  <c:v>226</c:v>
                </c:pt>
                <c:pt idx="3347">
                  <c:v>253</c:v>
                </c:pt>
                <c:pt idx="3348">
                  <c:v>235</c:v>
                </c:pt>
                <c:pt idx="3349">
                  <c:v>247</c:v>
                </c:pt>
                <c:pt idx="3350">
                  <c:v>143</c:v>
                </c:pt>
                <c:pt idx="3351">
                  <c:v>80</c:v>
                </c:pt>
                <c:pt idx="3352">
                  <c:v>344</c:v>
                </c:pt>
                <c:pt idx="3353">
                  <c:v>363</c:v>
                </c:pt>
                <c:pt idx="3354">
                  <c:v>248</c:v>
                </c:pt>
                <c:pt idx="3355">
                  <c:v>213</c:v>
                </c:pt>
                <c:pt idx="3356">
                  <c:v>189</c:v>
                </c:pt>
                <c:pt idx="3357">
                  <c:v>94</c:v>
                </c:pt>
                <c:pt idx="3358">
                  <c:v>72</c:v>
                </c:pt>
                <c:pt idx="3359">
                  <c:v>172</c:v>
                </c:pt>
                <c:pt idx="3360">
                  <c:v>238</c:v>
                </c:pt>
                <c:pt idx="3361">
                  <c:v>251</c:v>
                </c:pt>
                <c:pt idx="3362">
                  <c:v>285</c:v>
                </c:pt>
                <c:pt idx="3363">
                  <c:v>347</c:v>
                </c:pt>
                <c:pt idx="3364">
                  <c:v>139</c:v>
                </c:pt>
                <c:pt idx="3365">
                  <c:v>92</c:v>
                </c:pt>
                <c:pt idx="3366">
                  <c:v>420</c:v>
                </c:pt>
                <c:pt idx="3367">
                  <c:v>507</c:v>
                </c:pt>
                <c:pt idx="3368">
                  <c:v>428</c:v>
                </c:pt>
                <c:pt idx="3369">
                  <c:v>261</c:v>
                </c:pt>
                <c:pt idx="3370">
                  <c:v>220</c:v>
                </c:pt>
                <c:pt idx="3371">
                  <c:v>92</c:v>
                </c:pt>
                <c:pt idx="3372">
                  <c:v>59</c:v>
                </c:pt>
                <c:pt idx="3373">
                  <c:v>190</c:v>
                </c:pt>
                <c:pt idx="3374">
                  <c:v>144</c:v>
                </c:pt>
                <c:pt idx="3375">
                  <c:v>206</c:v>
                </c:pt>
                <c:pt idx="3376">
                  <c:v>207</c:v>
                </c:pt>
                <c:pt idx="3377">
                  <c:v>246</c:v>
                </c:pt>
                <c:pt idx="3378">
                  <c:v>157</c:v>
                </c:pt>
                <c:pt idx="3379">
                  <c:v>106</c:v>
                </c:pt>
                <c:pt idx="3380">
                  <c:v>435</c:v>
                </c:pt>
                <c:pt idx="3381">
                  <c:v>462</c:v>
                </c:pt>
                <c:pt idx="3382">
                  <c:v>536</c:v>
                </c:pt>
                <c:pt idx="3383">
                  <c:v>602</c:v>
                </c:pt>
                <c:pt idx="3384">
                  <c:v>696</c:v>
                </c:pt>
                <c:pt idx="3385">
                  <c:v>582</c:v>
                </c:pt>
                <c:pt idx="3386">
                  <c:v>225</c:v>
                </c:pt>
                <c:pt idx="3387">
                  <c:v>314</c:v>
                </c:pt>
                <c:pt idx="3388">
                  <c:v>418</c:v>
                </c:pt>
                <c:pt idx="3389">
                  <c:v>528</c:v>
                </c:pt>
                <c:pt idx="3390">
                  <c:v>636</c:v>
                </c:pt>
                <c:pt idx="3391">
                  <c:v>738</c:v>
                </c:pt>
                <c:pt idx="3392">
                  <c:v>620</c:v>
                </c:pt>
                <c:pt idx="3393">
                  <c:v>410</c:v>
                </c:pt>
                <c:pt idx="3394">
                  <c:v>644</c:v>
                </c:pt>
                <c:pt idx="3395">
                  <c:v>756</c:v>
                </c:pt>
                <c:pt idx="3396">
                  <c:v>818</c:v>
                </c:pt>
                <c:pt idx="3397">
                  <c:v>888</c:v>
                </c:pt>
                <c:pt idx="3398">
                  <c:v>903</c:v>
                </c:pt>
                <c:pt idx="3399">
                  <c:v>792</c:v>
                </c:pt>
                <c:pt idx="3400">
                  <c:v>478</c:v>
                </c:pt>
                <c:pt idx="3401">
                  <c:v>765</c:v>
                </c:pt>
                <c:pt idx="3402">
                  <c:v>913</c:v>
                </c:pt>
                <c:pt idx="3403">
                  <c:v>986</c:v>
                </c:pt>
                <c:pt idx="3404">
                  <c:v>940</c:v>
                </c:pt>
                <c:pt idx="3405">
                  <c:v>940</c:v>
                </c:pt>
                <c:pt idx="3406">
                  <c:v>821</c:v>
                </c:pt>
                <c:pt idx="3407">
                  <c:v>494</c:v>
                </c:pt>
                <c:pt idx="3408">
                  <c:v>1053</c:v>
                </c:pt>
                <c:pt idx="3409">
                  <c:v>1002</c:v>
                </c:pt>
                <c:pt idx="3410">
                  <c:v>953</c:v>
                </c:pt>
                <c:pt idx="3411">
                  <c:v>921</c:v>
                </c:pt>
                <c:pt idx="3412">
                  <c:v>820</c:v>
                </c:pt>
                <c:pt idx="3413">
                  <c:v>667</c:v>
                </c:pt>
                <c:pt idx="3414">
                  <c:v>400</c:v>
                </c:pt>
                <c:pt idx="3415">
                  <c:v>903</c:v>
                </c:pt>
                <c:pt idx="3416">
                  <c:v>977</c:v>
                </c:pt>
                <c:pt idx="3417">
                  <c:v>983</c:v>
                </c:pt>
                <c:pt idx="3418">
                  <c:v>973</c:v>
                </c:pt>
                <c:pt idx="3419">
                  <c:v>982</c:v>
                </c:pt>
                <c:pt idx="3420">
                  <c:v>828</c:v>
                </c:pt>
                <c:pt idx="3421">
                  <c:v>490</c:v>
                </c:pt>
                <c:pt idx="3422">
                  <c:v>972</c:v>
                </c:pt>
                <c:pt idx="3423">
                  <c:v>998</c:v>
                </c:pt>
                <c:pt idx="3424">
                  <c:v>1005</c:v>
                </c:pt>
                <c:pt idx="3425">
                  <c:v>686</c:v>
                </c:pt>
                <c:pt idx="3426">
                  <c:v>250</c:v>
                </c:pt>
                <c:pt idx="3427">
                  <c:v>396</c:v>
                </c:pt>
                <c:pt idx="3428">
                  <c:v>290</c:v>
                </c:pt>
                <c:pt idx="3429">
                  <c:v>852</c:v>
                </c:pt>
                <c:pt idx="3430">
                  <c:v>939</c:v>
                </c:pt>
                <c:pt idx="3431">
                  <c:v>1014</c:v>
                </c:pt>
                <c:pt idx="3432">
                  <c:v>979</c:v>
                </c:pt>
                <c:pt idx="3433">
                  <c:v>540</c:v>
                </c:pt>
                <c:pt idx="3434">
                  <c:v>287</c:v>
                </c:pt>
                <c:pt idx="3435">
                  <c:v>122</c:v>
                </c:pt>
                <c:pt idx="3436">
                  <c:v>585</c:v>
                </c:pt>
                <c:pt idx="3437">
                  <c:v>577</c:v>
                </c:pt>
                <c:pt idx="3438">
                  <c:v>617</c:v>
                </c:pt>
                <c:pt idx="3439">
                  <c:v>875</c:v>
                </c:pt>
                <c:pt idx="3440">
                  <c:v>942</c:v>
                </c:pt>
                <c:pt idx="3441">
                  <c:v>843</c:v>
                </c:pt>
                <c:pt idx="3442">
                  <c:v>653</c:v>
                </c:pt>
                <c:pt idx="3443">
                  <c:v>1080</c:v>
                </c:pt>
                <c:pt idx="3444">
                  <c:v>888</c:v>
                </c:pt>
                <c:pt idx="3445">
                  <c:v>731</c:v>
                </c:pt>
                <c:pt idx="3446">
                  <c:v>483</c:v>
                </c:pt>
                <c:pt idx="3447">
                  <c:v>570</c:v>
                </c:pt>
                <c:pt idx="3448">
                  <c:v>694</c:v>
                </c:pt>
                <c:pt idx="3449">
                  <c:v>278</c:v>
                </c:pt>
                <c:pt idx="3450">
                  <c:v>643</c:v>
                </c:pt>
                <c:pt idx="3451">
                  <c:v>609</c:v>
                </c:pt>
                <c:pt idx="3452">
                  <c:v>394</c:v>
                </c:pt>
                <c:pt idx="3453">
                  <c:v>315</c:v>
                </c:pt>
                <c:pt idx="3454">
                  <c:v>369</c:v>
                </c:pt>
                <c:pt idx="3455">
                  <c:v>257</c:v>
                </c:pt>
                <c:pt idx="3456">
                  <c:v>205</c:v>
                </c:pt>
                <c:pt idx="3457">
                  <c:v>680</c:v>
                </c:pt>
                <c:pt idx="3458">
                  <c:v>1002</c:v>
                </c:pt>
                <c:pt idx="3459">
                  <c:v>1081</c:v>
                </c:pt>
                <c:pt idx="3460">
                  <c:v>1095</c:v>
                </c:pt>
                <c:pt idx="3461">
                  <c:v>1101</c:v>
                </c:pt>
                <c:pt idx="3462">
                  <c:v>937</c:v>
                </c:pt>
                <c:pt idx="3463">
                  <c:v>372</c:v>
                </c:pt>
                <c:pt idx="3464">
                  <c:v>515</c:v>
                </c:pt>
                <c:pt idx="3465">
                  <c:v>614</c:v>
                </c:pt>
                <c:pt idx="3466">
                  <c:v>653</c:v>
                </c:pt>
                <c:pt idx="3467">
                  <c:v>574</c:v>
                </c:pt>
                <c:pt idx="3468">
                  <c:v>910</c:v>
                </c:pt>
                <c:pt idx="3469">
                  <c:v>499</c:v>
                </c:pt>
                <c:pt idx="3470">
                  <c:v>382</c:v>
                </c:pt>
                <c:pt idx="3471">
                  <c:v>1031</c:v>
                </c:pt>
                <c:pt idx="3472">
                  <c:v>955</c:v>
                </c:pt>
                <c:pt idx="3473">
                  <c:v>1000</c:v>
                </c:pt>
                <c:pt idx="3474">
                  <c:v>965</c:v>
                </c:pt>
                <c:pt idx="3475">
                  <c:v>858</c:v>
                </c:pt>
                <c:pt idx="3476">
                  <c:v>675</c:v>
                </c:pt>
                <c:pt idx="3477">
                  <c:v>423</c:v>
                </c:pt>
                <c:pt idx="3478">
                  <c:v>723</c:v>
                </c:pt>
                <c:pt idx="3479">
                  <c:v>845</c:v>
                </c:pt>
                <c:pt idx="3480">
                  <c:v>815</c:v>
                </c:pt>
                <c:pt idx="3481">
                  <c:v>788</c:v>
                </c:pt>
                <c:pt idx="3482">
                  <c:v>653</c:v>
                </c:pt>
                <c:pt idx="3483">
                  <c:v>537</c:v>
                </c:pt>
                <c:pt idx="3484">
                  <c:v>280</c:v>
                </c:pt>
                <c:pt idx="3485">
                  <c:v>672</c:v>
                </c:pt>
                <c:pt idx="3486">
                  <c:v>499</c:v>
                </c:pt>
                <c:pt idx="3487">
                  <c:v>678</c:v>
                </c:pt>
                <c:pt idx="3488">
                  <c:v>703</c:v>
                </c:pt>
                <c:pt idx="3489">
                  <c:v>647</c:v>
                </c:pt>
                <c:pt idx="3490">
                  <c:v>520</c:v>
                </c:pt>
                <c:pt idx="3491">
                  <c:v>278</c:v>
                </c:pt>
                <c:pt idx="3492">
                  <c:v>757</c:v>
                </c:pt>
                <c:pt idx="3493">
                  <c:v>735</c:v>
                </c:pt>
                <c:pt idx="3494">
                  <c:v>723</c:v>
                </c:pt>
                <c:pt idx="3495">
                  <c:v>708</c:v>
                </c:pt>
                <c:pt idx="3496">
                  <c:v>610</c:v>
                </c:pt>
                <c:pt idx="3497">
                  <c:v>418</c:v>
                </c:pt>
                <c:pt idx="3498">
                  <c:v>212</c:v>
                </c:pt>
                <c:pt idx="3499">
                  <c:v>564</c:v>
                </c:pt>
                <c:pt idx="3500">
                  <c:v>606</c:v>
                </c:pt>
                <c:pt idx="3501">
                  <c:v>394</c:v>
                </c:pt>
                <c:pt idx="3502">
                  <c:v>239</c:v>
                </c:pt>
                <c:pt idx="3503">
                  <c:v>277</c:v>
                </c:pt>
                <c:pt idx="3504">
                  <c:v>179</c:v>
                </c:pt>
                <c:pt idx="3505">
                  <c:v>57</c:v>
                </c:pt>
                <c:pt idx="3506">
                  <c:v>398</c:v>
                </c:pt>
                <c:pt idx="3507">
                  <c:v>509</c:v>
                </c:pt>
                <c:pt idx="3508">
                  <c:v>657</c:v>
                </c:pt>
                <c:pt idx="3509">
                  <c:v>749</c:v>
                </c:pt>
                <c:pt idx="3510">
                  <c:v>741</c:v>
                </c:pt>
                <c:pt idx="3511">
                  <c:v>524</c:v>
                </c:pt>
                <c:pt idx="3512">
                  <c:v>357</c:v>
                </c:pt>
                <c:pt idx="3513">
                  <c:v>708</c:v>
                </c:pt>
                <c:pt idx="3514">
                  <c:v>720</c:v>
                </c:pt>
                <c:pt idx="3515">
                  <c:v>704</c:v>
                </c:pt>
                <c:pt idx="3516">
                  <c:v>678</c:v>
                </c:pt>
                <c:pt idx="3517">
                  <c:v>639</c:v>
                </c:pt>
                <c:pt idx="3518">
                  <c:v>492</c:v>
                </c:pt>
                <c:pt idx="3519">
                  <c:v>371</c:v>
                </c:pt>
                <c:pt idx="3520">
                  <c:v>655</c:v>
                </c:pt>
                <c:pt idx="3521">
                  <c:v>414</c:v>
                </c:pt>
                <c:pt idx="3522">
                  <c:v>519</c:v>
                </c:pt>
                <c:pt idx="3523">
                  <c:v>664</c:v>
                </c:pt>
                <c:pt idx="3524">
                  <c:v>652</c:v>
                </c:pt>
                <c:pt idx="3525">
                  <c:v>499</c:v>
                </c:pt>
                <c:pt idx="3526">
                  <c:v>352</c:v>
                </c:pt>
                <c:pt idx="3527">
                  <c:v>636</c:v>
                </c:pt>
                <c:pt idx="3528">
                  <c:v>667</c:v>
                </c:pt>
                <c:pt idx="3529">
                  <c:v>652</c:v>
                </c:pt>
                <c:pt idx="3530">
                  <c:v>648</c:v>
                </c:pt>
                <c:pt idx="3531">
                  <c:v>649</c:v>
                </c:pt>
                <c:pt idx="3532">
                  <c:v>472</c:v>
                </c:pt>
                <c:pt idx="3533">
                  <c:v>358</c:v>
                </c:pt>
                <c:pt idx="3534">
                  <c:v>507</c:v>
                </c:pt>
                <c:pt idx="3535">
                  <c:v>530</c:v>
                </c:pt>
                <c:pt idx="3536">
                  <c:v>635</c:v>
                </c:pt>
                <c:pt idx="3537">
                  <c:v>621</c:v>
                </c:pt>
                <c:pt idx="3538">
                  <c:v>614</c:v>
                </c:pt>
                <c:pt idx="3539">
                  <c:v>469</c:v>
                </c:pt>
                <c:pt idx="3540">
                  <c:v>323</c:v>
                </c:pt>
                <c:pt idx="3541">
                  <c:v>621</c:v>
                </c:pt>
                <c:pt idx="3542">
                  <c:v>649</c:v>
                </c:pt>
                <c:pt idx="3543">
                  <c:v>622</c:v>
                </c:pt>
                <c:pt idx="3544">
                  <c:v>613</c:v>
                </c:pt>
                <c:pt idx="3545">
                  <c:v>598</c:v>
                </c:pt>
                <c:pt idx="3546">
                  <c:v>395</c:v>
                </c:pt>
                <c:pt idx="3547">
                  <c:v>268</c:v>
                </c:pt>
                <c:pt idx="3548">
                  <c:v>578</c:v>
                </c:pt>
                <c:pt idx="3549">
                  <c:v>589</c:v>
                </c:pt>
                <c:pt idx="3550">
                  <c:v>593</c:v>
                </c:pt>
                <c:pt idx="3551">
                  <c:v>580</c:v>
                </c:pt>
                <c:pt idx="3552">
                  <c:v>565</c:v>
                </c:pt>
                <c:pt idx="3553">
                  <c:v>359</c:v>
                </c:pt>
                <c:pt idx="3554">
                  <c:v>214</c:v>
                </c:pt>
                <c:pt idx="3555">
                  <c:v>576</c:v>
                </c:pt>
                <c:pt idx="3556">
                  <c:v>543</c:v>
                </c:pt>
                <c:pt idx="3557">
                  <c:v>552</c:v>
                </c:pt>
                <c:pt idx="3558">
                  <c:v>516</c:v>
                </c:pt>
                <c:pt idx="3559">
                  <c:v>476</c:v>
                </c:pt>
                <c:pt idx="3560">
                  <c:v>297</c:v>
                </c:pt>
                <c:pt idx="3561">
                  <c:v>121</c:v>
                </c:pt>
                <c:pt idx="3562">
                  <c:v>322</c:v>
                </c:pt>
                <c:pt idx="3563">
                  <c:v>518</c:v>
                </c:pt>
                <c:pt idx="3564">
                  <c:v>555</c:v>
                </c:pt>
                <c:pt idx="3565">
                  <c:v>533</c:v>
                </c:pt>
                <c:pt idx="3566">
                  <c:v>491</c:v>
                </c:pt>
                <c:pt idx="3567">
                  <c:v>293</c:v>
                </c:pt>
                <c:pt idx="3568">
                  <c:v>149</c:v>
                </c:pt>
                <c:pt idx="3569">
                  <c:v>493</c:v>
                </c:pt>
                <c:pt idx="3570">
                  <c:v>493</c:v>
                </c:pt>
                <c:pt idx="3571">
                  <c:v>512</c:v>
                </c:pt>
                <c:pt idx="3572">
                  <c:v>501</c:v>
                </c:pt>
                <c:pt idx="3573">
                  <c:v>490</c:v>
                </c:pt>
                <c:pt idx="3574">
                  <c:v>307</c:v>
                </c:pt>
                <c:pt idx="3575">
                  <c:v>155</c:v>
                </c:pt>
                <c:pt idx="3576">
                  <c:v>524</c:v>
                </c:pt>
                <c:pt idx="3577">
                  <c:v>570</c:v>
                </c:pt>
                <c:pt idx="3578">
                  <c:v>428</c:v>
                </c:pt>
                <c:pt idx="3579">
                  <c:v>449</c:v>
                </c:pt>
                <c:pt idx="3580">
                  <c:v>517</c:v>
                </c:pt>
                <c:pt idx="3581">
                  <c:v>393</c:v>
                </c:pt>
                <c:pt idx="3582">
                  <c:v>252</c:v>
                </c:pt>
                <c:pt idx="3583">
                  <c:v>582</c:v>
                </c:pt>
                <c:pt idx="3584">
                  <c:v>626</c:v>
                </c:pt>
                <c:pt idx="3585">
                  <c:v>579</c:v>
                </c:pt>
                <c:pt idx="3586">
                  <c:v>577</c:v>
                </c:pt>
                <c:pt idx="3587">
                  <c:v>584</c:v>
                </c:pt>
                <c:pt idx="3588">
                  <c:v>447</c:v>
                </c:pt>
                <c:pt idx="3589">
                  <c:v>293</c:v>
                </c:pt>
                <c:pt idx="3590">
                  <c:v>608</c:v>
                </c:pt>
                <c:pt idx="3591">
                  <c:v>307</c:v>
                </c:pt>
                <c:pt idx="3592">
                  <c:v>448</c:v>
                </c:pt>
                <c:pt idx="3593">
                  <c:v>624</c:v>
                </c:pt>
                <c:pt idx="3594">
                  <c:v>580</c:v>
                </c:pt>
                <c:pt idx="3595">
                  <c:v>486</c:v>
                </c:pt>
                <c:pt idx="3596">
                  <c:v>287</c:v>
                </c:pt>
                <c:pt idx="3597">
                  <c:v>667</c:v>
                </c:pt>
                <c:pt idx="3598">
                  <c:v>709</c:v>
                </c:pt>
                <c:pt idx="3599">
                  <c:v>741</c:v>
                </c:pt>
                <c:pt idx="3600">
                  <c:v>899</c:v>
                </c:pt>
                <c:pt idx="3601">
                  <c:v>401</c:v>
                </c:pt>
                <c:pt idx="3602">
                  <c:v>260</c:v>
                </c:pt>
                <c:pt idx="3603">
                  <c:v>110</c:v>
                </c:pt>
                <c:pt idx="3604">
                  <c:v>567</c:v>
                </c:pt>
                <c:pt idx="3605">
                  <c:v>671</c:v>
                </c:pt>
                <c:pt idx="3606">
                  <c:v>780</c:v>
                </c:pt>
                <c:pt idx="3607">
                  <c:v>790</c:v>
                </c:pt>
                <c:pt idx="3608">
                  <c:v>898</c:v>
                </c:pt>
                <c:pt idx="3609">
                  <c:v>685</c:v>
                </c:pt>
                <c:pt idx="3610">
                  <c:v>61</c:v>
                </c:pt>
                <c:pt idx="3611">
                  <c:v>720</c:v>
                </c:pt>
                <c:pt idx="3612">
                  <c:v>837</c:v>
                </c:pt>
                <c:pt idx="3613">
                  <c:v>925</c:v>
                </c:pt>
                <c:pt idx="3614">
                  <c:v>991</c:v>
                </c:pt>
                <c:pt idx="3615">
                  <c:v>996</c:v>
                </c:pt>
                <c:pt idx="3616">
                  <c:v>807</c:v>
                </c:pt>
                <c:pt idx="3617">
                  <c:v>565</c:v>
                </c:pt>
                <c:pt idx="3618">
                  <c:v>915</c:v>
                </c:pt>
                <c:pt idx="3619">
                  <c:v>788</c:v>
                </c:pt>
                <c:pt idx="3620">
                  <c:v>1089</c:v>
                </c:pt>
                <c:pt idx="3621">
                  <c:v>1132</c:v>
                </c:pt>
                <c:pt idx="3622">
                  <c:v>1078</c:v>
                </c:pt>
                <c:pt idx="3623">
                  <c:v>899</c:v>
                </c:pt>
                <c:pt idx="3624">
                  <c:v>381</c:v>
                </c:pt>
                <c:pt idx="3625">
                  <c:v>999</c:v>
                </c:pt>
                <c:pt idx="3626">
                  <c:v>1153</c:v>
                </c:pt>
                <c:pt idx="3627">
                  <c:v>1120</c:v>
                </c:pt>
                <c:pt idx="3628">
                  <c:v>1162</c:v>
                </c:pt>
                <c:pt idx="3629">
                  <c:v>1121</c:v>
                </c:pt>
                <c:pt idx="3630">
                  <c:v>984</c:v>
                </c:pt>
                <c:pt idx="3631">
                  <c:v>622</c:v>
                </c:pt>
                <c:pt idx="3632">
                  <c:v>1182</c:v>
                </c:pt>
                <c:pt idx="3633">
                  <c:v>1251</c:v>
                </c:pt>
                <c:pt idx="3634">
                  <c:v>1273</c:v>
                </c:pt>
                <c:pt idx="3635">
                  <c:v>1248</c:v>
                </c:pt>
                <c:pt idx="3636">
                  <c:v>599</c:v>
                </c:pt>
                <c:pt idx="3637">
                  <c:v>134</c:v>
                </c:pt>
                <c:pt idx="3638">
                  <c:v>33</c:v>
                </c:pt>
                <c:pt idx="3639">
                  <c:v>53</c:v>
                </c:pt>
                <c:pt idx="3640">
                  <c:v>347</c:v>
                </c:pt>
                <c:pt idx="3641">
                  <c:v>384</c:v>
                </c:pt>
                <c:pt idx="3642">
                  <c:v>655</c:v>
                </c:pt>
                <c:pt idx="3643">
                  <c:v>758</c:v>
                </c:pt>
                <c:pt idx="3644">
                  <c:v>652</c:v>
                </c:pt>
                <c:pt idx="3645">
                  <c:v>444</c:v>
                </c:pt>
                <c:pt idx="3646">
                  <c:v>1048</c:v>
                </c:pt>
                <c:pt idx="3647">
                  <c:v>1130</c:v>
                </c:pt>
                <c:pt idx="3648">
                  <c:v>1184</c:v>
                </c:pt>
                <c:pt idx="3649">
                  <c:v>1126</c:v>
                </c:pt>
                <c:pt idx="3650">
                  <c:v>1132</c:v>
                </c:pt>
                <c:pt idx="3651">
                  <c:v>920</c:v>
                </c:pt>
                <c:pt idx="3652">
                  <c:v>528</c:v>
                </c:pt>
                <c:pt idx="3653">
                  <c:v>1092</c:v>
                </c:pt>
                <c:pt idx="3654">
                  <c:v>1158</c:v>
                </c:pt>
                <c:pt idx="3655">
                  <c:v>1162</c:v>
                </c:pt>
                <c:pt idx="3656">
                  <c:v>1189</c:v>
                </c:pt>
                <c:pt idx="3657">
                  <c:v>1164</c:v>
                </c:pt>
                <c:pt idx="3658">
                  <c:v>970</c:v>
                </c:pt>
                <c:pt idx="3659">
                  <c:v>565</c:v>
                </c:pt>
                <c:pt idx="3660">
                  <c:v>556</c:v>
                </c:pt>
                <c:pt idx="3661">
                  <c:v>279</c:v>
                </c:pt>
                <c:pt idx="3662">
                  <c:v>247</c:v>
                </c:pt>
                <c:pt idx="3663">
                  <c:v>311</c:v>
                </c:pt>
                <c:pt idx="3664">
                  <c:v>312</c:v>
                </c:pt>
                <c:pt idx="3665">
                  <c:v>152</c:v>
                </c:pt>
                <c:pt idx="3666">
                  <c:v>69</c:v>
                </c:pt>
                <c:pt idx="3667">
                  <c:v>488</c:v>
                </c:pt>
                <c:pt idx="3668">
                  <c:v>650</c:v>
                </c:pt>
                <c:pt idx="3669">
                  <c:v>592</c:v>
                </c:pt>
                <c:pt idx="3670">
                  <c:v>567</c:v>
                </c:pt>
                <c:pt idx="3671">
                  <c:v>701</c:v>
                </c:pt>
                <c:pt idx="3672">
                  <c:v>352</c:v>
                </c:pt>
                <c:pt idx="3673">
                  <c:v>225</c:v>
                </c:pt>
                <c:pt idx="3674">
                  <c:v>399</c:v>
                </c:pt>
                <c:pt idx="3675">
                  <c:v>276</c:v>
                </c:pt>
                <c:pt idx="3676">
                  <c:v>84</c:v>
                </c:pt>
                <c:pt idx="3677">
                  <c:v>310</c:v>
                </c:pt>
                <c:pt idx="3678">
                  <c:v>348</c:v>
                </c:pt>
                <c:pt idx="3679">
                  <c:v>269</c:v>
                </c:pt>
                <c:pt idx="3680">
                  <c:v>133</c:v>
                </c:pt>
                <c:pt idx="3681">
                  <c:v>490</c:v>
                </c:pt>
                <c:pt idx="3682">
                  <c:v>551</c:v>
                </c:pt>
                <c:pt idx="3683">
                  <c:v>614</c:v>
                </c:pt>
                <c:pt idx="3684">
                  <c:v>722</c:v>
                </c:pt>
                <c:pt idx="3685">
                  <c:v>815</c:v>
                </c:pt>
                <c:pt idx="3686">
                  <c:v>740</c:v>
                </c:pt>
                <c:pt idx="3687">
                  <c:v>507</c:v>
                </c:pt>
                <c:pt idx="3688">
                  <c:v>850</c:v>
                </c:pt>
                <c:pt idx="3689">
                  <c:v>601</c:v>
                </c:pt>
                <c:pt idx="3690">
                  <c:v>603</c:v>
                </c:pt>
                <c:pt idx="3691">
                  <c:v>362</c:v>
                </c:pt>
                <c:pt idx="3692">
                  <c:v>146</c:v>
                </c:pt>
                <c:pt idx="3693">
                  <c:v>12</c:v>
                </c:pt>
                <c:pt idx="3694">
                  <c:v>33</c:v>
                </c:pt>
                <c:pt idx="3695">
                  <c:v>159</c:v>
                </c:pt>
                <c:pt idx="3696">
                  <c:v>203</c:v>
                </c:pt>
                <c:pt idx="3697">
                  <c:v>236</c:v>
                </c:pt>
                <c:pt idx="3698">
                  <c:v>266</c:v>
                </c:pt>
                <c:pt idx="3699">
                  <c:v>206</c:v>
                </c:pt>
                <c:pt idx="3700">
                  <c:v>43</c:v>
                </c:pt>
                <c:pt idx="3701">
                  <c:v>153</c:v>
                </c:pt>
                <c:pt idx="3702">
                  <c:v>497</c:v>
                </c:pt>
                <c:pt idx="3703">
                  <c:v>356</c:v>
                </c:pt>
                <c:pt idx="3704">
                  <c:v>183</c:v>
                </c:pt>
                <c:pt idx="3705">
                  <c:v>46</c:v>
                </c:pt>
                <c:pt idx="3706">
                  <c:v>206</c:v>
                </c:pt>
                <c:pt idx="3707">
                  <c:v>169</c:v>
                </c:pt>
                <c:pt idx="3708">
                  <c:v>65</c:v>
                </c:pt>
                <c:pt idx="3709">
                  <c:v>413</c:v>
                </c:pt>
                <c:pt idx="3710">
                  <c:v>464</c:v>
                </c:pt>
                <c:pt idx="3711">
                  <c:v>552</c:v>
                </c:pt>
                <c:pt idx="3712">
                  <c:v>661</c:v>
                </c:pt>
                <c:pt idx="3713">
                  <c:v>674</c:v>
                </c:pt>
                <c:pt idx="3714">
                  <c:v>513</c:v>
                </c:pt>
                <c:pt idx="3715">
                  <c:v>249</c:v>
                </c:pt>
                <c:pt idx="3716">
                  <c:v>730</c:v>
                </c:pt>
                <c:pt idx="3717">
                  <c:v>764</c:v>
                </c:pt>
                <c:pt idx="3718">
                  <c:v>798</c:v>
                </c:pt>
                <c:pt idx="3719">
                  <c:v>717</c:v>
                </c:pt>
                <c:pt idx="3720">
                  <c:v>687</c:v>
                </c:pt>
                <c:pt idx="3721">
                  <c:v>480</c:v>
                </c:pt>
                <c:pt idx="3722">
                  <c:v>193</c:v>
                </c:pt>
                <c:pt idx="3723">
                  <c:v>777</c:v>
                </c:pt>
                <c:pt idx="3724">
                  <c:v>793</c:v>
                </c:pt>
                <c:pt idx="3725">
                  <c:v>801</c:v>
                </c:pt>
                <c:pt idx="3726">
                  <c:v>819</c:v>
                </c:pt>
                <c:pt idx="3727">
                  <c:v>767</c:v>
                </c:pt>
                <c:pt idx="3728">
                  <c:v>595</c:v>
                </c:pt>
                <c:pt idx="3729">
                  <c:v>248</c:v>
                </c:pt>
                <c:pt idx="3730">
                  <c:v>816</c:v>
                </c:pt>
                <c:pt idx="3731">
                  <c:v>777</c:v>
                </c:pt>
                <c:pt idx="3732">
                  <c:v>866</c:v>
                </c:pt>
                <c:pt idx="3733">
                  <c:v>896</c:v>
                </c:pt>
                <c:pt idx="3734">
                  <c:v>880</c:v>
                </c:pt>
                <c:pt idx="3735">
                  <c:v>587</c:v>
                </c:pt>
                <c:pt idx="3736">
                  <c:v>217</c:v>
                </c:pt>
                <c:pt idx="3737">
                  <c:v>914</c:v>
                </c:pt>
                <c:pt idx="3738">
                  <c:v>941</c:v>
                </c:pt>
                <c:pt idx="3739">
                  <c:v>1003</c:v>
                </c:pt>
                <c:pt idx="3740">
                  <c:v>1024</c:v>
                </c:pt>
                <c:pt idx="3741">
                  <c:v>932</c:v>
                </c:pt>
                <c:pt idx="3742">
                  <c:v>656</c:v>
                </c:pt>
                <c:pt idx="3743">
                  <c:v>180</c:v>
                </c:pt>
                <c:pt idx="3744">
                  <c:v>607</c:v>
                </c:pt>
                <c:pt idx="3745">
                  <c:v>731</c:v>
                </c:pt>
                <c:pt idx="3746">
                  <c:v>783</c:v>
                </c:pt>
                <c:pt idx="3747">
                  <c:v>776</c:v>
                </c:pt>
                <c:pt idx="3748">
                  <c:v>754</c:v>
                </c:pt>
                <c:pt idx="3749">
                  <c:v>477</c:v>
                </c:pt>
                <c:pt idx="3750">
                  <c:v>208</c:v>
                </c:pt>
                <c:pt idx="3751">
                  <c:v>803</c:v>
                </c:pt>
                <c:pt idx="3752">
                  <c:v>877</c:v>
                </c:pt>
                <c:pt idx="3753">
                  <c:v>838</c:v>
                </c:pt>
                <c:pt idx="3754">
                  <c:v>888</c:v>
                </c:pt>
                <c:pt idx="3755">
                  <c:v>761</c:v>
                </c:pt>
                <c:pt idx="3756">
                  <c:v>481</c:v>
                </c:pt>
                <c:pt idx="3757">
                  <c:v>209</c:v>
                </c:pt>
                <c:pt idx="3758">
                  <c:v>950</c:v>
                </c:pt>
                <c:pt idx="3759">
                  <c:v>1051</c:v>
                </c:pt>
                <c:pt idx="3760">
                  <c:v>1005</c:v>
                </c:pt>
                <c:pt idx="3761">
                  <c:v>339</c:v>
                </c:pt>
                <c:pt idx="3762">
                  <c:v>352</c:v>
                </c:pt>
                <c:pt idx="3763">
                  <c:v>259</c:v>
                </c:pt>
                <c:pt idx="3764">
                  <c:v>122</c:v>
                </c:pt>
                <c:pt idx="3765">
                  <c:v>626</c:v>
                </c:pt>
                <c:pt idx="3766">
                  <c:v>574</c:v>
                </c:pt>
                <c:pt idx="3767">
                  <c:v>666</c:v>
                </c:pt>
                <c:pt idx="3768">
                  <c:v>686</c:v>
                </c:pt>
                <c:pt idx="3769">
                  <c:v>438</c:v>
                </c:pt>
                <c:pt idx="3770">
                  <c:v>336</c:v>
                </c:pt>
                <c:pt idx="3771">
                  <c:v>53</c:v>
                </c:pt>
                <c:pt idx="3772">
                  <c:v>261</c:v>
                </c:pt>
                <c:pt idx="3773">
                  <c:v>337</c:v>
                </c:pt>
                <c:pt idx="3774">
                  <c:v>416</c:v>
                </c:pt>
                <c:pt idx="3775">
                  <c:v>427</c:v>
                </c:pt>
                <c:pt idx="3776">
                  <c:v>722</c:v>
                </c:pt>
                <c:pt idx="3777">
                  <c:v>641</c:v>
                </c:pt>
                <c:pt idx="3778">
                  <c:v>268</c:v>
                </c:pt>
                <c:pt idx="3779">
                  <c:v>607</c:v>
                </c:pt>
                <c:pt idx="3780">
                  <c:v>430</c:v>
                </c:pt>
                <c:pt idx="3781">
                  <c:v>572</c:v>
                </c:pt>
                <c:pt idx="3782">
                  <c:v>699</c:v>
                </c:pt>
                <c:pt idx="3783">
                  <c:v>590</c:v>
                </c:pt>
                <c:pt idx="3784">
                  <c:v>598</c:v>
                </c:pt>
                <c:pt idx="3785">
                  <c:v>488</c:v>
                </c:pt>
                <c:pt idx="3786">
                  <c:v>1141</c:v>
                </c:pt>
                <c:pt idx="3787">
                  <c:v>736</c:v>
                </c:pt>
                <c:pt idx="3788">
                  <c:v>521</c:v>
                </c:pt>
                <c:pt idx="3789">
                  <c:v>593</c:v>
                </c:pt>
                <c:pt idx="3790">
                  <c:v>650</c:v>
                </c:pt>
                <c:pt idx="3791">
                  <c:v>545</c:v>
                </c:pt>
                <c:pt idx="3792">
                  <c:v>270</c:v>
                </c:pt>
                <c:pt idx="3793">
                  <c:v>936</c:v>
                </c:pt>
                <c:pt idx="3794">
                  <c:v>1098</c:v>
                </c:pt>
                <c:pt idx="3795">
                  <c:v>1353</c:v>
                </c:pt>
                <c:pt idx="3796">
                  <c:v>1274</c:v>
                </c:pt>
                <c:pt idx="3797">
                  <c:v>1147</c:v>
                </c:pt>
                <c:pt idx="3798">
                  <c:v>987</c:v>
                </c:pt>
                <c:pt idx="3799">
                  <c:v>648</c:v>
                </c:pt>
                <c:pt idx="3800">
                  <c:v>1006</c:v>
                </c:pt>
                <c:pt idx="3801">
                  <c:v>496</c:v>
                </c:pt>
                <c:pt idx="3802">
                  <c:v>746</c:v>
                </c:pt>
                <c:pt idx="3803">
                  <c:v>823</c:v>
                </c:pt>
                <c:pt idx="3804">
                  <c:v>789</c:v>
                </c:pt>
                <c:pt idx="3805">
                  <c:v>1063</c:v>
                </c:pt>
                <c:pt idx="3806">
                  <c:v>733</c:v>
                </c:pt>
                <c:pt idx="3807">
                  <c:v>1373</c:v>
                </c:pt>
                <c:pt idx="3808">
                  <c:v>988</c:v>
                </c:pt>
                <c:pt idx="3809">
                  <c:v>865</c:v>
                </c:pt>
                <c:pt idx="3810">
                  <c:v>1186</c:v>
                </c:pt>
                <c:pt idx="3811">
                  <c:v>357</c:v>
                </c:pt>
                <c:pt idx="3812">
                  <c:v>99</c:v>
                </c:pt>
                <c:pt idx="3813">
                  <c:v>104</c:v>
                </c:pt>
                <c:pt idx="3814">
                  <c:v>768</c:v>
                </c:pt>
                <c:pt idx="3815">
                  <c:v>1024</c:v>
                </c:pt>
                <c:pt idx="3816">
                  <c:v>640</c:v>
                </c:pt>
                <c:pt idx="3817">
                  <c:v>673</c:v>
                </c:pt>
                <c:pt idx="3818">
                  <c:v>1006</c:v>
                </c:pt>
                <c:pt idx="3819">
                  <c:v>943</c:v>
                </c:pt>
                <c:pt idx="3820">
                  <c:v>626</c:v>
                </c:pt>
                <c:pt idx="3821">
                  <c:v>694</c:v>
                </c:pt>
                <c:pt idx="3822">
                  <c:v>994</c:v>
                </c:pt>
                <c:pt idx="3823">
                  <c:v>1252</c:v>
                </c:pt>
                <c:pt idx="3824">
                  <c:v>1289</c:v>
                </c:pt>
                <c:pt idx="3825">
                  <c:v>1259</c:v>
                </c:pt>
                <c:pt idx="3826">
                  <c:v>982</c:v>
                </c:pt>
                <c:pt idx="3827">
                  <c:v>642</c:v>
                </c:pt>
                <c:pt idx="3828">
                  <c:v>1234</c:v>
                </c:pt>
                <c:pt idx="3829">
                  <c:v>1235</c:v>
                </c:pt>
                <c:pt idx="3830">
                  <c:v>1205</c:v>
                </c:pt>
                <c:pt idx="3831">
                  <c:v>1140</c:v>
                </c:pt>
                <c:pt idx="3832">
                  <c:v>1058</c:v>
                </c:pt>
                <c:pt idx="3833">
                  <c:v>630</c:v>
                </c:pt>
                <c:pt idx="3834">
                  <c:v>225</c:v>
                </c:pt>
                <c:pt idx="3835">
                  <c:v>1047</c:v>
                </c:pt>
                <c:pt idx="3836">
                  <c:v>1175</c:v>
                </c:pt>
                <c:pt idx="3837">
                  <c:v>1197</c:v>
                </c:pt>
                <c:pt idx="3838">
                  <c:v>1090</c:v>
                </c:pt>
                <c:pt idx="3839">
                  <c:v>986</c:v>
                </c:pt>
                <c:pt idx="3840">
                  <c:v>712</c:v>
                </c:pt>
                <c:pt idx="3841">
                  <c:v>353</c:v>
                </c:pt>
                <c:pt idx="3842">
                  <c:v>934</c:v>
                </c:pt>
                <c:pt idx="3843">
                  <c:v>979</c:v>
                </c:pt>
                <c:pt idx="3844">
                  <c:v>943</c:v>
                </c:pt>
                <c:pt idx="3845">
                  <c:v>967</c:v>
                </c:pt>
                <c:pt idx="3846">
                  <c:v>881</c:v>
                </c:pt>
                <c:pt idx="3847">
                  <c:v>667</c:v>
                </c:pt>
                <c:pt idx="3848">
                  <c:v>327</c:v>
                </c:pt>
                <c:pt idx="3849">
                  <c:v>763</c:v>
                </c:pt>
                <c:pt idx="3850">
                  <c:v>849</c:v>
                </c:pt>
                <c:pt idx="3851">
                  <c:v>748</c:v>
                </c:pt>
                <c:pt idx="3852">
                  <c:v>800</c:v>
                </c:pt>
                <c:pt idx="3853">
                  <c:v>739</c:v>
                </c:pt>
                <c:pt idx="3854">
                  <c:v>471</c:v>
                </c:pt>
                <c:pt idx="3855">
                  <c:v>222</c:v>
                </c:pt>
                <c:pt idx="3856">
                  <c:v>697</c:v>
                </c:pt>
                <c:pt idx="3857">
                  <c:v>757</c:v>
                </c:pt>
                <c:pt idx="3858">
                  <c:v>560</c:v>
                </c:pt>
                <c:pt idx="3859">
                  <c:v>772</c:v>
                </c:pt>
                <c:pt idx="3860">
                  <c:v>710</c:v>
                </c:pt>
                <c:pt idx="3861">
                  <c:v>437</c:v>
                </c:pt>
                <c:pt idx="3862">
                  <c:v>246</c:v>
                </c:pt>
                <c:pt idx="3863">
                  <c:v>692</c:v>
                </c:pt>
                <c:pt idx="3864">
                  <c:v>727</c:v>
                </c:pt>
                <c:pt idx="3865">
                  <c:v>750</c:v>
                </c:pt>
                <c:pt idx="3866">
                  <c:v>513</c:v>
                </c:pt>
                <c:pt idx="3867">
                  <c:v>660</c:v>
                </c:pt>
                <c:pt idx="3868">
                  <c:v>463</c:v>
                </c:pt>
                <c:pt idx="3869">
                  <c:v>310</c:v>
                </c:pt>
                <c:pt idx="3870">
                  <c:v>678</c:v>
                </c:pt>
                <c:pt idx="3871">
                  <c:v>789</c:v>
                </c:pt>
                <c:pt idx="3872">
                  <c:v>743</c:v>
                </c:pt>
                <c:pt idx="3873">
                  <c:v>557</c:v>
                </c:pt>
                <c:pt idx="3874">
                  <c:v>624</c:v>
                </c:pt>
                <c:pt idx="3875">
                  <c:v>499</c:v>
                </c:pt>
                <c:pt idx="3876">
                  <c:v>344</c:v>
                </c:pt>
                <c:pt idx="3877">
                  <c:v>731</c:v>
                </c:pt>
                <c:pt idx="3878">
                  <c:v>742</c:v>
                </c:pt>
                <c:pt idx="3879">
                  <c:v>667</c:v>
                </c:pt>
                <c:pt idx="3880">
                  <c:v>698</c:v>
                </c:pt>
                <c:pt idx="3881">
                  <c:v>662</c:v>
                </c:pt>
                <c:pt idx="3882">
                  <c:v>508</c:v>
                </c:pt>
                <c:pt idx="3883">
                  <c:v>369</c:v>
                </c:pt>
                <c:pt idx="3884">
                  <c:v>666</c:v>
                </c:pt>
                <c:pt idx="3885">
                  <c:v>687</c:v>
                </c:pt>
                <c:pt idx="3886">
                  <c:v>662</c:v>
                </c:pt>
                <c:pt idx="3887">
                  <c:v>668</c:v>
                </c:pt>
                <c:pt idx="3888">
                  <c:v>690</c:v>
                </c:pt>
                <c:pt idx="3889">
                  <c:v>526</c:v>
                </c:pt>
                <c:pt idx="3890">
                  <c:v>370</c:v>
                </c:pt>
                <c:pt idx="3891">
                  <c:v>658</c:v>
                </c:pt>
                <c:pt idx="3892">
                  <c:v>653</c:v>
                </c:pt>
                <c:pt idx="3893">
                  <c:v>634</c:v>
                </c:pt>
                <c:pt idx="3894">
                  <c:v>649</c:v>
                </c:pt>
                <c:pt idx="3895">
                  <c:v>639</c:v>
                </c:pt>
                <c:pt idx="3896">
                  <c:v>433</c:v>
                </c:pt>
                <c:pt idx="3897">
                  <c:v>237</c:v>
                </c:pt>
                <c:pt idx="3898">
                  <c:v>534</c:v>
                </c:pt>
                <c:pt idx="3899">
                  <c:v>598</c:v>
                </c:pt>
                <c:pt idx="3900">
                  <c:v>638</c:v>
                </c:pt>
                <c:pt idx="3901">
                  <c:v>628</c:v>
                </c:pt>
                <c:pt idx="3902">
                  <c:v>570</c:v>
                </c:pt>
                <c:pt idx="3903">
                  <c:v>414</c:v>
                </c:pt>
                <c:pt idx="3904">
                  <c:v>239</c:v>
                </c:pt>
                <c:pt idx="3905">
                  <c:v>575</c:v>
                </c:pt>
                <c:pt idx="3906">
                  <c:v>597</c:v>
                </c:pt>
                <c:pt idx="3907">
                  <c:v>611</c:v>
                </c:pt>
                <c:pt idx="3908">
                  <c:v>629</c:v>
                </c:pt>
                <c:pt idx="3909">
                  <c:v>569</c:v>
                </c:pt>
                <c:pt idx="3910">
                  <c:v>359</c:v>
                </c:pt>
                <c:pt idx="3911">
                  <c:v>185</c:v>
                </c:pt>
                <c:pt idx="3912">
                  <c:v>508</c:v>
                </c:pt>
                <c:pt idx="3913">
                  <c:v>531</c:v>
                </c:pt>
                <c:pt idx="3914">
                  <c:v>527</c:v>
                </c:pt>
                <c:pt idx="3915">
                  <c:v>563</c:v>
                </c:pt>
                <c:pt idx="3916">
                  <c:v>499</c:v>
                </c:pt>
                <c:pt idx="3917">
                  <c:v>303</c:v>
                </c:pt>
                <c:pt idx="3918">
                  <c:v>165</c:v>
                </c:pt>
                <c:pt idx="3919">
                  <c:v>503</c:v>
                </c:pt>
                <c:pt idx="3920">
                  <c:v>509</c:v>
                </c:pt>
                <c:pt idx="3921">
                  <c:v>494</c:v>
                </c:pt>
                <c:pt idx="3922">
                  <c:v>485</c:v>
                </c:pt>
                <c:pt idx="3923">
                  <c:v>504</c:v>
                </c:pt>
                <c:pt idx="3924">
                  <c:v>281</c:v>
                </c:pt>
                <c:pt idx="3925">
                  <c:v>121</c:v>
                </c:pt>
                <c:pt idx="3926">
                  <c:v>160</c:v>
                </c:pt>
                <c:pt idx="3927">
                  <c:v>438</c:v>
                </c:pt>
                <c:pt idx="3928">
                  <c:v>481</c:v>
                </c:pt>
                <c:pt idx="3929">
                  <c:v>522</c:v>
                </c:pt>
                <c:pt idx="3930">
                  <c:v>494</c:v>
                </c:pt>
                <c:pt idx="3931">
                  <c:v>283</c:v>
                </c:pt>
                <c:pt idx="3932">
                  <c:v>129</c:v>
                </c:pt>
                <c:pt idx="3933">
                  <c:v>529</c:v>
                </c:pt>
                <c:pt idx="3934">
                  <c:v>507</c:v>
                </c:pt>
                <c:pt idx="3935">
                  <c:v>494</c:v>
                </c:pt>
                <c:pt idx="3936">
                  <c:v>483</c:v>
                </c:pt>
                <c:pt idx="3937">
                  <c:v>466</c:v>
                </c:pt>
                <c:pt idx="3938">
                  <c:v>284</c:v>
                </c:pt>
                <c:pt idx="3939">
                  <c:v>145</c:v>
                </c:pt>
                <c:pt idx="3940">
                  <c:v>439</c:v>
                </c:pt>
                <c:pt idx="3941">
                  <c:v>578</c:v>
                </c:pt>
                <c:pt idx="3942">
                  <c:v>604</c:v>
                </c:pt>
                <c:pt idx="3943">
                  <c:v>565</c:v>
                </c:pt>
                <c:pt idx="3944">
                  <c:v>523</c:v>
                </c:pt>
                <c:pt idx="3945">
                  <c:v>312</c:v>
                </c:pt>
                <c:pt idx="3946">
                  <c:v>151</c:v>
                </c:pt>
                <c:pt idx="3947">
                  <c:v>528</c:v>
                </c:pt>
                <c:pt idx="3948">
                  <c:v>562</c:v>
                </c:pt>
                <c:pt idx="3949">
                  <c:v>548</c:v>
                </c:pt>
                <c:pt idx="3950">
                  <c:v>531</c:v>
                </c:pt>
                <c:pt idx="3951">
                  <c:v>554</c:v>
                </c:pt>
                <c:pt idx="3952">
                  <c:v>368</c:v>
                </c:pt>
                <c:pt idx="3953">
                  <c:v>210</c:v>
                </c:pt>
                <c:pt idx="3954">
                  <c:v>513</c:v>
                </c:pt>
                <c:pt idx="3955">
                  <c:v>431</c:v>
                </c:pt>
                <c:pt idx="3956">
                  <c:v>462</c:v>
                </c:pt>
                <c:pt idx="3957">
                  <c:v>569</c:v>
                </c:pt>
                <c:pt idx="3958">
                  <c:v>680</c:v>
                </c:pt>
                <c:pt idx="3959">
                  <c:v>528</c:v>
                </c:pt>
                <c:pt idx="3960">
                  <c:v>324</c:v>
                </c:pt>
                <c:pt idx="3961">
                  <c:v>777</c:v>
                </c:pt>
                <c:pt idx="3962">
                  <c:v>891</c:v>
                </c:pt>
                <c:pt idx="3963">
                  <c:v>831</c:v>
                </c:pt>
                <c:pt idx="3964">
                  <c:v>858</c:v>
                </c:pt>
                <c:pt idx="3965">
                  <c:v>774</c:v>
                </c:pt>
                <c:pt idx="3966">
                  <c:v>547</c:v>
                </c:pt>
                <c:pt idx="3967">
                  <c:v>295</c:v>
                </c:pt>
                <c:pt idx="3968">
                  <c:v>758</c:v>
                </c:pt>
                <c:pt idx="3969">
                  <c:v>778</c:v>
                </c:pt>
                <c:pt idx="3970">
                  <c:v>756</c:v>
                </c:pt>
                <c:pt idx="3971">
                  <c:v>637</c:v>
                </c:pt>
                <c:pt idx="3972">
                  <c:v>691</c:v>
                </c:pt>
                <c:pt idx="3973">
                  <c:v>474</c:v>
                </c:pt>
                <c:pt idx="3974">
                  <c:v>242</c:v>
                </c:pt>
                <c:pt idx="3975">
                  <c:v>782</c:v>
                </c:pt>
                <c:pt idx="3976">
                  <c:v>824</c:v>
                </c:pt>
                <c:pt idx="3977">
                  <c:v>811</c:v>
                </c:pt>
                <c:pt idx="3978">
                  <c:v>807</c:v>
                </c:pt>
                <c:pt idx="3979">
                  <c:v>834</c:v>
                </c:pt>
                <c:pt idx="3980">
                  <c:v>630</c:v>
                </c:pt>
                <c:pt idx="3981">
                  <c:v>320</c:v>
                </c:pt>
                <c:pt idx="3982">
                  <c:v>773</c:v>
                </c:pt>
                <c:pt idx="3983">
                  <c:v>823</c:v>
                </c:pt>
                <c:pt idx="3984">
                  <c:v>616</c:v>
                </c:pt>
                <c:pt idx="3985">
                  <c:v>982</c:v>
                </c:pt>
                <c:pt idx="3986">
                  <c:v>1031</c:v>
                </c:pt>
                <c:pt idx="3987">
                  <c:v>874</c:v>
                </c:pt>
                <c:pt idx="3988">
                  <c:v>558</c:v>
                </c:pt>
                <c:pt idx="3989">
                  <c:v>797</c:v>
                </c:pt>
                <c:pt idx="3990">
                  <c:v>1131</c:v>
                </c:pt>
                <c:pt idx="3991">
                  <c:v>1031</c:v>
                </c:pt>
                <c:pt idx="3992">
                  <c:v>386</c:v>
                </c:pt>
                <c:pt idx="3993">
                  <c:v>375</c:v>
                </c:pt>
                <c:pt idx="3994">
                  <c:v>269</c:v>
                </c:pt>
                <c:pt idx="3995">
                  <c:v>108</c:v>
                </c:pt>
                <c:pt idx="3996">
                  <c:v>633</c:v>
                </c:pt>
                <c:pt idx="3997">
                  <c:v>763</c:v>
                </c:pt>
                <c:pt idx="3998">
                  <c:v>1013</c:v>
                </c:pt>
                <c:pt idx="3999">
                  <c:v>1210</c:v>
                </c:pt>
                <c:pt idx="4000">
                  <c:v>1330</c:v>
                </c:pt>
                <c:pt idx="4001">
                  <c:v>1190</c:v>
                </c:pt>
                <c:pt idx="4002">
                  <c:v>219</c:v>
                </c:pt>
                <c:pt idx="4003">
                  <c:v>414</c:v>
                </c:pt>
                <c:pt idx="4004">
                  <c:v>221</c:v>
                </c:pt>
                <c:pt idx="4005">
                  <c:v>887</c:v>
                </c:pt>
                <c:pt idx="4006">
                  <c:v>588</c:v>
                </c:pt>
                <c:pt idx="4007">
                  <c:v>1070</c:v>
                </c:pt>
                <c:pt idx="4008">
                  <c:v>1191</c:v>
                </c:pt>
                <c:pt idx="4009">
                  <c:v>1021</c:v>
                </c:pt>
                <c:pt idx="4010">
                  <c:v>1421</c:v>
                </c:pt>
                <c:pt idx="4011">
                  <c:v>981</c:v>
                </c:pt>
                <c:pt idx="4012">
                  <c:v>710</c:v>
                </c:pt>
                <c:pt idx="4013">
                  <c:v>1223</c:v>
                </c:pt>
                <c:pt idx="4014">
                  <c:v>1475</c:v>
                </c:pt>
                <c:pt idx="4015">
                  <c:v>1395</c:v>
                </c:pt>
                <c:pt idx="4016">
                  <c:v>1199</c:v>
                </c:pt>
                <c:pt idx="4017">
                  <c:v>1192</c:v>
                </c:pt>
                <c:pt idx="4018">
                  <c:v>703</c:v>
                </c:pt>
                <c:pt idx="4019">
                  <c:v>717</c:v>
                </c:pt>
                <c:pt idx="4020">
                  <c:v>676</c:v>
                </c:pt>
                <c:pt idx="4021">
                  <c:v>936</c:v>
                </c:pt>
                <c:pt idx="4022">
                  <c:v>1078</c:v>
                </c:pt>
                <c:pt idx="4023">
                  <c:v>806</c:v>
                </c:pt>
                <c:pt idx="4024">
                  <c:v>384</c:v>
                </c:pt>
                <c:pt idx="4025">
                  <c:v>353</c:v>
                </c:pt>
                <c:pt idx="4026">
                  <c:v>386</c:v>
                </c:pt>
                <c:pt idx="4027">
                  <c:v>299</c:v>
                </c:pt>
                <c:pt idx="4028">
                  <c:v>430</c:v>
                </c:pt>
                <c:pt idx="4029">
                  <c:v>493</c:v>
                </c:pt>
                <c:pt idx="4030">
                  <c:v>320</c:v>
                </c:pt>
                <c:pt idx="4031">
                  <c:v>548</c:v>
                </c:pt>
                <c:pt idx="4032">
                  <c:v>841</c:v>
                </c:pt>
                <c:pt idx="4033">
                  <c:v>995</c:v>
                </c:pt>
                <c:pt idx="4034">
                  <c:v>1215</c:v>
                </c:pt>
                <c:pt idx="4035">
                  <c:v>1350</c:v>
                </c:pt>
                <c:pt idx="4036">
                  <c:v>1194</c:v>
                </c:pt>
                <c:pt idx="4037">
                  <c:v>813</c:v>
                </c:pt>
                <c:pt idx="4038">
                  <c:v>676</c:v>
                </c:pt>
                <c:pt idx="4039">
                  <c:v>271</c:v>
                </c:pt>
                <c:pt idx="4040">
                  <c:v>524</c:v>
                </c:pt>
                <c:pt idx="4041">
                  <c:v>109</c:v>
                </c:pt>
                <c:pt idx="4042">
                  <c:v>164</c:v>
                </c:pt>
                <c:pt idx="4043">
                  <c:v>145</c:v>
                </c:pt>
                <c:pt idx="4044">
                  <c:v>38</c:v>
                </c:pt>
                <c:pt idx="4045">
                  <c:v>231</c:v>
                </c:pt>
                <c:pt idx="4046">
                  <c:v>228</c:v>
                </c:pt>
                <c:pt idx="4047">
                  <c:v>266</c:v>
                </c:pt>
                <c:pt idx="4048">
                  <c:v>227</c:v>
                </c:pt>
                <c:pt idx="4049">
                  <c:v>277</c:v>
                </c:pt>
                <c:pt idx="4050">
                  <c:v>150</c:v>
                </c:pt>
                <c:pt idx="4051">
                  <c:v>86</c:v>
                </c:pt>
                <c:pt idx="4052">
                  <c:v>378</c:v>
                </c:pt>
                <c:pt idx="4053">
                  <c:v>205</c:v>
                </c:pt>
                <c:pt idx="4054">
                  <c:v>247</c:v>
                </c:pt>
                <c:pt idx="4055">
                  <c:v>209</c:v>
                </c:pt>
                <c:pt idx="4056">
                  <c:v>243</c:v>
                </c:pt>
                <c:pt idx="4057">
                  <c:v>135</c:v>
                </c:pt>
                <c:pt idx="4058">
                  <c:v>24</c:v>
                </c:pt>
                <c:pt idx="4059">
                  <c:v>189</c:v>
                </c:pt>
                <c:pt idx="4060">
                  <c:v>378</c:v>
                </c:pt>
                <c:pt idx="4061">
                  <c:v>422</c:v>
                </c:pt>
                <c:pt idx="4062">
                  <c:v>246</c:v>
                </c:pt>
                <c:pt idx="4063">
                  <c:v>215</c:v>
                </c:pt>
                <c:pt idx="4064">
                  <c:v>191</c:v>
                </c:pt>
                <c:pt idx="4065">
                  <c:v>45</c:v>
                </c:pt>
                <c:pt idx="4066">
                  <c:v>202</c:v>
                </c:pt>
                <c:pt idx="4067">
                  <c:v>413</c:v>
                </c:pt>
                <c:pt idx="4068">
                  <c:v>468</c:v>
                </c:pt>
                <c:pt idx="4069">
                  <c:v>457</c:v>
                </c:pt>
                <c:pt idx="4070">
                  <c:v>187</c:v>
                </c:pt>
                <c:pt idx="4071">
                  <c:v>240</c:v>
                </c:pt>
                <c:pt idx="4072">
                  <c:v>39</c:v>
                </c:pt>
                <c:pt idx="4073">
                  <c:v>285</c:v>
                </c:pt>
                <c:pt idx="4074">
                  <c:v>389</c:v>
                </c:pt>
                <c:pt idx="4075">
                  <c:v>292</c:v>
                </c:pt>
                <c:pt idx="4076">
                  <c:v>391</c:v>
                </c:pt>
                <c:pt idx="4077">
                  <c:v>487</c:v>
                </c:pt>
                <c:pt idx="4078">
                  <c:v>332</c:v>
                </c:pt>
                <c:pt idx="4079">
                  <c:v>73</c:v>
                </c:pt>
                <c:pt idx="4080">
                  <c:v>286</c:v>
                </c:pt>
                <c:pt idx="4081">
                  <c:v>309</c:v>
                </c:pt>
                <c:pt idx="4082">
                  <c:v>342</c:v>
                </c:pt>
                <c:pt idx="4083">
                  <c:v>374</c:v>
                </c:pt>
                <c:pt idx="4084">
                  <c:v>467</c:v>
                </c:pt>
                <c:pt idx="4085">
                  <c:v>227</c:v>
                </c:pt>
                <c:pt idx="4086">
                  <c:v>164</c:v>
                </c:pt>
                <c:pt idx="4087">
                  <c:v>700</c:v>
                </c:pt>
                <c:pt idx="4088">
                  <c:v>663</c:v>
                </c:pt>
                <c:pt idx="4089">
                  <c:v>765</c:v>
                </c:pt>
                <c:pt idx="4090">
                  <c:v>676</c:v>
                </c:pt>
                <c:pt idx="4091">
                  <c:v>644</c:v>
                </c:pt>
                <c:pt idx="4092">
                  <c:v>566</c:v>
                </c:pt>
                <c:pt idx="4093">
                  <c:v>319</c:v>
                </c:pt>
                <c:pt idx="4094">
                  <c:v>973</c:v>
                </c:pt>
                <c:pt idx="4095">
                  <c:v>1020</c:v>
                </c:pt>
                <c:pt idx="4096">
                  <c:v>1011</c:v>
                </c:pt>
                <c:pt idx="4097">
                  <c:v>1075</c:v>
                </c:pt>
                <c:pt idx="4098">
                  <c:v>1136</c:v>
                </c:pt>
                <c:pt idx="4099">
                  <c:v>956</c:v>
                </c:pt>
                <c:pt idx="4100">
                  <c:v>508</c:v>
                </c:pt>
                <c:pt idx="4101">
                  <c:v>1172</c:v>
                </c:pt>
                <c:pt idx="4102">
                  <c:v>1181</c:v>
                </c:pt>
                <c:pt idx="4103">
                  <c:v>1181</c:v>
                </c:pt>
                <c:pt idx="4104">
                  <c:v>1221</c:v>
                </c:pt>
                <c:pt idx="4105">
                  <c:v>1235</c:v>
                </c:pt>
                <c:pt idx="4106">
                  <c:v>964</c:v>
                </c:pt>
                <c:pt idx="4107">
                  <c:v>444</c:v>
                </c:pt>
                <c:pt idx="4108">
                  <c:v>1322</c:v>
                </c:pt>
                <c:pt idx="4109">
                  <c:v>1338</c:v>
                </c:pt>
                <c:pt idx="4110">
                  <c:v>1371</c:v>
                </c:pt>
                <c:pt idx="4111">
                  <c:v>1316</c:v>
                </c:pt>
                <c:pt idx="4112">
                  <c:v>1335</c:v>
                </c:pt>
                <c:pt idx="4113">
                  <c:v>1160</c:v>
                </c:pt>
                <c:pt idx="4114">
                  <c:v>705</c:v>
                </c:pt>
                <c:pt idx="4115">
                  <c:v>1475</c:v>
                </c:pt>
                <c:pt idx="4116">
                  <c:v>1204</c:v>
                </c:pt>
                <c:pt idx="4117">
                  <c:v>1013</c:v>
                </c:pt>
                <c:pt idx="4118">
                  <c:v>419</c:v>
                </c:pt>
                <c:pt idx="4119">
                  <c:v>448</c:v>
                </c:pt>
                <c:pt idx="4120">
                  <c:v>322</c:v>
                </c:pt>
                <c:pt idx="4121">
                  <c:v>155</c:v>
                </c:pt>
                <c:pt idx="4122">
                  <c:v>732</c:v>
                </c:pt>
                <c:pt idx="4123">
                  <c:v>841</c:v>
                </c:pt>
                <c:pt idx="4124">
                  <c:v>994</c:v>
                </c:pt>
                <c:pt idx="4125">
                  <c:v>1101</c:v>
                </c:pt>
                <c:pt idx="4126">
                  <c:v>1206</c:v>
                </c:pt>
                <c:pt idx="4127">
                  <c:v>1003</c:v>
                </c:pt>
                <c:pt idx="4128">
                  <c:v>487</c:v>
                </c:pt>
                <c:pt idx="4129">
                  <c:v>671</c:v>
                </c:pt>
                <c:pt idx="4130">
                  <c:v>765</c:v>
                </c:pt>
                <c:pt idx="4131">
                  <c:v>683</c:v>
                </c:pt>
                <c:pt idx="4132">
                  <c:v>443</c:v>
                </c:pt>
                <c:pt idx="4133">
                  <c:v>543</c:v>
                </c:pt>
                <c:pt idx="4134">
                  <c:v>476</c:v>
                </c:pt>
                <c:pt idx="4135">
                  <c:v>359</c:v>
                </c:pt>
                <c:pt idx="4136">
                  <c:v>1064</c:v>
                </c:pt>
                <c:pt idx="4137">
                  <c:v>1301</c:v>
                </c:pt>
                <c:pt idx="4138">
                  <c:v>1545</c:v>
                </c:pt>
                <c:pt idx="4139">
                  <c:v>1517</c:v>
                </c:pt>
                <c:pt idx="4140">
                  <c:v>1149</c:v>
                </c:pt>
                <c:pt idx="4141">
                  <c:v>791</c:v>
                </c:pt>
                <c:pt idx="4142">
                  <c:v>427</c:v>
                </c:pt>
                <c:pt idx="4143">
                  <c:v>1390</c:v>
                </c:pt>
                <c:pt idx="4144">
                  <c:v>1454</c:v>
                </c:pt>
                <c:pt idx="4145">
                  <c:v>1450</c:v>
                </c:pt>
                <c:pt idx="4146">
                  <c:v>1385</c:v>
                </c:pt>
                <c:pt idx="4147">
                  <c:v>1219</c:v>
                </c:pt>
                <c:pt idx="4148">
                  <c:v>1101</c:v>
                </c:pt>
                <c:pt idx="4149">
                  <c:v>542</c:v>
                </c:pt>
                <c:pt idx="4150">
                  <c:v>1500</c:v>
                </c:pt>
                <c:pt idx="4151">
                  <c:v>1504</c:v>
                </c:pt>
                <c:pt idx="4152">
                  <c:v>1457</c:v>
                </c:pt>
                <c:pt idx="4153">
                  <c:v>1388</c:v>
                </c:pt>
                <c:pt idx="4154">
                  <c:v>1285</c:v>
                </c:pt>
                <c:pt idx="4155">
                  <c:v>1049</c:v>
                </c:pt>
                <c:pt idx="4156">
                  <c:v>561</c:v>
                </c:pt>
                <c:pt idx="4157">
                  <c:v>1414</c:v>
                </c:pt>
                <c:pt idx="4158">
                  <c:v>1330</c:v>
                </c:pt>
                <c:pt idx="4159">
                  <c:v>1376</c:v>
                </c:pt>
                <c:pt idx="4160">
                  <c:v>1000</c:v>
                </c:pt>
                <c:pt idx="4161">
                  <c:v>634</c:v>
                </c:pt>
                <c:pt idx="4162">
                  <c:v>896</c:v>
                </c:pt>
                <c:pt idx="4163">
                  <c:v>456</c:v>
                </c:pt>
                <c:pt idx="4164">
                  <c:v>1295</c:v>
                </c:pt>
                <c:pt idx="4165">
                  <c:v>1367</c:v>
                </c:pt>
                <c:pt idx="4166">
                  <c:v>1173</c:v>
                </c:pt>
                <c:pt idx="4167">
                  <c:v>1234</c:v>
                </c:pt>
                <c:pt idx="4168">
                  <c:v>1187</c:v>
                </c:pt>
                <c:pt idx="4169">
                  <c:v>1043</c:v>
                </c:pt>
                <c:pt idx="4170">
                  <c:v>571</c:v>
                </c:pt>
                <c:pt idx="4171">
                  <c:v>1236</c:v>
                </c:pt>
                <c:pt idx="4172">
                  <c:v>1365</c:v>
                </c:pt>
                <c:pt idx="4173">
                  <c:v>1315</c:v>
                </c:pt>
                <c:pt idx="4174">
                  <c:v>1352</c:v>
                </c:pt>
                <c:pt idx="4175">
                  <c:v>1258</c:v>
                </c:pt>
                <c:pt idx="4176">
                  <c:v>814</c:v>
                </c:pt>
                <c:pt idx="4177">
                  <c:v>525</c:v>
                </c:pt>
                <c:pt idx="4178">
                  <c:v>1341</c:v>
                </c:pt>
                <c:pt idx="4179">
                  <c:v>1357</c:v>
                </c:pt>
                <c:pt idx="4180">
                  <c:v>1346</c:v>
                </c:pt>
                <c:pt idx="4181">
                  <c:v>1318</c:v>
                </c:pt>
                <c:pt idx="4182">
                  <c:v>1269</c:v>
                </c:pt>
                <c:pt idx="4183">
                  <c:v>847</c:v>
                </c:pt>
                <c:pt idx="4184">
                  <c:v>454</c:v>
                </c:pt>
                <c:pt idx="4185">
                  <c:v>729</c:v>
                </c:pt>
                <c:pt idx="4186">
                  <c:v>1273</c:v>
                </c:pt>
                <c:pt idx="4187">
                  <c:v>1221</c:v>
                </c:pt>
                <c:pt idx="4188">
                  <c:v>1216</c:v>
                </c:pt>
                <c:pt idx="4189">
                  <c:v>1272</c:v>
                </c:pt>
                <c:pt idx="4190">
                  <c:v>860</c:v>
                </c:pt>
                <c:pt idx="4191">
                  <c:v>465</c:v>
                </c:pt>
                <c:pt idx="4192">
                  <c:v>1248</c:v>
                </c:pt>
                <c:pt idx="4193">
                  <c:v>1220</c:v>
                </c:pt>
                <c:pt idx="4194">
                  <c:v>1295</c:v>
                </c:pt>
                <c:pt idx="4195">
                  <c:v>1248</c:v>
                </c:pt>
                <c:pt idx="4196">
                  <c:v>1073</c:v>
                </c:pt>
                <c:pt idx="4197">
                  <c:v>804</c:v>
                </c:pt>
                <c:pt idx="4198">
                  <c:v>501</c:v>
                </c:pt>
                <c:pt idx="4199">
                  <c:v>656</c:v>
                </c:pt>
                <c:pt idx="4200">
                  <c:v>1141</c:v>
                </c:pt>
                <c:pt idx="4201">
                  <c:v>1082</c:v>
                </c:pt>
                <c:pt idx="4202">
                  <c:v>1095</c:v>
                </c:pt>
                <c:pt idx="4203">
                  <c:v>1037</c:v>
                </c:pt>
                <c:pt idx="4204">
                  <c:v>802</c:v>
                </c:pt>
                <c:pt idx="4205">
                  <c:v>393</c:v>
                </c:pt>
                <c:pt idx="4206">
                  <c:v>1053</c:v>
                </c:pt>
                <c:pt idx="4207">
                  <c:v>897</c:v>
                </c:pt>
                <c:pt idx="4208">
                  <c:v>960</c:v>
                </c:pt>
                <c:pt idx="4209">
                  <c:v>1107</c:v>
                </c:pt>
                <c:pt idx="4210">
                  <c:v>569</c:v>
                </c:pt>
                <c:pt idx="4211">
                  <c:v>437</c:v>
                </c:pt>
                <c:pt idx="4212">
                  <c:v>144</c:v>
                </c:pt>
                <c:pt idx="4213">
                  <c:v>618</c:v>
                </c:pt>
                <c:pt idx="4214">
                  <c:v>673</c:v>
                </c:pt>
                <c:pt idx="4215">
                  <c:v>682</c:v>
                </c:pt>
                <c:pt idx="4216">
                  <c:v>654</c:v>
                </c:pt>
                <c:pt idx="4217">
                  <c:v>646</c:v>
                </c:pt>
                <c:pt idx="4218">
                  <c:v>470</c:v>
                </c:pt>
                <c:pt idx="4219">
                  <c:v>233</c:v>
                </c:pt>
                <c:pt idx="4220">
                  <c:v>857</c:v>
                </c:pt>
                <c:pt idx="4221">
                  <c:v>1009</c:v>
                </c:pt>
                <c:pt idx="4222">
                  <c:v>529</c:v>
                </c:pt>
                <c:pt idx="4223">
                  <c:v>541</c:v>
                </c:pt>
                <c:pt idx="4224">
                  <c:v>504</c:v>
                </c:pt>
                <c:pt idx="4225">
                  <c:v>404</c:v>
                </c:pt>
                <c:pt idx="4226">
                  <c:v>257</c:v>
                </c:pt>
                <c:pt idx="4227">
                  <c:v>694</c:v>
                </c:pt>
                <c:pt idx="4228">
                  <c:v>571</c:v>
                </c:pt>
                <c:pt idx="4229">
                  <c:v>984</c:v>
                </c:pt>
                <c:pt idx="4230">
                  <c:v>1186</c:v>
                </c:pt>
                <c:pt idx="4231">
                  <c:v>1256</c:v>
                </c:pt>
                <c:pt idx="4232">
                  <c:v>898</c:v>
                </c:pt>
                <c:pt idx="4233">
                  <c:v>459</c:v>
                </c:pt>
                <c:pt idx="4234">
                  <c:v>1038</c:v>
                </c:pt>
                <c:pt idx="4235">
                  <c:v>941</c:v>
                </c:pt>
                <c:pt idx="4236">
                  <c:v>1010</c:v>
                </c:pt>
                <c:pt idx="4237">
                  <c:v>1095</c:v>
                </c:pt>
                <c:pt idx="4238">
                  <c:v>1133</c:v>
                </c:pt>
                <c:pt idx="4239">
                  <c:v>841</c:v>
                </c:pt>
                <c:pt idx="4240">
                  <c:v>530</c:v>
                </c:pt>
                <c:pt idx="4241">
                  <c:v>1092</c:v>
                </c:pt>
                <c:pt idx="4242">
                  <c:v>1111</c:v>
                </c:pt>
                <c:pt idx="4243">
                  <c:v>1094</c:v>
                </c:pt>
                <c:pt idx="4244">
                  <c:v>999</c:v>
                </c:pt>
                <c:pt idx="4245">
                  <c:v>953</c:v>
                </c:pt>
                <c:pt idx="4246">
                  <c:v>755</c:v>
                </c:pt>
                <c:pt idx="4247">
                  <c:v>472</c:v>
                </c:pt>
                <c:pt idx="4248">
                  <c:v>921</c:v>
                </c:pt>
                <c:pt idx="4249">
                  <c:v>999</c:v>
                </c:pt>
                <c:pt idx="4250">
                  <c:v>1022</c:v>
                </c:pt>
                <c:pt idx="4251">
                  <c:v>982</c:v>
                </c:pt>
                <c:pt idx="4252">
                  <c:v>879</c:v>
                </c:pt>
                <c:pt idx="4253">
                  <c:v>717</c:v>
                </c:pt>
                <c:pt idx="4254">
                  <c:v>479</c:v>
                </c:pt>
                <c:pt idx="4255">
                  <c:v>889</c:v>
                </c:pt>
                <c:pt idx="4256">
                  <c:v>896</c:v>
                </c:pt>
                <c:pt idx="4257">
                  <c:v>932</c:v>
                </c:pt>
                <c:pt idx="4258">
                  <c:v>930</c:v>
                </c:pt>
                <c:pt idx="4259">
                  <c:v>890</c:v>
                </c:pt>
                <c:pt idx="4260">
                  <c:v>676</c:v>
                </c:pt>
                <c:pt idx="4261">
                  <c:v>471</c:v>
                </c:pt>
                <c:pt idx="4262">
                  <c:v>866</c:v>
                </c:pt>
                <c:pt idx="4263">
                  <c:v>880</c:v>
                </c:pt>
                <c:pt idx="4264">
                  <c:v>911</c:v>
                </c:pt>
                <c:pt idx="4265">
                  <c:v>930</c:v>
                </c:pt>
                <c:pt idx="4266">
                  <c:v>904</c:v>
                </c:pt>
                <c:pt idx="4267">
                  <c:v>671</c:v>
                </c:pt>
                <c:pt idx="4268">
                  <c:v>415</c:v>
                </c:pt>
                <c:pt idx="4269">
                  <c:v>792</c:v>
                </c:pt>
                <c:pt idx="4270">
                  <c:v>679</c:v>
                </c:pt>
                <c:pt idx="4271">
                  <c:v>901</c:v>
                </c:pt>
                <c:pt idx="4272">
                  <c:v>901</c:v>
                </c:pt>
                <c:pt idx="4273">
                  <c:v>885</c:v>
                </c:pt>
                <c:pt idx="4274">
                  <c:v>615</c:v>
                </c:pt>
                <c:pt idx="4275">
                  <c:v>413</c:v>
                </c:pt>
                <c:pt idx="4276">
                  <c:v>843</c:v>
                </c:pt>
                <c:pt idx="4277">
                  <c:v>865</c:v>
                </c:pt>
                <c:pt idx="4278">
                  <c:v>859</c:v>
                </c:pt>
                <c:pt idx="4279">
                  <c:v>854</c:v>
                </c:pt>
                <c:pt idx="4280">
                  <c:v>802</c:v>
                </c:pt>
                <c:pt idx="4281">
                  <c:v>508</c:v>
                </c:pt>
                <c:pt idx="4282">
                  <c:v>282</c:v>
                </c:pt>
                <c:pt idx="4283">
                  <c:v>780</c:v>
                </c:pt>
                <c:pt idx="4284">
                  <c:v>755</c:v>
                </c:pt>
                <c:pt idx="4285">
                  <c:v>723</c:v>
                </c:pt>
                <c:pt idx="4286">
                  <c:v>740</c:v>
                </c:pt>
                <c:pt idx="4287">
                  <c:v>686</c:v>
                </c:pt>
                <c:pt idx="4288">
                  <c:v>455</c:v>
                </c:pt>
                <c:pt idx="4289">
                  <c:v>223</c:v>
                </c:pt>
                <c:pt idx="4290">
                  <c:v>514</c:v>
                </c:pt>
                <c:pt idx="4291">
                  <c:v>247</c:v>
                </c:pt>
                <c:pt idx="4292">
                  <c:v>625</c:v>
                </c:pt>
                <c:pt idx="4293">
                  <c:v>638</c:v>
                </c:pt>
                <c:pt idx="4294">
                  <c:v>619</c:v>
                </c:pt>
                <c:pt idx="4295">
                  <c:v>394</c:v>
                </c:pt>
                <c:pt idx="4296">
                  <c:v>190</c:v>
                </c:pt>
                <c:pt idx="4297">
                  <c:v>598</c:v>
                </c:pt>
                <c:pt idx="4298">
                  <c:v>672</c:v>
                </c:pt>
                <c:pt idx="4299">
                  <c:v>605</c:v>
                </c:pt>
                <c:pt idx="4300">
                  <c:v>614</c:v>
                </c:pt>
                <c:pt idx="4301">
                  <c:v>544</c:v>
                </c:pt>
                <c:pt idx="4302">
                  <c:v>336</c:v>
                </c:pt>
                <c:pt idx="4303">
                  <c:v>168</c:v>
                </c:pt>
                <c:pt idx="4304">
                  <c:v>610</c:v>
                </c:pt>
                <c:pt idx="4305">
                  <c:v>685</c:v>
                </c:pt>
                <c:pt idx="4306">
                  <c:v>717</c:v>
                </c:pt>
                <c:pt idx="4307">
                  <c:v>726</c:v>
                </c:pt>
                <c:pt idx="430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86-417B-BD62-30EEEA9F80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7334656"/>
        <c:axId val="147336192"/>
      </c:lineChart>
      <c:catAx>
        <c:axId val="147334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7336192"/>
        <c:crosses val="autoZero"/>
        <c:auto val="1"/>
        <c:lblAlgn val="ctr"/>
        <c:lblOffset val="100"/>
        <c:noMultiLvlLbl val="0"/>
      </c:catAx>
      <c:valAx>
        <c:axId val="147336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73346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ES"/>
              <a:t>Ahorros en costes por autoguiado €/ha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2.7427132720988959E-2"/>
          <c:y val="0.13367142212956729"/>
          <c:w val="0.92808331606798444"/>
          <c:h val="0.71498830061965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GIRASOL!$L$29</c:f>
              <c:strCache>
                <c:ptCount val="1"/>
                <c:pt idx="0">
                  <c:v>Cebada-Trigo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GIRASOL!$M$28</c:f>
              <c:strCache>
                <c:ptCount val="1"/>
                <c:pt idx="0">
                  <c:v>Ahorros por solapes €/ha</c:v>
                </c:pt>
              </c:strCache>
            </c:strRef>
          </c:cat>
          <c:val>
            <c:numRef>
              <c:f>GIRASOL!$M$29</c:f>
              <c:numCache>
                <c:formatCode>General</c:formatCode>
                <c:ptCount val="1"/>
                <c:pt idx="0">
                  <c:v>8.5500000000000007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99-4C21-BDE3-35CD41C0957F}"/>
            </c:ext>
          </c:extLst>
        </c:ser>
        <c:ser>
          <c:idx val="1"/>
          <c:order val="1"/>
          <c:tx>
            <c:strRef>
              <c:f>GIRASOL!$L$30</c:f>
              <c:strCache>
                <c:ptCount val="1"/>
                <c:pt idx="0">
                  <c:v>Veza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GIRASOL!$M$28</c:f>
              <c:strCache>
                <c:ptCount val="1"/>
                <c:pt idx="0">
                  <c:v>Ahorros por solapes €/ha</c:v>
                </c:pt>
              </c:strCache>
            </c:strRef>
          </c:cat>
          <c:val>
            <c:numRef>
              <c:f>GIRASOL!$M$30</c:f>
              <c:numCache>
                <c:formatCode>General</c:formatCode>
                <c:ptCount val="1"/>
                <c:pt idx="0">
                  <c:v>4.4400000000000004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99-4C21-BDE3-35CD41C0957F}"/>
            </c:ext>
          </c:extLst>
        </c:ser>
        <c:ser>
          <c:idx val="2"/>
          <c:order val="2"/>
          <c:tx>
            <c:strRef>
              <c:f>GIRASOL!$L$31</c:f>
              <c:strCache>
                <c:ptCount val="1"/>
                <c:pt idx="0">
                  <c:v>Alfalfa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GIRASOL!$M$28</c:f>
              <c:strCache>
                <c:ptCount val="1"/>
                <c:pt idx="0">
                  <c:v>Ahorros por solapes €/ha</c:v>
                </c:pt>
              </c:strCache>
            </c:strRef>
          </c:cat>
          <c:val>
            <c:numRef>
              <c:f>GIRASOL!$M$31</c:f>
              <c:numCache>
                <c:formatCode>General</c:formatCode>
                <c:ptCount val="1"/>
                <c:pt idx="0">
                  <c:v>6.41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99-4C21-BDE3-35CD41C0957F}"/>
            </c:ext>
          </c:extLst>
        </c:ser>
        <c:ser>
          <c:idx val="3"/>
          <c:order val="3"/>
          <c:tx>
            <c:strRef>
              <c:f>GIRASOL!$L$32</c:f>
              <c:strCache>
                <c:ptCount val="1"/>
                <c:pt idx="0">
                  <c:v>Girasol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GIRASOL!$M$28</c:f>
              <c:strCache>
                <c:ptCount val="1"/>
                <c:pt idx="0">
                  <c:v>Ahorros por solapes €/ha</c:v>
                </c:pt>
              </c:strCache>
            </c:strRef>
          </c:cat>
          <c:val>
            <c:numRef>
              <c:f>GIRASOL!$M$32</c:f>
              <c:numCache>
                <c:formatCode>General</c:formatCode>
                <c:ptCount val="1"/>
                <c:pt idx="0">
                  <c:v>3.53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99-4C21-BDE3-35CD41C095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075468927"/>
        <c:axId val="1075235519"/>
      </c:barChart>
      <c:catAx>
        <c:axId val="10754689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75235519"/>
        <c:crosses val="autoZero"/>
        <c:auto val="1"/>
        <c:lblAlgn val="ctr"/>
        <c:lblOffset val="100"/>
        <c:noMultiLvlLbl val="0"/>
      </c:catAx>
      <c:valAx>
        <c:axId val="1075235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75468927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12-19T00:03:48.716" idx="2">
    <p:pos x="5640" y="1524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E079A-6F09-4576-A08D-8E12F30C83B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ADAD1-C4EE-4658-8AAE-4E67C6F466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61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2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2" y="4050837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5BC9E-64F9-7D4B-AA57-FFAB5852A6B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15/09/2023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798B4-F16F-0A47-9803-C62842C308A8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0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7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1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100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7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4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226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6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1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7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4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0775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3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09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5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3"/>
            <a:ext cx="130508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609603"/>
            <a:ext cx="6926701" cy="5251451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652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B8A40-0B05-427A-81AD-0CC5B1F40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2394D8-A832-4E93-83B2-4F6C928B1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05A4-A9FE-4FF8-A7C0-1747717E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15/09/2023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579C3E-BFC0-4864-AA01-7D8291ADF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176C50-7105-477E-B7DB-6F58F4E3F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2148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2DF40C-94D3-41B7-A943-E4FF15239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BA14EE-E67A-4178-9A02-C0E3F72D1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A176AF-F5F9-422C-B45D-857E3699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15/09/2023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B308F7-3B2F-4713-B6BD-1A235684E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EAE14B-38AD-446E-8650-68CE92E0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1178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0F721B-F73D-49BA-BBD9-32729F785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CD17E6-116D-4900-BA92-EB097AA5C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6C23B0-13E7-452A-B8C0-EF81CEC05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15/09/2023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EFF8B1-EE9D-40C8-A466-29EDAF1BD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07A300-7399-4CBF-962E-086EF2F3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913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 fontScale="90000"/>
          </a:bodyPr>
          <a:lstStyle>
            <a:lvl1pPr>
              <a:defRPr lang="en-US" sz="40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49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FA95E-CE8B-499E-A9E4-1082020D5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1CE0C2-EEF0-420B-B083-1EB41F39A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259B50-12CD-4062-84D0-3DF34595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14F318-34C0-4212-B30B-C9BC21BFB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15/09/2023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8371F3-95EE-43A2-9E02-6DA76D5E7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505A42-D61F-4EA1-AA6C-EC51422E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8006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96CCC2-F75F-48F8-A5DD-05AC37DFC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0F2CFE-DF0F-4718-9A50-CFB310713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A1EED5-8F7E-43F7-AEEB-A03E58197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5CBE7B9-F57E-42B1-8ED0-913B6545B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E2719E1-3661-42E4-BDFF-3F3DFB8BF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D18A26-3FB7-4BD8-BEA0-1CFC010DD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15/09/2023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6E9DB07-29CC-4BFA-92B8-1F1375599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1BB75E1-5C1B-427C-8738-92DBCE60E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6260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83D567-8D4F-407B-A2A7-83D93F199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95C674-83BB-4D8C-BBCD-E9414623E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15/09/2023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D214CB7-8B75-4DBE-80AF-DC230B1A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E6A8C74-6351-44DF-ABA1-5EF231EA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193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BC616E7-B4B3-4F81-9B6F-B072706C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15/09/2023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EE833C6-AE1A-45F9-A588-AC42F5EC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C6BD11-AF44-4CA7-978E-0CAA68D2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039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A2037-B718-46B1-8F6A-9F9EA7F49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169537-6E6C-4195-A9E6-A8C736BDC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567F57E-A51E-4DB5-8F90-AB331130D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5956C0-B1D1-4926-8084-0CBC676B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15/09/2023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62C693-9CB1-4710-A864-4C5927A0E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413A62-CDE5-4A95-B1B8-2D28E441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4113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EA663E-4E72-4523-A348-1CD1B75C1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B86B8CE-5B9A-40BE-91DC-49F02CF63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C866AE-03D8-4A7B-8B02-DA5621CC3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D6EF0F-8EC0-4A4A-B5CE-21F6879B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15/09/2023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69750D7-FF76-48B1-AC4F-CF9BEBFDA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B5D7F8-ECEC-4CEE-AE85-A4E8C2C7B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29953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1C6206-E528-42BC-B28F-FED4D9C9F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73D8A9D-2F7D-4F9C-9035-3F339A2E7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E41D99-7BC4-4E3E-80C4-5079CFE49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15/09/2023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69A7DB-7C76-41B8-A394-624899028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0DBFC5-625A-4550-8F36-0B0CB05AA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629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ADE636B-A583-4103-815B-CBC1933518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836632-0F07-4BFA-9CC0-347D85E27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E3945E-CA61-4494-9CF1-31AF4099E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15/09/2023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1CD65E-6D56-4962-975A-72C784A7A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82A1E4-B911-4F33-B965-39B9E07F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506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2700871"/>
            <a:ext cx="8463620" cy="1826581"/>
          </a:xfrm>
        </p:spPr>
        <p:txBody>
          <a:bodyPr vert="horz" lIns="91440" tIns="45720" rIns="91440" bIns="45720" rtlCol="0" anchor="t">
            <a:normAutofit fontScale="90000"/>
          </a:bodyPr>
          <a:lstStyle>
            <a:lvl1pPr>
              <a:defRPr lang="en-US" sz="40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3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9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2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2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9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9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5BC9E-64F9-7D4B-AA57-FFAB5852A6B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15/09/2023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798B4-F16F-0A47-9803-C62842C308A8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14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71450"/>
            <a:ext cx="8463619" cy="13208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38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5BC9E-64F9-7D4B-AA57-FFAB5852A6B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15/09/2023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798B4-F16F-0A47-9803-C62842C308A8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390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2" y="514928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18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800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57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8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6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846EB-5E4D-4FFD-A22A-46EA2C8B8482}" type="datetimeFigureOut">
              <a:rPr lang="es-ES" smtClean="0"/>
              <a:pPr/>
              <a:t>15/09/2023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6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3" y="6041366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4384FAC-BEDD-4B9E-99D0-539E7D738C6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835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672CFEF-0D1D-489A-8438-D757EC961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634BD6-3045-487F-A32E-E7D686A33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8ABC0E-FEFC-40BC-B6C7-AA6E14DB8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A32BF-6EA1-4651-A777-C5B7AEFE2F4F}" type="datetimeFigureOut">
              <a:rPr lang="es-ES" smtClean="0"/>
              <a:t>15/09/2023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2F744-A143-448F-B59C-88A01971AA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0D514B-97F1-40F5-9FE1-07924EB5D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446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ssc.esa.int/navipedia/index.php/Carrier-smoothing_of_code_pseudorange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https://www.youtube.com/watch?v=rQR9a_jYWvQ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aef-isobus-database.org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220&amp;v=IJeSw2JV5b8&amp;feature=emb_logo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Tc82omA3hM" TargetMode="External"/><Relationship Id="rId2" Type="http://schemas.openxmlformats.org/officeDocument/2006/relationships/hyperlink" Target="https://www.youtube.com/watch?v=OsSusnnsIl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5&amp;v=gby3Rh7nRs8&amp;feature=emb_logo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A3C13-771D-4299-962F-8E21B9BF9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1723" y="966334"/>
            <a:ext cx="9548554" cy="2387600"/>
          </a:xfrm>
        </p:spPr>
        <p:txBody>
          <a:bodyPr>
            <a:noAutofit/>
          </a:bodyPr>
          <a:lstStyle/>
          <a:p>
            <a:br>
              <a:rPr lang="es-ES" sz="3200" dirty="0"/>
            </a:br>
            <a:r>
              <a:rPr lang="es-ES" sz="3600" dirty="0"/>
              <a:t>Agricultura de precisión en explotaciones agrícolas: </a:t>
            </a:r>
            <a:r>
              <a:rPr lang="es-ES" sz="3600" dirty="0" err="1"/>
              <a:t>Autoguíado</a:t>
            </a:r>
            <a:r>
              <a:rPr lang="es-ES" sz="3600" dirty="0"/>
              <a:t> de vehículos, control de secciones y dosificación variable</a:t>
            </a:r>
            <a:r>
              <a:rPr lang="es-ES" sz="3200" dirty="0"/>
              <a:t>	</a:t>
            </a:r>
            <a:br>
              <a:rPr lang="es-ES" sz="3200" dirty="0"/>
            </a:br>
            <a:endParaRPr lang="es-ES" sz="32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8F0958A-FAA6-4359-A057-E9FD68BD4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0432" y="3353934"/>
            <a:ext cx="9144000" cy="1655762"/>
          </a:xfrm>
        </p:spPr>
        <p:txBody>
          <a:bodyPr>
            <a:normAutofit/>
          </a:bodyPr>
          <a:lstStyle/>
          <a:p>
            <a:r>
              <a:rPr lang="es-ES" dirty="0"/>
              <a:t>David A. Nafría</a:t>
            </a:r>
          </a:p>
          <a:p>
            <a:r>
              <a:rPr lang="es-ES" sz="2000" i="1" dirty="0"/>
              <a:t>Curso de Asesores de Explotaciones Agrarias 19/9/2023. Colegio de Ingenieros Agrónomos de Castilla y León y Cantabria</a:t>
            </a:r>
          </a:p>
        </p:txBody>
      </p:sp>
      <p:pic>
        <p:nvPicPr>
          <p:cNvPr id="1026" name="Picture 2" descr="https://www.itacyl.es/documents/20143/331264/Coexistentia+ITACYL.png/288ce0ea-52c2-d46f-d36c-e98b214a0d77?t=1548167007167">
            <a:extLst>
              <a:ext uri="{FF2B5EF4-FFF2-40B4-BE49-F238E27FC236}">
                <a16:creationId xmlns:a16="http://schemas.microsoft.com/office/drawing/2014/main" id="{FFDF8C9D-A9CD-4087-88D9-724854F42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119" y="4545714"/>
            <a:ext cx="7364627" cy="222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790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ositioning Definitions - Accuracy &amp; Repeatabi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8606" y="1405918"/>
            <a:ext cx="3626483" cy="24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 CuadroTexto"/>
          <p:cNvSpPr txBox="1"/>
          <p:nvPr/>
        </p:nvSpPr>
        <p:spPr>
          <a:xfrm>
            <a:off x="1702150" y="48458"/>
            <a:ext cx="7596336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 err="1"/>
              <a:t>Repetibilidad</a:t>
            </a:r>
            <a:r>
              <a:rPr lang="es-ES" dirty="0"/>
              <a:t> en cortos plazos de tiempo (precisión)</a:t>
            </a:r>
          </a:p>
          <a:p>
            <a:endParaRPr lang="es-ES" dirty="0"/>
          </a:p>
        </p:txBody>
      </p:sp>
      <p:pic>
        <p:nvPicPr>
          <p:cNvPr id="2052" name="Picture 4" descr="https://www.photomodeler.com/wp-content/uploads/2018/09/dart-board-exa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0520" y="1628800"/>
            <a:ext cx="48863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-102951" y="1628800"/>
            <a:ext cx="40810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agricultultura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la precision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relativa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cortos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espacios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de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tiempo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(15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minutos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 es fundamental. Los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algoritmos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utilizan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la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información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de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fase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para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suavizar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la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señal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de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código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que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tiene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más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multipath.</a:t>
            </a:r>
          </a:p>
        </p:txBody>
      </p:sp>
      <p:pic>
        <p:nvPicPr>
          <p:cNvPr id="1026" name="Picture 2" descr="https://egnos-user-support.essp-sas.eu/new_egnos_ops/sites/default/files/essp_pass-to-pass_accuracy.jpg">
            <a:extLst>
              <a:ext uri="{FF2B5EF4-FFF2-40B4-BE49-F238E27FC236}">
                <a16:creationId xmlns:a16="http://schemas.microsoft.com/office/drawing/2014/main" id="{52B98B92-AAF8-4978-86C9-2372A3BCC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18" y="3765762"/>
            <a:ext cx="9525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00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E8E486-0D6F-4E7E-8669-83BAA8324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Precisión EGNOS Pass </a:t>
            </a:r>
            <a:r>
              <a:rPr lang="es-ES" dirty="0" err="1"/>
              <a:t>to</a:t>
            </a:r>
            <a:r>
              <a:rPr lang="es-ES" dirty="0"/>
              <a:t> Pass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C2FFFB-70B8-4479-9352-DFDC1AAAD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0B6E8A-6C9F-46D2-9138-4F376A9CB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272" y="1930400"/>
            <a:ext cx="6913880" cy="47314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447F22D-AA64-4BFD-81F7-A7950EED4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72" y="1930400"/>
            <a:ext cx="19716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89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6DD151-44F3-40B2-B7D5-888A4F962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Precisión EGNOS absoluta 2D</a:t>
            </a:r>
          </a:p>
        </p:txBody>
      </p:sp>
      <p:pic>
        <p:nvPicPr>
          <p:cNvPr id="4098" name="Picture 2" descr="https://egnos-user-support.essp-sas.eu/new_egnos_ops/sites/all/data/processed_data/2020/03/08/prn/service_performances/20200308_SDCA_GEO123_HPE_GPSvsEGNOS_fixed.png">
            <a:extLst>
              <a:ext uri="{FF2B5EF4-FFF2-40B4-BE49-F238E27FC236}">
                <a16:creationId xmlns:a16="http://schemas.microsoft.com/office/drawing/2014/main" id="{E1D82A21-BA2B-4618-910B-A89A308FA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2" y="1499616"/>
            <a:ext cx="6815328" cy="511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F5E630D-38B8-4A46-8020-870070373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880" y="1965927"/>
            <a:ext cx="4925568" cy="417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51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CC24BE8-0919-4269-8C2C-9448B6BB4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74" y="1114743"/>
            <a:ext cx="4876800" cy="38385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8588C89-DA16-44A8-AF9A-C8199B053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Código con suavizado de fase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BD3E6B-922A-4ECA-A938-BEA8F0167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4861" y="1703085"/>
            <a:ext cx="5002784" cy="3880773"/>
          </a:xfrm>
        </p:spPr>
        <p:txBody>
          <a:bodyPr>
            <a:normAutofit lnSpcReduction="10000"/>
          </a:bodyPr>
          <a:lstStyle/>
          <a:p>
            <a:r>
              <a:rPr lang="es-ES" dirty="0"/>
              <a:t>Las mediciones de código son ruidosas (baja precisión) pero </a:t>
            </a:r>
            <a:r>
              <a:rPr lang="es-ES" dirty="0" err="1"/>
              <a:t>inambiguas</a:t>
            </a:r>
            <a:r>
              <a:rPr lang="es-ES" dirty="0"/>
              <a:t> (son absolutas)</a:t>
            </a:r>
          </a:p>
          <a:p>
            <a:r>
              <a:rPr lang="es-ES" dirty="0"/>
              <a:t>Las mediciones de fase son muy precisas pero ambiguas (desconocimiento de la distancia completa entre receptor y satélite)</a:t>
            </a:r>
          </a:p>
          <a:p>
            <a:r>
              <a:rPr lang="es-ES" dirty="0"/>
              <a:t>Existe una técnica de posicionamiento denominada </a:t>
            </a:r>
            <a:r>
              <a:rPr lang="es-ES" b="1" dirty="0"/>
              <a:t>Código con suavizado de fase</a:t>
            </a:r>
            <a:r>
              <a:rPr lang="es-ES" dirty="0"/>
              <a:t> que integra ambas observaciones sin llegar a fijar ambigüedades.</a:t>
            </a:r>
          </a:p>
          <a:p>
            <a:r>
              <a:rPr lang="es-ES" dirty="0"/>
              <a:t>Proporciona buenas precisiones relativas en cortos espacios de tiempo (15 minutos)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40510E4-6C55-41FD-8FDE-C8DF68EC3069}"/>
              </a:ext>
            </a:extLst>
          </p:cNvPr>
          <p:cNvSpPr/>
          <p:nvPr/>
        </p:nvSpPr>
        <p:spPr>
          <a:xfrm>
            <a:off x="812800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hlinkClick r:id="rId3"/>
              </a:rPr>
              <a:t>https://gssc.esa.int/navipedia/index.php/Carrier-smoothing_of_code_pseudoranges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9607D19-2CEF-44A5-ACC2-BF73F4ABB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861" y="4371657"/>
            <a:ext cx="332422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51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kibbleeq.com/webres/Image/Attachments/Pull%20in%20Time%20Pass%20to%20Pass%20accuracy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896" y="1759987"/>
            <a:ext cx="627906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42808"/>
            <a:ext cx="5352705" cy="2411994"/>
          </a:xfrm>
          <a:prstGeom prst="rect">
            <a:avLst/>
          </a:prstGeom>
        </p:spPr>
      </p:pic>
      <p:pic>
        <p:nvPicPr>
          <p:cNvPr id="4100" name="Picture 4" descr="logo Cer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00" y="4743955"/>
            <a:ext cx="290512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427" y="5821231"/>
            <a:ext cx="1337795" cy="833571"/>
          </a:xfrm>
          <a:prstGeom prst="rect">
            <a:avLst/>
          </a:prstGeom>
        </p:spPr>
      </p:pic>
      <p:sp>
        <p:nvSpPr>
          <p:cNvPr id="6" name="1 CuadroTexto"/>
          <p:cNvSpPr txBox="1"/>
          <p:nvPr/>
        </p:nvSpPr>
        <p:spPr>
          <a:xfrm>
            <a:off x="1702150" y="48458"/>
            <a:ext cx="7596336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 err="1"/>
              <a:t>Repetibilidad</a:t>
            </a:r>
            <a:r>
              <a:rPr lang="es-ES" dirty="0"/>
              <a:t>: Algunos ejemplos publicitarios</a:t>
            </a:r>
          </a:p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3154319" y="6351377"/>
            <a:ext cx="2219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000000"/>
                </a:solidFill>
                <a:latin typeface="Verdana" panose="020B0604030504040204" pitchFamily="34" charset="0"/>
              </a:rPr>
              <a:t>NovAtel’s</a:t>
            </a:r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</a:rPr>
              <a:t> GLIDE</a:t>
            </a:r>
            <a:r>
              <a:rPr lang="es-ES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®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710" y="3926439"/>
            <a:ext cx="5868290" cy="2931561"/>
          </a:xfrm>
          <a:prstGeom prst="rect">
            <a:avLst/>
          </a:prstGeom>
        </p:spPr>
      </p:pic>
      <p:pic>
        <p:nvPicPr>
          <p:cNvPr id="1026" name="Picture 2" descr="aglead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048" y="3926439"/>
            <a:ext cx="3806952" cy="86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925" y="1873044"/>
            <a:ext cx="1438275" cy="27622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7DED511-4A1E-4BB2-A76C-29A42003A27D}"/>
              </a:ext>
            </a:extLst>
          </p:cNvPr>
          <p:cNvSpPr txBox="1"/>
          <p:nvPr/>
        </p:nvSpPr>
        <p:spPr>
          <a:xfrm>
            <a:off x="6640991" y="2011156"/>
            <a:ext cx="3184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la propaganda de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muchos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guiados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mencionan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solo la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repetibilidad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(pass to pass) y no la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exactitud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del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sistema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6378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02150" y="48456"/>
            <a:ext cx="7596336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/>
              <a:t>RTK (Real Time </a:t>
            </a:r>
            <a:r>
              <a:rPr lang="es-ES" dirty="0" err="1"/>
              <a:t>Kinematics</a:t>
            </a:r>
            <a:r>
              <a:rPr lang="es-ES" dirty="0"/>
              <a:t>)</a:t>
            </a:r>
          </a:p>
          <a:p>
            <a:endParaRPr lang="es-ES" dirty="0"/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640081" y="1371894"/>
            <a:ext cx="9500616" cy="24205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dirty="0"/>
              <a:t>Muy preciso (fase)</a:t>
            </a:r>
          </a:p>
          <a:p>
            <a:r>
              <a:rPr lang="es-ES" sz="3200" dirty="0"/>
              <a:t>Fijado casi instantáneo</a:t>
            </a:r>
          </a:p>
          <a:p>
            <a:r>
              <a:rPr lang="es-ES" sz="3200" dirty="0"/>
              <a:t>Mi posición es relativa a la de </a:t>
            </a:r>
            <a:r>
              <a:rPr lang="es-ES" sz="3200" u="sng" dirty="0"/>
              <a:t>otra estación de referencia.</a:t>
            </a:r>
          </a:p>
          <a:p>
            <a:r>
              <a:rPr lang="es-ES" sz="3200" dirty="0"/>
              <a:t>Combinando las señales de la base y el móvil se eliminan mucho de los errores</a:t>
            </a:r>
          </a:p>
          <a:p>
            <a:endParaRPr lang="es-ES" sz="3200" dirty="0"/>
          </a:p>
          <a:p>
            <a:endParaRPr lang="en-US" sz="3200" dirty="0"/>
          </a:p>
        </p:txBody>
      </p:sp>
      <p:pic>
        <p:nvPicPr>
          <p:cNvPr id="6148" name="Picture 4" descr="Image result for rt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040" y="4474534"/>
            <a:ext cx="3960440" cy="233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649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upo 91">
            <a:extLst>
              <a:ext uri="{FF2B5EF4-FFF2-40B4-BE49-F238E27FC236}">
                <a16:creationId xmlns:a16="http://schemas.microsoft.com/office/drawing/2014/main" id="{504231F0-1B40-4AD7-932B-8927DFFD46F7}"/>
              </a:ext>
            </a:extLst>
          </p:cNvPr>
          <p:cNvGrpSpPr/>
          <p:nvPr/>
        </p:nvGrpSpPr>
        <p:grpSpPr>
          <a:xfrm>
            <a:off x="497264" y="2068036"/>
            <a:ext cx="5102688" cy="4384487"/>
            <a:chOff x="695400" y="2140857"/>
            <a:chExt cx="5102688" cy="438448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/>
            <a:srcRect l="7374" t="7778" r="3637" b="4876"/>
            <a:stretch/>
          </p:blipFill>
          <p:spPr>
            <a:xfrm>
              <a:off x="695400" y="2140857"/>
              <a:ext cx="5102688" cy="4384487"/>
            </a:xfrm>
            <a:prstGeom prst="rect">
              <a:avLst/>
            </a:prstGeom>
          </p:spPr>
        </p:pic>
        <p:sp>
          <p:nvSpPr>
            <p:cNvPr id="6" name="Elipse 5"/>
            <p:cNvSpPr/>
            <p:nvPr/>
          </p:nvSpPr>
          <p:spPr>
            <a:xfrm>
              <a:off x="2958775" y="4637314"/>
              <a:ext cx="217715" cy="159657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cxnSp>
          <p:nvCxnSpPr>
            <p:cNvPr id="7" name="Conector recto de flecha 6">
              <a:extLst>
                <a:ext uri="{FF2B5EF4-FFF2-40B4-BE49-F238E27FC236}">
                  <a16:creationId xmlns:a16="http://schemas.microsoft.com/office/drawing/2014/main" id="{2097F3C1-1495-4402-B63D-394F54FCF434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2336446" y="3892369"/>
              <a:ext cx="654213" cy="768326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E69AB7AD-CB15-4272-8F43-967BCE87832A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2005588" y="4219592"/>
              <a:ext cx="953187" cy="497551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Conector recto de flecha 22">
              <a:extLst>
                <a:ext uri="{FF2B5EF4-FFF2-40B4-BE49-F238E27FC236}">
                  <a16:creationId xmlns:a16="http://schemas.microsoft.com/office/drawing/2014/main" id="{54376117-5A64-40E7-8A6D-2CB5E6CF52BB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1542485" y="3627319"/>
              <a:ext cx="1448174" cy="1033376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Conector recto de flecha 25">
              <a:extLst>
                <a:ext uri="{FF2B5EF4-FFF2-40B4-BE49-F238E27FC236}">
                  <a16:creationId xmlns:a16="http://schemas.microsoft.com/office/drawing/2014/main" id="{669CA6E7-0D1C-4735-A1D0-849C1B9FB7DA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1199928" y="4237390"/>
              <a:ext cx="1758847" cy="479753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" name="Conector recto de flecha 28">
              <a:extLst>
                <a:ext uri="{FF2B5EF4-FFF2-40B4-BE49-F238E27FC236}">
                  <a16:creationId xmlns:a16="http://schemas.microsoft.com/office/drawing/2014/main" id="{B36F7C9E-8E40-458E-A22A-002C0F91B3F2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1487907" y="4528900"/>
              <a:ext cx="1470868" cy="188243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Conector recto de flecha 31">
              <a:extLst>
                <a:ext uri="{FF2B5EF4-FFF2-40B4-BE49-F238E27FC236}">
                  <a16:creationId xmlns:a16="http://schemas.microsoft.com/office/drawing/2014/main" id="{232A699D-D48D-481B-8377-7BC8708BD1F1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 flipV="1">
              <a:off x="1338878" y="4717143"/>
              <a:ext cx="1619897" cy="648254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Conector recto de flecha 34">
              <a:extLst>
                <a:ext uri="{FF2B5EF4-FFF2-40B4-BE49-F238E27FC236}">
                  <a16:creationId xmlns:a16="http://schemas.microsoft.com/office/drawing/2014/main" id="{64921126-13EE-4EEF-8059-FB5AFC61B392}"/>
                </a:ext>
              </a:extLst>
            </p:cNvPr>
            <p:cNvCxnSpPr>
              <a:cxnSpLocks/>
              <a:endCxn id="6" idx="3"/>
            </p:cNvCxnSpPr>
            <p:nvPr/>
          </p:nvCxnSpPr>
          <p:spPr>
            <a:xfrm flipV="1">
              <a:off x="1338878" y="4773590"/>
              <a:ext cx="1651781" cy="1023854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83BB7056-D63A-487A-91FA-1A32690F0FE1}"/>
                </a:ext>
              </a:extLst>
            </p:cNvPr>
            <p:cNvCxnSpPr>
              <a:cxnSpLocks/>
              <a:endCxn id="6" idx="4"/>
            </p:cNvCxnSpPr>
            <p:nvPr/>
          </p:nvCxnSpPr>
          <p:spPr>
            <a:xfrm flipV="1">
              <a:off x="2326954" y="4796971"/>
              <a:ext cx="740679" cy="1183630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" name="Conector recto de flecha 45">
              <a:extLst>
                <a:ext uri="{FF2B5EF4-FFF2-40B4-BE49-F238E27FC236}">
                  <a16:creationId xmlns:a16="http://schemas.microsoft.com/office/drawing/2014/main" id="{531E7087-00A0-4612-AE4D-69F2C509D8F3}"/>
                </a:ext>
              </a:extLst>
            </p:cNvPr>
            <p:cNvCxnSpPr>
              <a:cxnSpLocks/>
              <a:endCxn id="6" idx="4"/>
            </p:cNvCxnSpPr>
            <p:nvPr/>
          </p:nvCxnSpPr>
          <p:spPr>
            <a:xfrm flipV="1">
              <a:off x="2789180" y="4796971"/>
              <a:ext cx="278453" cy="1409796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9" name="Conector recto de flecha 48">
              <a:extLst>
                <a:ext uri="{FF2B5EF4-FFF2-40B4-BE49-F238E27FC236}">
                  <a16:creationId xmlns:a16="http://schemas.microsoft.com/office/drawing/2014/main" id="{929E7C39-A5AF-4C19-A594-EC78CD4191B1}"/>
                </a:ext>
              </a:extLst>
            </p:cNvPr>
            <p:cNvCxnSpPr>
              <a:cxnSpLocks/>
              <a:endCxn id="6" idx="5"/>
            </p:cNvCxnSpPr>
            <p:nvPr/>
          </p:nvCxnSpPr>
          <p:spPr>
            <a:xfrm flipH="1" flipV="1">
              <a:off x="3144606" y="4773590"/>
              <a:ext cx="249599" cy="1207011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2" name="Conector recto de flecha 51">
              <a:extLst>
                <a:ext uri="{FF2B5EF4-FFF2-40B4-BE49-F238E27FC236}">
                  <a16:creationId xmlns:a16="http://schemas.microsoft.com/office/drawing/2014/main" id="{772751F6-9A69-4D88-A0FC-23E0938255CA}"/>
                </a:ext>
              </a:extLst>
            </p:cNvPr>
            <p:cNvCxnSpPr>
              <a:cxnSpLocks/>
              <a:endCxn id="6" idx="4"/>
            </p:cNvCxnSpPr>
            <p:nvPr/>
          </p:nvCxnSpPr>
          <p:spPr>
            <a:xfrm flipH="1" flipV="1">
              <a:off x="3067633" y="4796971"/>
              <a:ext cx="554847" cy="568426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Conector recto de flecha 54">
              <a:extLst>
                <a:ext uri="{FF2B5EF4-FFF2-40B4-BE49-F238E27FC236}">
                  <a16:creationId xmlns:a16="http://schemas.microsoft.com/office/drawing/2014/main" id="{A1534C21-C739-4B9F-9D1D-BDB6755CA696}"/>
                </a:ext>
              </a:extLst>
            </p:cNvPr>
            <p:cNvCxnSpPr>
              <a:cxnSpLocks/>
              <a:endCxn id="6" idx="6"/>
            </p:cNvCxnSpPr>
            <p:nvPr/>
          </p:nvCxnSpPr>
          <p:spPr>
            <a:xfrm flipH="1" flipV="1">
              <a:off x="3176490" y="4717143"/>
              <a:ext cx="1130808" cy="407054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8" name="Conector recto de flecha 57">
              <a:extLst>
                <a:ext uri="{FF2B5EF4-FFF2-40B4-BE49-F238E27FC236}">
                  <a16:creationId xmlns:a16="http://schemas.microsoft.com/office/drawing/2014/main" id="{FE062B29-334E-4937-83C9-34E22C38D378}"/>
                </a:ext>
              </a:extLst>
            </p:cNvPr>
            <p:cNvCxnSpPr>
              <a:cxnSpLocks/>
              <a:endCxn id="6" idx="5"/>
            </p:cNvCxnSpPr>
            <p:nvPr/>
          </p:nvCxnSpPr>
          <p:spPr>
            <a:xfrm flipH="1" flipV="1">
              <a:off x="3144606" y="4773590"/>
              <a:ext cx="2196158" cy="373986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" name="Conector recto de flecha 60">
              <a:extLst>
                <a:ext uri="{FF2B5EF4-FFF2-40B4-BE49-F238E27FC236}">
                  <a16:creationId xmlns:a16="http://schemas.microsoft.com/office/drawing/2014/main" id="{54BB9CBA-CA20-4748-B8BD-74FEB606E044}"/>
                </a:ext>
              </a:extLst>
            </p:cNvPr>
            <p:cNvCxnSpPr>
              <a:cxnSpLocks/>
              <a:endCxn id="6" idx="7"/>
            </p:cNvCxnSpPr>
            <p:nvPr/>
          </p:nvCxnSpPr>
          <p:spPr>
            <a:xfrm flipH="1" flipV="1">
              <a:off x="3144606" y="4660695"/>
              <a:ext cx="1868576" cy="112896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8" name="Conector recto de flecha 67">
              <a:extLst>
                <a:ext uri="{FF2B5EF4-FFF2-40B4-BE49-F238E27FC236}">
                  <a16:creationId xmlns:a16="http://schemas.microsoft.com/office/drawing/2014/main" id="{51315AD9-5609-4D12-9C1B-5D21D0C4046A}"/>
                </a:ext>
              </a:extLst>
            </p:cNvPr>
            <p:cNvCxnSpPr>
              <a:cxnSpLocks/>
              <a:endCxn id="6" idx="7"/>
            </p:cNvCxnSpPr>
            <p:nvPr/>
          </p:nvCxnSpPr>
          <p:spPr>
            <a:xfrm flipH="1">
              <a:off x="3144606" y="4498265"/>
              <a:ext cx="2330802" cy="162430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1" name="Conector recto de flecha 70">
              <a:extLst>
                <a:ext uri="{FF2B5EF4-FFF2-40B4-BE49-F238E27FC236}">
                  <a16:creationId xmlns:a16="http://schemas.microsoft.com/office/drawing/2014/main" id="{1C250F0E-3648-4EE8-9204-8698CEE28595}"/>
                </a:ext>
              </a:extLst>
            </p:cNvPr>
            <p:cNvCxnSpPr>
              <a:cxnSpLocks/>
              <a:endCxn id="6" idx="7"/>
            </p:cNvCxnSpPr>
            <p:nvPr/>
          </p:nvCxnSpPr>
          <p:spPr>
            <a:xfrm flipH="1">
              <a:off x="3144606" y="4309292"/>
              <a:ext cx="1348522" cy="351403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4" name="Conector recto de flecha 73">
              <a:extLst>
                <a:ext uri="{FF2B5EF4-FFF2-40B4-BE49-F238E27FC236}">
                  <a16:creationId xmlns:a16="http://schemas.microsoft.com/office/drawing/2014/main" id="{18ABBEF9-7690-4525-B797-44BF4209B129}"/>
                </a:ext>
              </a:extLst>
            </p:cNvPr>
            <p:cNvCxnSpPr>
              <a:cxnSpLocks/>
              <a:endCxn id="6" idx="7"/>
            </p:cNvCxnSpPr>
            <p:nvPr/>
          </p:nvCxnSpPr>
          <p:spPr>
            <a:xfrm flipH="1">
              <a:off x="3144606" y="3467922"/>
              <a:ext cx="1402734" cy="1192773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7" name="Conector recto de flecha 76">
              <a:extLst>
                <a:ext uri="{FF2B5EF4-FFF2-40B4-BE49-F238E27FC236}">
                  <a16:creationId xmlns:a16="http://schemas.microsoft.com/office/drawing/2014/main" id="{B3DD76CB-3801-479D-8D72-0A02878D1535}"/>
                </a:ext>
              </a:extLst>
            </p:cNvPr>
            <p:cNvCxnSpPr>
              <a:cxnSpLocks/>
              <a:endCxn id="6" idx="7"/>
            </p:cNvCxnSpPr>
            <p:nvPr/>
          </p:nvCxnSpPr>
          <p:spPr>
            <a:xfrm flipH="1">
              <a:off x="3144606" y="3101267"/>
              <a:ext cx="997490" cy="1559428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0" name="Conector recto de flecha 79">
              <a:extLst>
                <a:ext uri="{FF2B5EF4-FFF2-40B4-BE49-F238E27FC236}">
                  <a16:creationId xmlns:a16="http://schemas.microsoft.com/office/drawing/2014/main" id="{DE894E7A-0FDB-4A20-8205-F856B78290D7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 flipH="1">
              <a:off x="3067633" y="3124648"/>
              <a:ext cx="498986" cy="1512666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3" name="Conector recto de flecha 82">
              <a:extLst>
                <a:ext uri="{FF2B5EF4-FFF2-40B4-BE49-F238E27FC236}">
                  <a16:creationId xmlns:a16="http://schemas.microsoft.com/office/drawing/2014/main" id="{4CF8A182-F311-4ECC-B222-D63F170A5CF9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>
              <a:off x="3021109" y="2935675"/>
              <a:ext cx="46524" cy="1701639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6" name="Conector recto de flecha 85">
              <a:extLst>
                <a:ext uri="{FF2B5EF4-FFF2-40B4-BE49-F238E27FC236}">
                  <a16:creationId xmlns:a16="http://schemas.microsoft.com/office/drawing/2014/main" id="{DE0BB498-C086-448E-A726-B8F6B33DB538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2846093" y="3202872"/>
              <a:ext cx="144566" cy="1457823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9" name="Conector recto de flecha 88">
              <a:extLst>
                <a:ext uri="{FF2B5EF4-FFF2-40B4-BE49-F238E27FC236}">
                  <a16:creationId xmlns:a16="http://schemas.microsoft.com/office/drawing/2014/main" id="{44BD6610-50BE-4997-8549-8970F8802468}"/>
                </a:ext>
              </a:extLst>
            </p:cNvPr>
            <p:cNvCxnSpPr>
              <a:cxnSpLocks/>
            </p:cNvCxnSpPr>
            <p:nvPr/>
          </p:nvCxnSpPr>
          <p:spPr>
            <a:xfrm>
              <a:off x="1769749" y="3202872"/>
              <a:ext cx="1264355" cy="1418443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0"/>
          <a:stretch/>
        </p:blipFill>
        <p:spPr>
          <a:xfrm>
            <a:off x="5944872" y="5074755"/>
            <a:ext cx="2641176" cy="15458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907" y="5074755"/>
            <a:ext cx="2527661" cy="1559006"/>
          </a:xfrm>
          <a:prstGeom prst="rect">
            <a:avLst/>
          </a:prstGeom>
        </p:spPr>
      </p:pic>
      <p:cxnSp>
        <p:nvCxnSpPr>
          <p:cNvPr id="10" name="Conector recto de flecha 9"/>
          <p:cNvCxnSpPr>
            <a:cxnSpLocks/>
            <a:stCxn id="6" idx="6"/>
            <a:endCxn id="18" idx="1"/>
          </p:cNvCxnSpPr>
          <p:nvPr/>
        </p:nvCxnSpPr>
        <p:spPr>
          <a:xfrm>
            <a:off x="2978354" y="4644322"/>
            <a:ext cx="2966518" cy="12033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lamada de nube 11"/>
          <p:cNvSpPr/>
          <p:nvPr/>
        </p:nvSpPr>
        <p:spPr>
          <a:xfrm>
            <a:off x="7432093" y="3297647"/>
            <a:ext cx="4588070" cy="116433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Internet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7029802" y="-220168"/>
            <a:ext cx="2076468" cy="2571751"/>
            <a:chOff x="1151966" y="1876639"/>
            <a:chExt cx="2076468" cy="2571751"/>
          </a:xfrm>
        </p:grpSpPr>
        <p:pic>
          <p:nvPicPr>
            <p:cNvPr id="15" name="Picture 2" descr="Image result for 4g vs satellite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51966" y="1876639"/>
              <a:ext cx="1656184" cy="2571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5132" y="3633080"/>
              <a:ext cx="1153302" cy="815310"/>
            </a:xfrm>
            <a:prstGeom prst="rect">
              <a:avLst/>
            </a:prstGeom>
          </p:spPr>
        </p:pic>
      </p:grpSp>
      <p:sp>
        <p:nvSpPr>
          <p:cNvPr id="13" name="CuadroTexto 12"/>
          <p:cNvSpPr txBox="1"/>
          <p:nvPr/>
        </p:nvSpPr>
        <p:spPr>
          <a:xfrm>
            <a:off x="7177500" y="6324076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Zamadueñas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" name="Flecha derecha 16"/>
          <p:cNvSpPr/>
          <p:nvPr/>
        </p:nvSpPr>
        <p:spPr>
          <a:xfrm rot="16200000">
            <a:off x="8332458" y="2420642"/>
            <a:ext cx="696897" cy="7219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1" name="Flecha derecha 20"/>
          <p:cNvSpPr/>
          <p:nvPr/>
        </p:nvSpPr>
        <p:spPr>
          <a:xfrm rot="16200000">
            <a:off x="9714733" y="4291447"/>
            <a:ext cx="696897" cy="7219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369" name="Conector recto de flecha 368">
            <a:extLst>
              <a:ext uri="{FF2B5EF4-FFF2-40B4-BE49-F238E27FC236}">
                <a16:creationId xmlns:a16="http://schemas.microsoft.com/office/drawing/2014/main" id="{6F1C8B4B-9720-4DC3-8010-74CF35539180}"/>
              </a:ext>
            </a:extLst>
          </p:cNvPr>
          <p:cNvCxnSpPr>
            <a:cxnSpLocks/>
            <a:endCxn id="12" idx="0"/>
          </p:cNvCxnSpPr>
          <p:nvPr/>
        </p:nvCxnSpPr>
        <p:spPr>
          <a:xfrm flipV="1">
            <a:off x="3073213" y="3879815"/>
            <a:ext cx="4373112" cy="7104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1" name="CuadroTexto 370">
            <a:extLst>
              <a:ext uri="{FF2B5EF4-FFF2-40B4-BE49-F238E27FC236}">
                <a16:creationId xmlns:a16="http://schemas.microsoft.com/office/drawing/2014/main" id="{FFEE643B-BE54-487D-909A-76B2CAE6B75F}"/>
              </a:ext>
            </a:extLst>
          </p:cNvPr>
          <p:cNvSpPr txBox="1"/>
          <p:nvPr/>
        </p:nvSpPr>
        <p:spPr>
          <a:xfrm>
            <a:off x="5816381" y="3255518"/>
            <a:ext cx="1261311" cy="120032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Nuevo servidor duplicado en la nube</a:t>
            </a:r>
          </a:p>
        </p:txBody>
      </p:sp>
      <p:sp>
        <p:nvSpPr>
          <p:cNvPr id="372" name="CuadroTexto 371">
            <a:extLst>
              <a:ext uri="{FF2B5EF4-FFF2-40B4-BE49-F238E27FC236}">
                <a16:creationId xmlns:a16="http://schemas.microsoft.com/office/drawing/2014/main" id="{294D2064-3BFD-47B1-B003-C4AF3D67AA00}"/>
              </a:ext>
            </a:extLst>
          </p:cNvPr>
          <p:cNvSpPr txBox="1"/>
          <p:nvPr/>
        </p:nvSpPr>
        <p:spPr>
          <a:xfrm>
            <a:off x="7857894" y="461836"/>
            <a:ext cx="1530382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dirty="0"/>
              <a:t>USUARIOS</a:t>
            </a:r>
          </a:p>
        </p:txBody>
      </p:sp>
      <p:sp>
        <p:nvSpPr>
          <p:cNvPr id="375" name="Forma libre: forma 374">
            <a:extLst>
              <a:ext uri="{FF2B5EF4-FFF2-40B4-BE49-F238E27FC236}">
                <a16:creationId xmlns:a16="http://schemas.microsoft.com/office/drawing/2014/main" id="{E43E3451-BA3B-42DA-B4EE-42246D50DDA6}"/>
              </a:ext>
            </a:extLst>
          </p:cNvPr>
          <p:cNvSpPr/>
          <p:nvPr/>
        </p:nvSpPr>
        <p:spPr>
          <a:xfrm>
            <a:off x="2884766" y="760677"/>
            <a:ext cx="7149414" cy="5482430"/>
          </a:xfrm>
          <a:custGeom>
            <a:avLst/>
            <a:gdLst>
              <a:gd name="connsiteX0" fmla="*/ 2394244 w 7149414"/>
              <a:gd name="connsiteY0" fmla="*/ 3679348 h 5482430"/>
              <a:gd name="connsiteX1" fmla="*/ 46970 w 7149414"/>
              <a:gd name="connsiteY1" fmla="*/ 3896164 h 5482430"/>
              <a:gd name="connsiteX2" fmla="*/ 4289032 w 7149414"/>
              <a:gd name="connsiteY2" fmla="*/ 5263051 h 5482430"/>
              <a:gd name="connsiteX3" fmla="*/ 6862549 w 7149414"/>
              <a:gd name="connsiteY3" fmla="*/ 5272478 h 5482430"/>
              <a:gd name="connsiteX4" fmla="*/ 6966244 w 7149414"/>
              <a:gd name="connsiteY4" fmla="*/ 3245715 h 5482430"/>
              <a:gd name="connsiteX5" fmla="*/ 5787894 w 7149414"/>
              <a:gd name="connsiteY5" fmla="*/ 2340742 h 5482430"/>
              <a:gd name="connsiteX6" fmla="*/ 4392727 w 7149414"/>
              <a:gd name="connsiteY6" fmla="*/ 1237805 h 5482430"/>
              <a:gd name="connsiteX7" fmla="*/ 4430434 w 7149414"/>
              <a:gd name="connsiteY7" fmla="*/ 31175 h 5482430"/>
              <a:gd name="connsiteX8" fmla="*/ 5439102 w 7149414"/>
              <a:gd name="connsiteY8" fmla="*/ 474234 h 548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9414" h="5482430">
                <a:moveTo>
                  <a:pt x="2394244" y="3679348"/>
                </a:moveTo>
                <a:cubicBezTo>
                  <a:pt x="1062708" y="3655780"/>
                  <a:pt x="-268828" y="3632213"/>
                  <a:pt x="46970" y="3896164"/>
                </a:cubicBezTo>
                <a:cubicBezTo>
                  <a:pt x="362768" y="4160115"/>
                  <a:pt x="3153102" y="5033665"/>
                  <a:pt x="4289032" y="5263051"/>
                </a:cubicBezTo>
                <a:cubicBezTo>
                  <a:pt x="5424962" y="5492437"/>
                  <a:pt x="6416347" y="5608701"/>
                  <a:pt x="6862549" y="5272478"/>
                </a:cubicBezTo>
                <a:cubicBezTo>
                  <a:pt x="7308751" y="4936255"/>
                  <a:pt x="7145353" y="3734338"/>
                  <a:pt x="6966244" y="3245715"/>
                </a:cubicBezTo>
                <a:cubicBezTo>
                  <a:pt x="6787135" y="2757092"/>
                  <a:pt x="6216813" y="2675394"/>
                  <a:pt x="5787894" y="2340742"/>
                </a:cubicBezTo>
                <a:cubicBezTo>
                  <a:pt x="5358975" y="2006090"/>
                  <a:pt x="4618970" y="1622733"/>
                  <a:pt x="4392727" y="1237805"/>
                </a:cubicBezTo>
                <a:cubicBezTo>
                  <a:pt x="4166484" y="852877"/>
                  <a:pt x="4256038" y="158437"/>
                  <a:pt x="4430434" y="31175"/>
                </a:cubicBezTo>
                <a:cubicBezTo>
                  <a:pt x="4604830" y="-96087"/>
                  <a:pt x="5021966" y="189073"/>
                  <a:pt x="5439102" y="474234"/>
                </a:cubicBezTo>
              </a:path>
            </a:pathLst>
          </a:custGeom>
          <a:noFill/>
          <a:ln w="635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6" name="CuadroTexto 375">
            <a:extLst>
              <a:ext uri="{FF2B5EF4-FFF2-40B4-BE49-F238E27FC236}">
                <a16:creationId xmlns:a16="http://schemas.microsoft.com/office/drawing/2014/main" id="{D92D2772-EAC6-476A-8952-F13F5E86830B}"/>
              </a:ext>
            </a:extLst>
          </p:cNvPr>
          <p:cNvSpPr txBox="1"/>
          <p:nvPr/>
        </p:nvSpPr>
        <p:spPr>
          <a:xfrm>
            <a:off x="5037827" y="4520166"/>
            <a:ext cx="902811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Ágreda</a:t>
            </a:r>
          </a:p>
        </p:txBody>
      </p:sp>
      <p:sp>
        <p:nvSpPr>
          <p:cNvPr id="377" name="CuadroTexto 376">
            <a:extLst>
              <a:ext uri="{FF2B5EF4-FFF2-40B4-BE49-F238E27FC236}">
                <a16:creationId xmlns:a16="http://schemas.microsoft.com/office/drawing/2014/main" id="{BCB2D099-93C1-48B5-A5FF-C0D3207E40EF}"/>
              </a:ext>
            </a:extLst>
          </p:cNvPr>
          <p:cNvSpPr txBox="1"/>
          <p:nvPr/>
        </p:nvSpPr>
        <p:spPr>
          <a:xfrm>
            <a:off x="9582268" y="1620762"/>
            <a:ext cx="2359941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Latencia &lt; 1 segundo</a:t>
            </a:r>
          </a:p>
          <a:p>
            <a:r>
              <a:rPr lang="es-ES" dirty="0"/>
              <a:t>Servicio activo 24/7</a:t>
            </a:r>
          </a:p>
        </p:txBody>
      </p:sp>
      <p:pic>
        <p:nvPicPr>
          <p:cNvPr id="45" name="Picture 2" descr="http://gnss.itacyl.es/opencms/opencms/system/modules/es.jcyl.ita.site.gnss/elements/galleries/imagenes/gnss_M.jpg">
            <a:extLst>
              <a:ext uri="{FF2B5EF4-FFF2-40B4-BE49-F238E27FC236}">
                <a16:creationId xmlns:a16="http://schemas.microsoft.com/office/drawing/2014/main" id="{EE0BD6A0-5D63-44C1-AB57-79884D368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57" y="118336"/>
            <a:ext cx="4428118" cy="14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132844E-CE3B-4245-A92D-8C3A2B43F3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2747"/>
          <a:stretch/>
        </p:blipFill>
        <p:spPr>
          <a:xfrm>
            <a:off x="4227765" y="1349258"/>
            <a:ext cx="2548695" cy="167185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677E452-EFE9-4FFB-A408-D0E921A797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2" y="2049448"/>
            <a:ext cx="1257713" cy="167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6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" grpId="0" animBg="1"/>
      <p:bldP spid="376" grpId="0" animBg="1"/>
      <p:bldP spid="37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0977A4-C5AB-96D9-F814-2ED29C5D5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924" y="948483"/>
            <a:ext cx="6521800" cy="533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39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768030B-17A7-49F0-875B-9AF2FF47F784}"/>
              </a:ext>
            </a:extLst>
          </p:cNvPr>
          <p:cNvSpPr txBox="1"/>
          <p:nvPr/>
        </p:nvSpPr>
        <p:spPr>
          <a:xfrm>
            <a:off x="2372140" y="6049080"/>
            <a:ext cx="5711686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000"/>
              <a:t>Usuarios activos registrados a 31/8/2023: </a:t>
            </a:r>
            <a:r>
              <a:rPr lang="es-ES" sz="2000" b="1"/>
              <a:t>7.205</a:t>
            </a:r>
          </a:p>
        </p:txBody>
      </p:sp>
      <p:graphicFrame>
        <p:nvGraphicFramePr>
          <p:cNvPr id="5" name="1 Gráfico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7376705"/>
              </p:ext>
            </p:extLst>
          </p:nvPr>
        </p:nvGraphicFramePr>
        <p:xfrm>
          <a:off x="551543" y="798286"/>
          <a:ext cx="9666514" cy="4789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5852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1F2E95-9E2A-4BA6-8B21-8F06AF0D6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PPP (Precise Point </a:t>
            </a:r>
            <a:r>
              <a:rPr lang="es-ES" dirty="0" err="1"/>
              <a:t>Positioning</a:t>
            </a:r>
            <a:r>
              <a:rPr lang="es-ES" dirty="0"/>
              <a:t>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69F38-97D7-4400-A658-63CC1C0FC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799" y="1488613"/>
            <a:ext cx="9510777" cy="3880773"/>
          </a:xfrm>
        </p:spPr>
        <p:txBody>
          <a:bodyPr/>
          <a:lstStyle/>
          <a:p>
            <a:r>
              <a:rPr lang="es-ES" dirty="0"/>
              <a:t>Metodología de posicionamiento de fase sin estación de referencia. Con receptor único.</a:t>
            </a:r>
          </a:p>
          <a:p>
            <a:r>
              <a:rPr lang="es-ES" dirty="0"/>
              <a:t>En la práctica implica dos frecuencias para tener resultados satisfactorios para eliminar el efecto de la ionosfera y la troposfera.</a:t>
            </a:r>
          </a:p>
          <a:p>
            <a:r>
              <a:rPr lang="es-ES" dirty="0"/>
              <a:t>Usa información complementaria para corregir los errores de órbita y de reloj de los satélites . Estos datos pueden ser predichos e informados en tiempo real o aplicados a posteriori.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7F5610-9C94-457F-882C-9152CA707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071" y="3767328"/>
            <a:ext cx="5340541" cy="28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75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A685C52-50CE-4A44-9B1A-ABBAD6CE6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¿Qué vamos a ver hoy?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E3794E4-E522-449E-ADCB-D3877D2D2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200" dirty="0"/>
              <a:t>Posicionamiento de precisión para agricultura</a:t>
            </a:r>
          </a:p>
          <a:p>
            <a:r>
              <a:rPr lang="es-ES" sz="3200" dirty="0"/>
              <a:t>Autoguiado</a:t>
            </a:r>
          </a:p>
          <a:p>
            <a:r>
              <a:rPr lang="es-ES" sz="3200" dirty="0"/>
              <a:t>Control de secciones</a:t>
            </a:r>
          </a:p>
          <a:p>
            <a:r>
              <a:rPr lang="es-ES" sz="3200" dirty="0"/>
              <a:t>Dosificación variable</a:t>
            </a:r>
          </a:p>
          <a:p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237020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1D82A0E-F533-4C37-8BB8-DD54B227D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824" y="2817866"/>
            <a:ext cx="5628731" cy="3820378"/>
          </a:xfrm>
          <a:prstGeom prst="rect">
            <a:avLst/>
          </a:prstGeom>
        </p:spPr>
      </p:pic>
      <p:pic>
        <p:nvPicPr>
          <p:cNvPr id="2050" name="Picture 2" descr="Galileo High Accuracy Service goes live! | EU Agency for the Space Programme">
            <a:extLst>
              <a:ext uri="{FF2B5EF4-FFF2-40B4-BE49-F238E27FC236}">
                <a16:creationId xmlns:a16="http://schemas.microsoft.com/office/drawing/2014/main" id="{30011409-5AE1-4FD1-AC85-77BD7B982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4" y="219756"/>
            <a:ext cx="5939199" cy="234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 HAS de Galileo ya está operativo - Actualidad Aeroespacial">
            <a:extLst>
              <a:ext uri="{FF2B5EF4-FFF2-40B4-BE49-F238E27FC236}">
                <a16:creationId xmlns:a16="http://schemas.microsoft.com/office/drawing/2014/main" id="{08B61902-95BE-4AC0-B39F-1CD0ECA08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051" y="712334"/>
            <a:ext cx="3706312" cy="185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017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3C5ABB-0D02-47A6-A819-B6380AF6A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Cosas para llevarse a casa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584CF8-E5AC-4ECA-8AFC-24041AD4B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Diferencia entre EGNOS, RTK y PPP:</a:t>
            </a:r>
          </a:p>
          <a:p>
            <a:pPr lvl="1"/>
            <a:r>
              <a:rPr lang="es-ES" sz="2000" dirty="0"/>
              <a:t>GPS autónomo no es suficiente para </a:t>
            </a:r>
            <a:r>
              <a:rPr lang="es-ES" sz="2000" dirty="0" err="1"/>
              <a:t>autoguiar</a:t>
            </a:r>
            <a:endParaRPr lang="es-ES" sz="2000" dirty="0"/>
          </a:p>
          <a:p>
            <a:pPr lvl="1"/>
            <a:r>
              <a:rPr lang="es-ES" sz="2000" dirty="0"/>
              <a:t>EGNOS y PPP nos llegan por satélite, RTK por telefonía</a:t>
            </a:r>
          </a:p>
          <a:p>
            <a:pPr lvl="1"/>
            <a:r>
              <a:rPr lang="es-ES" sz="2000" dirty="0"/>
              <a:t>Precisión: RTK&gt;PPP&gt;EGNOS</a:t>
            </a:r>
          </a:p>
          <a:p>
            <a:pPr lvl="1"/>
            <a:r>
              <a:rPr lang="es-ES" sz="2000" dirty="0"/>
              <a:t>PPP es de pago y RTK es gratis</a:t>
            </a:r>
          </a:p>
          <a:p>
            <a:r>
              <a:rPr lang="es-ES" sz="2400" dirty="0"/>
              <a:t>Mucha atención al nuevo Galileo HAS que es PPP gratuito por la frecuencia E6</a:t>
            </a:r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79735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Autoguiado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9053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27196" y="1650248"/>
            <a:ext cx="8496944" cy="242053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400" dirty="0"/>
              <a:t>Mayor </a:t>
            </a:r>
            <a:r>
              <a:rPr lang="es-ES" sz="2400" b="1" dirty="0"/>
              <a:t>productividad</a:t>
            </a:r>
            <a:r>
              <a:rPr lang="es-ES" sz="2400" dirty="0"/>
              <a:t>: extiende las horas de trabajo, opera de noche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/>
              <a:t>Mayor </a:t>
            </a:r>
            <a:r>
              <a:rPr lang="es-ES" sz="2400" b="1" dirty="0"/>
              <a:t>precisión</a:t>
            </a:r>
            <a:r>
              <a:rPr lang="es-ES" sz="2400" dirty="0"/>
              <a:t>, (en función del equipo instalado)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/>
              <a:t>Mayor </a:t>
            </a:r>
            <a:r>
              <a:rPr lang="es-ES" sz="2400" b="1" dirty="0"/>
              <a:t>comodidad</a:t>
            </a:r>
            <a:r>
              <a:rPr lang="es-ES" sz="2400" dirty="0"/>
              <a:t> para el conductor, minimiza la fatiga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/>
              <a:t>Mayor </a:t>
            </a:r>
            <a:r>
              <a:rPr lang="es-ES" sz="2400" b="1" dirty="0"/>
              <a:t>eficiencia</a:t>
            </a:r>
            <a:r>
              <a:rPr lang="es-ES" sz="2400" dirty="0"/>
              <a:t>, eliminando huecos, solapes. Dosificación ajustada</a:t>
            </a:r>
          </a:p>
          <a:p>
            <a:pPr marL="514350" indent="-514350">
              <a:buFont typeface="+mj-lt"/>
              <a:buAutoNum type="arabicPeriod"/>
            </a:pPr>
            <a:endParaRPr lang="es-ES" sz="28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Título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ES" sz="40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Guiados y </a:t>
            </a:r>
            <a:r>
              <a:rPr lang="es-ES" sz="4000" b="1" dirty="0" err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autoguiados</a:t>
            </a:r>
            <a:endParaRPr lang="en-US" sz="4000" b="1" dirty="0">
              <a:ln>
                <a:solidFill>
                  <a:prstClr val="black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135560" y="4070786"/>
            <a:ext cx="65646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Diferentes costes -&gt; Diferentes prestaciones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227" y="4462287"/>
            <a:ext cx="4104456" cy="23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11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F6B7BF-1B57-4493-BE80-572AB8E0C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Autoguiados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FD21AC-6E5C-4BE7-BC5D-72B032CF6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3" y="1772816"/>
            <a:ext cx="4871601" cy="48965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s-ES" altLang="es-ES" sz="2400" dirty="0"/>
              <a:t>El tractor/máquina sigue automáticamente una trayectoria prefijada.    ¡ Está prohibido que el tractorista se baje del vehículo!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s-ES" altLang="es-ES" sz="2400" dirty="0"/>
              <a:t>La precisión del posicionamiento requerida  es alta. El </a:t>
            </a:r>
            <a:r>
              <a:rPr lang="es-ES" altLang="es-ES" sz="2400" b="1" dirty="0"/>
              <a:t>GPS (GNSS) convencional no es suficiente</a:t>
            </a:r>
            <a:r>
              <a:rPr lang="es-ES" altLang="es-ES" sz="2400" dirty="0"/>
              <a:t>: Técnicas de corrección como </a:t>
            </a:r>
            <a:r>
              <a:rPr lang="es-ES" altLang="es-ES" sz="3200" b="1" dirty="0"/>
              <a:t>RTK</a:t>
            </a:r>
            <a:r>
              <a:rPr lang="es-ES" altLang="es-ES" sz="2400" dirty="0"/>
              <a:t>, PPP o DGPS con suavizado de fase</a:t>
            </a:r>
          </a:p>
          <a:p>
            <a:endParaRPr lang="es-ES" sz="2400" dirty="0"/>
          </a:p>
        </p:txBody>
      </p:sp>
      <p:pic>
        <p:nvPicPr>
          <p:cNvPr id="6" name="Picture 6" descr="https://agriculture.trimble.com/wp-content/uploads/2019/03/TMX_2050_productpage_inset-final-with-new-run-screen.png">
            <a:extLst>
              <a:ext uri="{FF2B5EF4-FFF2-40B4-BE49-F238E27FC236}">
                <a16:creationId xmlns:a16="http://schemas.microsoft.com/office/drawing/2014/main" id="{39483F97-DD28-4116-8523-CF2C13FF9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919" y="44624"/>
            <a:ext cx="3275922" cy="23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griculture">
            <a:extLst>
              <a:ext uri="{FF2B5EF4-FFF2-40B4-BE49-F238E27FC236}">
                <a16:creationId xmlns:a16="http://schemas.microsoft.com/office/drawing/2014/main" id="{B75B81D8-02BF-4282-B2D8-55DF9532C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88" y="836712"/>
            <a:ext cx="2217427" cy="52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2493B4D-0AEB-4557-B796-1CCF4CA3B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849" y="2318508"/>
            <a:ext cx="3022655" cy="2357671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36362EF-7FC7-4823-93D0-8183DC97E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70687" y="4005064"/>
            <a:ext cx="2499211" cy="416535"/>
          </a:xfrm>
          <a:prstGeom prst="rect">
            <a:avLst/>
          </a:prstGeom>
        </p:spPr>
      </p:pic>
      <p:pic>
        <p:nvPicPr>
          <p:cNvPr id="11" name="Picture 4" descr="Image result for cerea gps">
            <a:extLst>
              <a:ext uri="{FF2B5EF4-FFF2-40B4-BE49-F238E27FC236}">
                <a16:creationId xmlns:a16="http://schemas.microsoft.com/office/drawing/2014/main" id="{C8001CB1-779C-4BCE-A9DF-F5B9C7E65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97" y="4828624"/>
            <a:ext cx="2817187" cy="187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go Cerea">
            <a:extLst>
              <a:ext uri="{FF2B5EF4-FFF2-40B4-BE49-F238E27FC236}">
                <a16:creationId xmlns:a16="http://schemas.microsoft.com/office/drawing/2014/main" id="{8186063F-F246-44DD-9CA7-796A708D6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687" y="5498168"/>
            <a:ext cx="2665405" cy="129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613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2BE21E-54CA-4DAA-A180-0EB4623D3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AgOpenGPS</a:t>
            </a:r>
            <a:r>
              <a:rPr lang="es-ES" dirty="0"/>
              <a:t>: Software libre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3697E36-E46B-4D28-9691-364F60AAE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9646" y="1930400"/>
            <a:ext cx="4481587" cy="325528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4793D4-BCCB-4AED-864F-7EDA7CF35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412" y="3300549"/>
            <a:ext cx="2900073" cy="345346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EC910F1-570B-4760-8DE2-9DCAB04A81B8}"/>
              </a:ext>
            </a:extLst>
          </p:cNvPr>
          <p:cNvSpPr/>
          <p:nvPr/>
        </p:nvSpPr>
        <p:spPr>
          <a:xfrm>
            <a:off x="2091977" y="6248400"/>
            <a:ext cx="5221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https://github.com/farmerbriantee/AgOpenGPS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00CA675-C09F-4C53-8ACF-52BA056E0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5" y="1930400"/>
            <a:ext cx="4418326" cy="33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04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71" y="1161"/>
            <a:ext cx="5138057" cy="6856839"/>
          </a:xfrm>
          <a:prstGeom prst="rect">
            <a:avLst/>
          </a:prstGeom>
        </p:spPr>
      </p:pic>
      <p:pic>
        <p:nvPicPr>
          <p:cNvPr id="1026" name="Imagen 3" descr="image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727" y="1161"/>
            <a:ext cx="2561273" cy="342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821163" y="3794704"/>
            <a:ext cx="3232931" cy="7916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 defTabSz="457200">
              <a:spcBef>
                <a:spcPct val="0"/>
              </a:spcBef>
            </a:pPr>
            <a:r>
              <a:rPr lang="es-ES" altLang="es-ES" sz="32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52.164.213.26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821163" y="3425371"/>
            <a:ext cx="323293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 nueva IP debe de ser:</a:t>
            </a: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4499429" y="3599543"/>
            <a:ext cx="2177142" cy="449944"/>
          </a:xfrm>
          <a:prstGeom prst="straightConnector1">
            <a:avLst/>
          </a:prstGeom>
          <a:ln w="952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69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4020"/>
          <a:stretch/>
        </p:blipFill>
        <p:spPr>
          <a:xfrm>
            <a:off x="674317" y="0"/>
            <a:ext cx="5327898" cy="68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38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Elementos del sistema de </a:t>
            </a:r>
            <a:r>
              <a:rPr lang="es-ES" dirty="0" err="1"/>
              <a:t>autoguiado</a:t>
            </a:r>
            <a:r>
              <a:rPr lang="es-ES" dirty="0"/>
              <a:t> GNSS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8629" y="2189619"/>
            <a:ext cx="4702629" cy="4312781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Sensores:</a:t>
            </a:r>
          </a:p>
          <a:p>
            <a:pPr lvl="1"/>
            <a:r>
              <a:rPr lang="es-ES" dirty="0"/>
              <a:t>Receptor GNSS de alta </a:t>
            </a:r>
            <a:r>
              <a:rPr lang="es-ES" dirty="0" err="1"/>
              <a:t>precisón</a:t>
            </a:r>
            <a:r>
              <a:rPr lang="es-ES" dirty="0"/>
              <a:t> con sistema de corrección</a:t>
            </a:r>
          </a:p>
          <a:p>
            <a:pPr lvl="1"/>
            <a:r>
              <a:rPr lang="es-ES" dirty="0"/>
              <a:t>Sistema de navegación inercial (Comercialmente llamado </a:t>
            </a:r>
            <a:r>
              <a:rPr lang="es-ES" i="1" dirty="0" err="1"/>
              <a:t>Terrain</a:t>
            </a:r>
            <a:r>
              <a:rPr lang="es-ES" i="1" dirty="0"/>
              <a:t> </a:t>
            </a:r>
            <a:r>
              <a:rPr lang="es-ES" i="1" dirty="0" err="1"/>
              <a:t>compensation</a:t>
            </a:r>
            <a:r>
              <a:rPr lang="es-ES" dirty="0"/>
              <a:t>)</a:t>
            </a:r>
          </a:p>
          <a:p>
            <a:r>
              <a:rPr lang="es-ES" dirty="0"/>
              <a:t>Sistema de procesado</a:t>
            </a:r>
          </a:p>
          <a:p>
            <a:pPr lvl="1"/>
            <a:r>
              <a:rPr lang="es-ES" dirty="0"/>
              <a:t>Calculador con leyes de control</a:t>
            </a:r>
          </a:p>
          <a:p>
            <a:pPr lvl="1"/>
            <a:r>
              <a:rPr lang="es-ES" dirty="0"/>
              <a:t>Pantalla de interface y con funcionalidad añadida</a:t>
            </a:r>
          </a:p>
          <a:p>
            <a:r>
              <a:rPr lang="es-ES" dirty="0"/>
              <a:t>Actuadores</a:t>
            </a:r>
          </a:p>
          <a:p>
            <a:pPr lvl="1"/>
            <a:r>
              <a:rPr lang="es-ES" dirty="0"/>
              <a:t>Hidráulico (1 segundo respuesta)</a:t>
            </a:r>
          </a:p>
          <a:p>
            <a:pPr lvl="1"/>
            <a:r>
              <a:rPr lang="es-ES" dirty="0"/>
              <a:t>Volante eléctrico 12V (3-6 segundos respuesta)</a:t>
            </a:r>
          </a:p>
          <a:p>
            <a:pPr lvl="1"/>
            <a:r>
              <a:rPr lang="es-ES" dirty="0"/>
              <a:t>Electrónico o ISOBUS (igual que el hidráulico)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79D4297-AEFA-4829-B6FA-2B974EE81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13"/>
          <a:stretch/>
        </p:blipFill>
        <p:spPr bwMode="auto">
          <a:xfrm>
            <a:off x="5762172" y="2496457"/>
            <a:ext cx="4336264" cy="285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2D2BB30-DDEA-4B0C-ADFC-2971D4940598}"/>
              </a:ext>
            </a:extLst>
          </p:cNvPr>
          <p:cNvSpPr/>
          <p:nvPr/>
        </p:nvSpPr>
        <p:spPr>
          <a:xfrm>
            <a:off x="5637349" y="60650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https://github.com/farmerbriantee/AgOpenGPS_Boards/wiki/Whattobuy</a:t>
            </a:r>
          </a:p>
        </p:txBody>
      </p:sp>
    </p:spTree>
    <p:extLst>
      <p:ext uri="{BB962C8B-B14F-4D97-AF65-F5344CB8AC3E}">
        <p14:creationId xmlns:p14="http://schemas.microsoft.com/office/powerpoint/2010/main" val="4048072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ED78ED-205A-4948-9A94-AB74FAF9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Actuador mediante rodillo a volante</a:t>
            </a:r>
          </a:p>
        </p:txBody>
      </p:sp>
      <p:pic>
        <p:nvPicPr>
          <p:cNvPr id="5122" name="Picture 2" descr="https://agriculture.trimble.com/wp-content/uploads/2019/01/ez-steer-trimble-ag-inset-2.png">
            <a:extLst>
              <a:ext uri="{FF2B5EF4-FFF2-40B4-BE49-F238E27FC236}">
                <a16:creationId xmlns:a16="http://schemas.microsoft.com/office/drawing/2014/main" id="{748F71A5-D161-4694-B351-675CD1F70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64" y="2124756"/>
            <a:ext cx="62865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591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www.itu.int/en/ITU-T/challenges/innovation/PublishingImages/logo-ICT-Challenge_slid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8359" y="2820701"/>
            <a:ext cx="4116897" cy="265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90418" y="188640"/>
            <a:ext cx="9030984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40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Optimización y control a través de las tecnologías</a:t>
            </a:r>
            <a:endParaRPr lang="en-US" sz="4000" b="1" dirty="0">
              <a:ln>
                <a:solidFill>
                  <a:prstClr val="black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" name="Marcador de contenido 13"/>
          <p:cNvSpPr>
            <a:spLocks noGrp="1"/>
          </p:cNvSpPr>
          <p:nvPr>
            <p:ph idx="1"/>
          </p:nvPr>
        </p:nvSpPr>
        <p:spPr>
          <a:xfrm>
            <a:off x="2127151" y="1863040"/>
            <a:ext cx="3314980" cy="978102"/>
          </a:xfrm>
        </p:spPr>
        <p:txBody>
          <a:bodyPr>
            <a:noAutofit/>
          </a:bodyPr>
          <a:lstStyle/>
          <a:p>
            <a:r>
              <a:rPr lang="es-ES" sz="1600" b="1" dirty="0" err="1"/>
              <a:t>Sensorización</a:t>
            </a:r>
            <a:r>
              <a:rPr lang="es-ES" sz="1600" b="1" dirty="0"/>
              <a:t> y tratamiento de datos</a:t>
            </a:r>
            <a:r>
              <a:rPr lang="es-ES" sz="1600" dirty="0"/>
              <a:t> (registro de datos de cultivos, ambientales, telemetría de máquinas, etc.)</a:t>
            </a:r>
          </a:p>
        </p:txBody>
      </p:sp>
      <p:sp>
        <p:nvSpPr>
          <p:cNvPr id="21" name="Marcador de contenido 13"/>
          <p:cNvSpPr txBox="1">
            <a:spLocks/>
          </p:cNvSpPr>
          <p:nvPr/>
        </p:nvSpPr>
        <p:spPr>
          <a:xfrm>
            <a:off x="1650943" y="3385413"/>
            <a:ext cx="2514525" cy="1437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</a:pPr>
            <a:r>
              <a:rPr lang="es-ES" sz="17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Teledetección</a:t>
            </a:r>
            <a:r>
              <a:rPr lang="es-ES" sz="17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(Imágenes de satélites, drones, etc.)</a:t>
            </a:r>
          </a:p>
        </p:txBody>
      </p:sp>
      <p:sp>
        <p:nvSpPr>
          <p:cNvPr id="7" name="Marcador de contenido 13"/>
          <p:cNvSpPr txBox="1">
            <a:spLocks/>
          </p:cNvSpPr>
          <p:nvPr/>
        </p:nvSpPr>
        <p:spPr>
          <a:xfrm>
            <a:off x="7001516" y="3510971"/>
            <a:ext cx="2262839" cy="68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</a:pPr>
            <a:r>
              <a:rPr lang="es-ES" sz="17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Posicionamiento</a:t>
            </a:r>
            <a:r>
              <a:rPr lang="es-ES" sz="17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por satélite</a:t>
            </a:r>
          </a:p>
        </p:txBody>
      </p:sp>
      <p:sp>
        <p:nvSpPr>
          <p:cNvPr id="8" name="Marcador de contenido 13"/>
          <p:cNvSpPr txBox="1">
            <a:spLocks/>
          </p:cNvSpPr>
          <p:nvPr/>
        </p:nvSpPr>
        <p:spPr>
          <a:xfrm>
            <a:off x="1872685" y="5318944"/>
            <a:ext cx="2433707" cy="1096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</a:pPr>
            <a:r>
              <a:rPr lang="es-ES" sz="17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Robótica y toma de decisiones </a:t>
            </a:r>
            <a:r>
              <a:rPr lang="es-ES" sz="17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(</a:t>
            </a:r>
            <a:r>
              <a:rPr lang="es-ES" sz="17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Autoguiados</a:t>
            </a:r>
            <a:r>
              <a:rPr lang="es-ES" sz="17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, vehículos 100% autónomos)</a:t>
            </a:r>
          </a:p>
          <a:p>
            <a:pPr>
              <a:buClr>
                <a:srgbClr val="90C226"/>
              </a:buClr>
            </a:pPr>
            <a:endParaRPr lang="en-US" sz="17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</p:txBody>
      </p:sp>
      <p:sp>
        <p:nvSpPr>
          <p:cNvPr id="9" name="Marcador de contenido 13"/>
          <p:cNvSpPr txBox="1">
            <a:spLocks/>
          </p:cNvSpPr>
          <p:nvPr/>
        </p:nvSpPr>
        <p:spPr>
          <a:xfrm>
            <a:off x="5470028" y="5451369"/>
            <a:ext cx="3185813" cy="1434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</a:pPr>
            <a:r>
              <a:rPr lang="es-ES" sz="17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Sistemas de Información Geográfica</a:t>
            </a:r>
            <a:r>
              <a:rPr lang="es-ES" sz="17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(Mapas de unidades de manejo, mapas de prescripción, etc…)</a:t>
            </a:r>
          </a:p>
        </p:txBody>
      </p:sp>
      <p:sp>
        <p:nvSpPr>
          <p:cNvPr id="10" name="Marcador de contenido 13"/>
          <p:cNvSpPr txBox="1">
            <a:spLocks/>
          </p:cNvSpPr>
          <p:nvPr/>
        </p:nvSpPr>
        <p:spPr>
          <a:xfrm>
            <a:off x="6250608" y="1830194"/>
            <a:ext cx="2739425" cy="1243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</a:pPr>
            <a:r>
              <a:rPr lang="es-ES" sz="17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Internet de las cosas</a:t>
            </a:r>
            <a:r>
              <a:rPr lang="es-ES" sz="17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, redes de comunicaciones y almacenamiento en la nube.</a:t>
            </a:r>
          </a:p>
          <a:p>
            <a:pPr>
              <a:buClr>
                <a:srgbClr val="90C226"/>
              </a:buClr>
            </a:pPr>
            <a:endParaRPr lang="en-US" sz="17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46667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03F53-501B-4545-A591-3CC5B32C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Actuador Collar de dirección</a:t>
            </a:r>
          </a:p>
        </p:txBody>
      </p:sp>
      <p:pic>
        <p:nvPicPr>
          <p:cNvPr id="4098" name="Picture 2" descr="https://agriculture.trimble.com/wp-content/uploads/2019/01/ez-pilot-trimble-ag-inset-1.png">
            <a:extLst>
              <a:ext uri="{FF2B5EF4-FFF2-40B4-BE49-F238E27FC236}">
                <a16:creationId xmlns:a16="http://schemas.microsoft.com/office/drawing/2014/main" id="{29826501-90D0-4818-90BB-8260D44DE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22" y="1785711"/>
            <a:ext cx="62865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846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47F88-CD10-4210-BFF1-C51D7ADC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Controlador </a:t>
            </a:r>
            <a:r>
              <a:rPr lang="es-ES" dirty="0" err="1"/>
              <a:t>hidraúlico</a:t>
            </a:r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2C5BAC9-803E-4ED7-8241-8E8437911080}"/>
              </a:ext>
            </a:extLst>
          </p:cNvPr>
          <p:cNvSpPr/>
          <p:nvPr/>
        </p:nvSpPr>
        <p:spPr>
          <a:xfrm>
            <a:off x="1344666" y="6488668"/>
            <a:ext cx="5374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https://www.youtube.com/watch?v=d0RikFIKHPw</a:t>
            </a:r>
          </a:p>
        </p:txBody>
      </p:sp>
      <p:pic>
        <p:nvPicPr>
          <p:cNvPr id="1028" name="Picture 4" descr="20220203_140105">
            <a:extLst>
              <a:ext uri="{FF2B5EF4-FFF2-40B4-BE49-F238E27FC236}">
                <a16:creationId xmlns:a16="http://schemas.microsoft.com/office/drawing/2014/main" id="{22327754-E4BA-4ACE-881F-3AD80AB81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427" y="3720584"/>
            <a:ext cx="657225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0220130_164022">
            <a:extLst>
              <a:ext uri="{FF2B5EF4-FFF2-40B4-BE49-F238E27FC236}">
                <a16:creationId xmlns:a16="http://schemas.microsoft.com/office/drawing/2014/main" id="{6D3BFBA0-B06A-44EF-8AAF-D1E976D7E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9" b="21691"/>
          <a:stretch/>
        </p:blipFill>
        <p:spPr bwMode="auto">
          <a:xfrm>
            <a:off x="5316710" y="1444125"/>
            <a:ext cx="3571875" cy="249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72F39C6-170B-460D-A144-D08F9268C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347" y="1421333"/>
            <a:ext cx="4495800" cy="254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478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4548BD-F184-442C-8503-D3DB809CD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Patrones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341DE7-CE4E-4424-856A-F1ED6D68E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 descr="Screenshot from 2020-03-23 18-11-58.png">
            <a:extLst>
              <a:ext uri="{FF2B5EF4-FFF2-40B4-BE49-F238E27FC236}">
                <a16:creationId xmlns:a16="http://schemas.microsoft.com/office/drawing/2014/main" id="{90C2A3C7-53C0-4344-9B98-AA4CCA733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" y="1547822"/>
            <a:ext cx="9216571" cy="486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289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0CF0D-5E7A-44FD-90BB-C27DD2290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375" y="1700809"/>
            <a:ext cx="6347714" cy="3880773"/>
          </a:xfrm>
        </p:spPr>
        <p:txBody>
          <a:bodyPr/>
          <a:lstStyle/>
          <a:p>
            <a:r>
              <a:rPr lang="en-GB" dirty="0" err="1"/>
              <a:t>Estudio</a:t>
            </a:r>
            <a:r>
              <a:rPr lang="en-GB" dirty="0"/>
              <a:t> de </a:t>
            </a:r>
            <a:r>
              <a:rPr lang="en-GB" dirty="0" err="1"/>
              <a:t>Arvalis</a:t>
            </a:r>
            <a:r>
              <a:rPr lang="en-GB" dirty="0"/>
              <a:t> (Francia)10.000 ha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5C8C9B-CEAF-4A33-8EE5-FB2212527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14" t="17801" r="21651" b="19200"/>
          <a:stretch/>
        </p:blipFill>
        <p:spPr>
          <a:xfrm>
            <a:off x="407368" y="2229901"/>
            <a:ext cx="5713436" cy="3719380"/>
          </a:xfrm>
          <a:prstGeom prst="rect">
            <a:avLst/>
          </a:prstGeo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601CB839-9769-44EA-9CE3-1C9470406A94}"/>
              </a:ext>
            </a:extLst>
          </p:cNvPr>
          <p:cNvSpPr txBox="1">
            <a:spLocks/>
          </p:cNvSpPr>
          <p:nvPr/>
        </p:nvSpPr>
        <p:spPr>
          <a:xfrm>
            <a:off x="1919537" y="122557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  <a:t>Rentabilidad de los autoguiados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402AB5-CE37-499D-97BF-B72D3D3CA1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3" t="13601" r="30581" b="15000"/>
          <a:stretch/>
        </p:blipFill>
        <p:spPr>
          <a:xfrm>
            <a:off x="9970927" y="157993"/>
            <a:ext cx="1862796" cy="17704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3585CA-0DF5-41EA-9D3A-789A791FAE5B}"/>
              </a:ext>
            </a:extLst>
          </p:cNvPr>
          <p:cNvSpPr/>
          <p:nvPr/>
        </p:nvSpPr>
        <p:spPr>
          <a:xfrm>
            <a:off x="2387588" y="6382255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4"/>
              </a:rPr>
              <a:t>https://www.youtube.com/watch?v=rQR9a_jYWvQ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DD4BDE-C914-48D4-A823-CA166C5E04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64" t="19995" r="24401" b="21601"/>
          <a:stretch/>
        </p:blipFill>
        <p:spPr>
          <a:xfrm>
            <a:off x="6125730" y="2244030"/>
            <a:ext cx="6100589" cy="368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52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0CF0D-5E7A-44FD-90BB-C27DD2290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601CB839-9769-44EA-9CE3-1C9470406A94}"/>
              </a:ext>
            </a:extLst>
          </p:cNvPr>
          <p:cNvSpPr txBox="1">
            <a:spLocks/>
          </p:cNvSpPr>
          <p:nvPr/>
        </p:nvSpPr>
        <p:spPr>
          <a:xfrm>
            <a:off x="1919537" y="122557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  <a:t>Rentabilidad de los autoguiados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76C9C-6D44-4E11-BB7A-C5CBBABD2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6" t="15001" r="12988" b="20864"/>
          <a:stretch/>
        </p:blipFill>
        <p:spPr>
          <a:xfrm>
            <a:off x="1714694" y="2419001"/>
            <a:ext cx="8762613" cy="4316443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DB9787E4-7651-43F9-AE76-2F8FBD7C8005}"/>
              </a:ext>
            </a:extLst>
          </p:cNvPr>
          <p:cNvSpPr/>
          <p:nvPr/>
        </p:nvSpPr>
        <p:spPr>
          <a:xfrm>
            <a:off x="4676386" y="1402171"/>
            <a:ext cx="1615387" cy="917830"/>
          </a:xfrm>
          <a:prstGeom prst="wedgeRectCallout">
            <a:avLst>
              <a:gd name="adj1" fmla="val 50507"/>
              <a:gd name="adj2" fmla="val 882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Explotación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rotación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colza/cereal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134C20C9-4DCF-4F7B-B3B1-80481D35E45D}"/>
              </a:ext>
            </a:extLst>
          </p:cNvPr>
          <p:cNvSpPr/>
          <p:nvPr/>
        </p:nvSpPr>
        <p:spPr>
          <a:xfrm>
            <a:off x="6588857" y="548681"/>
            <a:ext cx="1595375" cy="1712209"/>
          </a:xfrm>
          <a:prstGeom prst="wedgeRectCallout">
            <a:avLst>
              <a:gd name="adj1" fmla="val 36983"/>
              <a:gd name="adj2" fmla="val 750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Explotación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cultivos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de alto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valor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: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Remolacha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Patata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08B702-F9FE-4092-B31D-C88C6EFD791E}"/>
              </a:ext>
            </a:extLst>
          </p:cNvPr>
          <p:cNvSpPr/>
          <p:nvPr/>
        </p:nvSpPr>
        <p:spPr>
          <a:xfrm>
            <a:off x="4950169" y="4006503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261ADC-01C3-417C-80C4-5F0F8EAB20CC}"/>
              </a:ext>
            </a:extLst>
          </p:cNvPr>
          <p:cNvSpPr/>
          <p:nvPr/>
        </p:nvSpPr>
        <p:spPr>
          <a:xfrm>
            <a:off x="4943873" y="4221089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2F0E7F-78BD-4045-B59A-6D27ECBA3CBD}"/>
              </a:ext>
            </a:extLst>
          </p:cNvPr>
          <p:cNvSpPr/>
          <p:nvPr/>
        </p:nvSpPr>
        <p:spPr>
          <a:xfrm>
            <a:off x="5022178" y="4725145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9DBB52-0200-49A2-8C7D-3E3441AFF387}"/>
              </a:ext>
            </a:extLst>
          </p:cNvPr>
          <p:cNvSpPr/>
          <p:nvPr/>
        </p:nvSpPr>
        <p:spPr>
          <a:xfrm>
            <a:off x="5015881" y="4942608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14EC15-FC12-4279-BDBC-0DB0624AF7F3}"/>
              </a:ext>
            </a:extLst>
          </p:cNvPr>
          <p:cNvSpPr/>
          <p:nvPr/>
        </p:nvSpPr>
        <p:spPr>
          <a:xfrm>
            <a:off x="5015881" y="5373217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163AE3-41FC-4E7F-BAB7-66C1037E0BDC}"/>
              </a:ext>
            </a:extLst>
          </p:cNvPr>
          <p:cNvSpPr/>
          <p:nvPr/>
        </p:nvSpPr>
        <p:spPr>
          <a:xfrm>
            <a:off x="5015881" y="5662688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714F85-3C62-4BB4-A027-3E16D8EE01F1}"/>
              </a:ext>
            </a:extLst>
          </p:cNvPr>
          <p:cNvSpPr/>
          <p:nvPr/>
        </p:nvSpPr>
        <p:spPr>
          <a:xfrm>
            <a:off x="4878162" y="6021289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C0F488-15FF-4C90-9323-6E1A3B61850C}"/>
              </a:ext>
            </a:extLst>
          </p:cNvPr>
          <p:cNvSpPr/>
          <p:nvPr/>
        </p:nvSpPr>
        <p:spPr>
          <a:xfrm>
            <a:off x="4871865" y="6382768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669F7-BF79-4B86-84FA-A9886626CB52}"/>
              </a:ext>
            </a:extLst>
          </p:cNvPr>
          <p:cNvSpPr/>
          <p:nvPr/>
        </p:nvSpPr>
        <p:spPr>
          <a:xfrm>
            <a:off x="3647729" y="6021289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761EF0-7DF6-472F-8ED7-C3B776CB8F08}"/>
              </a:ext>
            </a:extLst>
          </p:cNvPr>
          <p:cNvSpPr/>
          <p:nvPr/>
        </p:nvSpPr>
        <p:spPr>
          <a:xfrm>
            <a:off x="3647729" y="6382768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0BBC45DD-B754-480F-B12F-D8407C919479}"/>
              </a:ext>
            </a:extLst>
          </p:cNvPr>
          <p:cNvSpPr/>
          <p:nvPr/>
        </p:nvSpPr>
        <p:spPr>
          <a:xfrm>
            <a:off x="2763915" y="2320001"/>
            <a:ext cx="1615387" cy="917830"/>
          </a:xfrm>
          <a:prstGeom prst="wedgeRectCallout">
            <a:avLst>
              <a:gd name="adj1" fmla="val 96936"/>
              <a:gd name="adj2" fmla="val 137499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Gratis con Red GNSS</a:t>
            </a:r>
          </a:p>
        </p:txBody>
      </p:sp>
    </p:spTree>
    <p:extLst>
      <p:ext uri="{BB962C8B-B14F-4D97-AF65-F5344CB8AC3E}">
        <p14:creationId xmlns:p14="http://schemas.microsoft.com/office/powerpoint/2010/main" val="894684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FF4F34-3F3D-4160-9DC9-91016E410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Estudio amortización en </a:t>
            </a:r>
            <a:r>
              <a:rPr lang="es-ES" dirty="0" err="1"/>
              <a:t>CyL</a:t>
            </a:r>
            <a:r>
              <a:rPr lang="es-ES" dirty="0"/>
              <a:t> en cultivos de secano con RTK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02037FD-2075-4366-AD0A-8DC25B131D2C}"/>
              </a:ext>
            </a:extLst>
          </p:cNvPr>
          <p:cNvSpPr/>
          <p:nvPr/>
        </p:nvSpPr>
        <p:spPr>
          <a:xfrm>
            <a:off x="695400" y="6093296"/>
            <a:ext cx="7716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/>
              <a:t>FUENTE: Trabajo práctico Asignatura “Nuevas Tecnologías” en  Grado de Ingeniería Agrícola y Agroambiental (INEA) Plan de adaptación de una explotación de secano de 325ha en Villanueva del campo (Zamora) a agricultura de precisión (Alejandro Alonso Villafáfila, Borja Díaz Herrero, Sergio Sobrino Arévalo)</a:t>
            </a:r>
          </a:p>
        </p:txBody>
      </p:sp>
      <p:pic>
        <p:nvPicPr>
          <p:cNvPr id="1026" name="Picture 2" descr="https://www.inea.org/templates/inea/images/logo-comillas.png">
            <a:extLst>
              <a:ext uri="{FF2B5EF4-FFF2-40B4-BE49-F238E27FC236}">
                <a16:creationId xmlns:a16="http://schemas.microsoft.com/office/drawing/2014/main" id="{EAD54782-8866-4CFA-A485-59536977E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2" y="5525190"/>
            <a:ext cx="1214437" cy="121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inea.org/templates/inea/images/logo-INEA-color-RGB.png">
            <a:extLst>
              <a:ext uri="{FF2B5EF4-FFF2-40B4-BE49-F238E27FC236}">
                <a16:creationId xmlns:a16="http://schemas.microsoft.com/office/drawing/2014/main" id="{28096885-9E6F-4C79-B8E6-E04076AD3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434" y="5504880"/>
            <a:ext cx="1197301" cy="119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DF31AAB-4383-419A-A1F9-7738B7B4E926}"/>
              </a:ext>
            </a:extLst>
          </p:cNvPr>
          <p:cNvGraphicFramePr>
            <a:graphicFrameLocks/>
          </p:cNvGraphicFramePr>
          <p:nvPr/>
        </p:nvGraphicFramePr>
        <p:xfrm>
          <a:off x="983432" y="2204864"/>
          <a:ext cx="7992888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E0AEE74-A207-4352-828E-58F5AF73AE5D}"/>
              </a:ext>
            </a:extLst>
          </p:cNvPr>
          <p:cNvSpPr txBox="1"/>
          <p:nvPr/>
        </p:nvSpPr>
        <p:spPr>
          <a:xfrm>
            <a:off x="9420433" y="2420888"/>
            <a:ext cx="2652231" cy="14773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170 ha de trigo/cebada amortizan un autoguiado de bajo coste (3.000 €) en 2 años</a:t>
            </a:r>
          </a:p>
        </p:txBody>
      </p:sp>
    </p:spTree>
    <p:extLst>
      <p:ext uri="{BB962C8B-B14F-4D97-AF65-F5344CB8AC3E}">
        <p14:creationId xmlns:p14="http://schemas.microsoft.com/office/powerpoint/2010/main" val="4047644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093002-42F6-4C52-A858-83B2E9B38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584526"/>
            <a:ext cx="6347714" cy="1484434"/>
          </a:xfrm>
        </p:spPr>
        <p:txBody>
          <a:bodyPr/>
          <a:lstStyle/>
          <a:p>
            <a:r>
              <a:rPr lang="es-ES" dirty="0"/>
              <a:t>La pantalla del tractor o del GPS controlan los aperos</a:t>
            </a:r>
          </a:p>
          <a:p>
            <a:r>
              <a:rPr lang="es-ES" dirty="0"/>
              <a:t>Los aperos controlan el tractor</a:t>
            </a:r>
          </a:p>
          <a:p>
            <a:r>
              <a:rPr lang="es-ES" dirty="0"/>
              <a:t>Ojo a la verdadera compatibilidad entre máquinas</a:t>
            </a:r>
            <a:endParaRPr lang="en-GB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88FC5B8-CB94-4153-A79B-7F6DCEEE83E9}"/>
              </a:ext>
            </a:extLst>
          </p:cNvPr>
          <p:cNvSpPr/>
          <p:nvPr/>
        </p:nvSpPr>
        <p:spPr>
          <a:xfrm>
            <a:off x="3935760" y="2843644"/>
            <a:ext cx="3645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2"/>
              </a:rPr>
              <a:t>https://aef-isobus-database.org/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C35AD7C0-1F30-4083-B015-1268958FD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1" y="609600"/>
            <a:ext cx="634771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Compatibilidad ISOBUS</a:t>
            </a:r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6C53F03-4CCE-4C3D-9702-C57929151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3395836"/>
            <a:ext cx="6192688" cy="33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90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3C5ABB-0D02-47A6-A819-B6380AF6A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Cosas para llevarse a casa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584CF8-E5AC-4ECA-8AFC-24041AD4B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Muchas diferencias de precios en el mercado (incluido </a:t>
            </a:r>
            <a:r>
              <a:rPr lang="es-ES" sz="2400" dirty="0" err="1"/>
              <a:t>sw</a:t>
            </a:r>
            <a:r>
              <a:rPr lang="es-ES" sz="2400" dirty="0"/>
              <a:t> libre). Analizar bien las prestaciones.</a:t>
            </a:r>
          </a:p>
          <a:p>
            <a:r>
              <a:rPr lang="es-ES" sz="2400" dirty="0"/>
              <a:t>RTK ya no es un problema de precio en el autoguiado</a:t>
            </a:r>
          </a:p>
          <a:p>
            <a:r>
              <a:rPr lang="es-ES" sz="2400" dirty="0"/>
              <a:t>Lo mejor es RTK al hidráulico</a:t>
            </a:r>
          </a:p>
          <a:p>
            <a:r>
              <a:rPr lang="es-ES" sz="2400" dirty="0"/>
              <a:t>La inversión se amortiza rápidamente</a:t>
            </a:r>
          </a:p>
        </p:txBody>
      </p:sp>
    </p:spTree>
    <p:extLst>
      <p:ext uri="{BB962C8B-B14F-4D97-AF65-F5344CB8AC3E}">
        <p14:creationId xmlns:p14="http://schemas.microsoft.com/office/powerpoint/2010/main" val="1310690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Control de secciones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598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8858" y="1772816"/>
            <a:ext cx="7503886" cy="2420538"/>
          </a:xfrm>
        </p:spPr>
        <p:txBody>
          <a:bodyPr>
            <a:normAutofit/>
          </a:bodyPr>
          <a:lstStyle/>
          <a:p>
            <a:r>
              <a:rPr lang="es-ES" sz="2000" dirty="0"/>
              <a:t>Elimina solapes en todo tipo de máquinas de aplicación de inputs (fitosanitarios, fertilizantes, semillas)</a:t>
            </a:r>
          </a:p>
          <a:p>
            <a:r>
              <a:rPr lang="es-ES" sz="2000" dirty="0"/>
              <a:t>De especial interés en máquinas muy anchas</a:t>
            </a:r>
          </a:p>
          <a:p>
            <a:r>
              <a:rPr lang="es-ES" sz="2000" dirty="0"/>
              <a:t>Paso siguiente a un </a:t>
            </a:r>
            <a:r>
              <a:rPr lang="es-ES" sz="2000" dirty="0" err="1"/>
              <a:t>autoguiado</a:t>
            </a:r>
            <a:r>
              <a:rPr lang="es-ES" sz="2000" dirty="0"/>
              <a:t> o asistente al guiado</a:t>
            </a:r>
          </a:p>
          <a:p>
            <a:r>
              <a:rPr lang="es-ES" sz="2000" dirty="0"/>
              <a:t>Ahorro de un 5% de insumos</a:t>
            </a:r>
          </a:p>
          <a:p>
            <a:endParaRPr lang="es-ES" sz="2000" dirty="0"/>
          </a:p>
          <a:p>
            <a:endParaRPr lang="en-US" sz="2000" dirty="0"/>
          </a:p>
        </p:txBody>
      </p:sp>
      <p:sp>
        <p:nvSpPr>
          <p:cNvPr id="4" name="Título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Control de secciones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312" y="4925263"/>
            <a:ext cx="2158063" cy="2158063"/>
          </a:xfrm>
          <a:prstGeom prst="rect">
            <a:avLst/>
          </a:prstGeom>
        </p:spPr>
      </p:pic>
      <p:pic>
        <p:nvPicPr>
          <p:cNvPr id="8" name="Picture 2" descr="https://www.grimme.com/thumbs/img/ProductType/76/06/00/p/p_wide/section-control-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4193355"/>
            <a:ext cx="5112978" cy="232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226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2AD2010-F617-44A0-B240-448311787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0" y="4591042"/>
            <a:ext cx="4175116" cy="2266958"/>
          </a:xfrm>
          <a:prstGeom prst="rect">
            <a:avLst/>
          </a:prstGeom>
        </p:spPr>
      </p:pic>
      <p:sp>
        <p:nvSpPr>
          <p:cNvPr id="4" name="Título 2"/>
          <p:cNvSpPr>
            <a:spLocks noGrp="1"/>
          </p:cNvSpPr>
          <p:nvPr>
            <p:ph type="title"/>
          </p:nvPr>
        </p:nvSpPr>
        <p:spPr>
          <a:xfrm>
            <a:off x="228600" y="135667"/>
            <a:ext cx="8750807" cy="81053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s-ES" dirty="0"/>
              <a:t>Ejemplos de ahorros por la implantación de técnicas de Agricultura de Precisión</a:t>
            </a:r>
            <a:endParaRPr lang="en-US" sz="4000" b="1" dirty="0">
              <a:ln>
                <a:solidFill>
                  <a:prstClr val="black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3392" y="2393092"/>
            <a:ext cx="8596668" cy="3880773"/>
          </a:xfrm>
        </p:spPr>
        <p:txBody>
          <a:bodyPr>
            <a:normAutofit/>
          </a:bodyPr>
          <a:lstStyle/>
          <a:p>
            <a:pPr>
              <a:buClr>
                <a:schemeClr val="accent3">
                  <a:lumMod val="50000"/>
                </a:schemeClr>
              </a:buClr>
              <a:buSzPct val="116000"/>
              <a:buFont typeface="+mj-lt"/>
              <a:buAutoNum type="arabicPeriod"/>
            </a:pPr>
            <a:r>
              <a:rPr lang="es-ES" sz="2800" dirty="0"/>
              <a:t>Guiados y </a:t>
            </a:r>
            <a:r>
              <a:rPr lang="es-ES" sz="2800" dirty="0" err="1"/>
              <a:t>autoguiados</a:t>
            </a:r>
            <a:r>
              <a:rPr lang="es-ES" sz="2800" dirty="0"/>
              <a:t> de máquinas</a:t>
            </a:r>
          </a:p>
          <a:p>
            <a:pPr>
              <a:buClr>
                <a:schemeClr val="accent3">
                  <a:lumMod val="50000"/>
                </a:schemeClr>
              </a:buClr>
              <a:buSzPct val="116000"/>
              <a:buFont typeface="+mj-lt"/>
              <a:buAutoNum type="arabicPeriod"/>
            </a:pPr>
            <a:r>
              <a:rPr lang="es-ES" sz="2800" dirty="0"/>
              <a:t>Control de secciones en máquinas</a:t>
            </a:r>
          </a:p>
          <a:p>
            <a:pPr>
              <a:buClr>
                <a:schemeClr val="accent3">
                  <a:lumMod val="50000"/>
                </a:schemeClr>
              </a:buClr>
              <a:buSzPct val="116000"/>
              <a:buFont typeface="+mj-lt"/>
              <a:buAutoNum type="arabicPeriod"/>
            </a:pPr>
            <a:r>
              <a:rPr lang="es-ES" sz="2800" dirty="0"/>
              <a:t>Sistemas de tráfico controlado</a:t>
            </a:r>
          </a:p>
          <a:p>
            <a:pPr>
              <a:buClr>
                <a:schemeClr val="accent3">
                  <a:lumMod val="50000"/>
                </a:schemeClr>
              </a:buClr>
              <a:buSzPct val="116000"/>
              <a:buFont typeface="+mj-lt"/>
              <a:buAutoNum type="arabicPeriod"/>
            </a:pPr>
            <a:r>
              <a:rPr lang="es-ES" sz="2800" dirty="0"/>
              <a:t>Dosificación variable de inputs y monitorización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BDA9B04-9676-4CA3-97F4-7EB2BD1CB934}"/>
              </a:ext>
            </a:extLst>
          </p:cNvPr>
          <p:cNvSpPr txBox="1"/>
          <p:nvPr/>
        </p:nvSpPr>
        <p:spPr>
          <a:xfrm>
            <a:off x="6906154" y="2322060"/>
            <a:ext cx="4176464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5% de ahorro en insumos, MO y reparaciones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A932B4-CF5F-4A92-A4B5-CB443DD58818}"/>
              </a:ext>
            </a:extLst>
          </p:cNvPr>
          <p:cNvSpPr txBox="1"/>
          <p:nvPr/>
        </p:nvSpPr>
        <p:spPr>
          <a:xfrm>
            <a:off x="6744136" y="3105394"/>
            <a:ext cx="277230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8% de ahorro en insumos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77B144-8B28-48E1-BD2A-E600A082AD78}"/>
              </a:ext>
            </a:extLst>
          </p:cNvPr>
          <p:cNvSpPr txBox="1"/>
          <p:nvPr/>
        </p:nvSpPr>
        <p:spPr>
          <a:xfrm>
            <a:off x="6135010" y="3535720"/>
            <a:ext cx="2088232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10% de mejora de rendimientos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C727B21-66D7-45E3-9EB6-682091E762C3}"/>
              </a:ext>
            </a:extLst>
          </p:cNvPr>
          <p:cNvSpPr txBox="1"/>
          <p:nvPr/>
        </p:nvSpPr>
        <p:spPr>
          <a:xfrm>
            <a:off x="8746361" y="4069375"/>
            <a:ext cx="1944216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15% de ahorro en insumos</a:t>
            </a:r>
          </a:p>
        </p:txBody>
      </p:sp>
    </p:spTree>
    <p:extLst>
      <p:ext uri="{BB962C8B-B14F-4D97-AF65-F5344CB8AC3E}">
        <p14:creationId xmlns:p14="http://schemas.microsoft.com/office/powerpoint/2010/main" val="3047740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2E4B78-2E66-479D-9E7B-62C7DDFE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375774"/>
            <a:ext cx="8463617" cy="1320800"/>
          </a:xfrm>
        </p:spPr>
        <p:txBody>
          <a:bodyPr>
            <a:normAutofit/>
          </a:bodyPr>
          <a:lstStyle/>
          <a:p>
            <a:r>
              <a:rPr lang="es-ES" dirty="0"/>
              <a:t>Elimina aplicaciones en solapes y zonas prohibidas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7BF018-8F67-49EE-90F0-00BC29401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 descr="https://cdn.ravenprecision.com/general-uploads/_910x540_fit_center-center/accuboom-spray-zone-910x500.png?mtime=20170926120717">
            <a:extLst>
              <a:ext uri="{FF2B5EF4-FFF2-40B4-BE49-F238E27FC236}">
                <a16:creationId xmlns:a16="http://schemas.microsoft.com/office/drawing/2014/main" id="{3D17F7DF-EADB-47D5-A3B6-E5BC9C9B7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33" y="1574583"/>
            <a:ext cx="8667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9150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D71C4F-8271-4EFA-9C0F-0BB21CD9D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Grado de reducción de producto en pulverizadores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978449-954C-4C66-8474-161B7F2DC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2148114"/>
            <a:ext cx="5143500" cy="44196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B372D6C-B099-43BA-9EF6-5BB38204307D}"/>
              </a:ext>
            </a:extLst>
          </p:cNvPr>
          <p:cNvSpPr/>
          <p:nvPr/>
        </p:nvSpPr>
        <p:spPr>
          <a:xfrm>
            <a:off x="7230836" y="5934670"/>
            <a:ext cx="4961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Fuente: http://www2.ca.uky.edu/agcomm/pubs/aen/aen102/aen102.pdf</a:t>
            </a:r>
          </a:p>
        </p:txBody>
      </p:sp>
      <p:sp>
        <p:nvSpPr>
          <p:cNvPr id="6" name="Flecha: arriba y abajo 5">
            <a:extLst>
              <a:ext uri="{FF2B5EF4-FFF2-40B4-BE49-F238E27FC236}">
                <a16:creationId xmlns:a16="http://schemas.microsoft.com/office/drawing/2014/main" id="{C4FC86F8-83A8-4608-86CA-B02068BB82DA}"/>
              </a:ext>
            </a:extLst>
          </p:cNvPr>
          <p:cNvSpPr/>
          <p:nvPr/>
        </p:nvSpPr>
        <p:spPr>
          <a:xfrm>
            <a:off x="5109030" y="3672114"/>
            <a:ext cx="246742" cy="18288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AC59767-AE6C-414B-917E-CC83363D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678" y="2141528"/>
            <a:ext cx="5368472" cy="306117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9579529-E0D3-4D2D-93C7-35BF15326418}"/>
              </a:ext>
            </a:extLst>
          </p:cNvPr>
          <p:cNvSpPr txBox="1"/>
          <p:nvPr/>
        </p:nvSpPr>
        <p:spPr>
          <a:xfrm>
            <a:off x="3215680" y="3940183"/>
            <a:ext cx="1026243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Anchura</a:t>
            </a:r>
          </a:p>
          <a:p>
            <a:pPr algn="ctr"/>
            <a:r>
              <a:rPr lang="es-ES" dirty="0"/>
              <a:t>25 m</a:t>
            </a: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CAEFF7EC-325E-407B-B02E-1DFC17F35AC4}"/>
              </a:ext>
            </a:extLst>
          </p:cNvPr>
          <p:cNvSpPr/>
          <p:nvPr/>
        </p:nvSpPr>
        <p:spPr>
          <a:xfrm>
            <a:off x="2999656" y="3573016"/>
            <a:ext cx="210096" cy="1440160"/>
          </a:xfrm>
          <a:prstGeom prst="rightBrac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C908261-B43B-4A52-A459-EED1A706FF3B}"/>
              </a:ext>
            </a:extLst>
          </p:cNvPr>
          <p:cNvSpPr txBox="1"/>
          <p:nvPr/>
        </p:nvSpPr>
        <p:spPr>
          <a:xfrm>
            <a:off x="3440490" y="5207782"/>
            <a:ext cx="68961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30 m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CA1C270-B744-4DB1-9F5D-7269360E1626}"/>
              </a:ext>
            </a:extLst>
          </p:cNvPr>
          <p:cNvSpPr/>
          <p:nvPr/>
        </p:nvSpPr>
        <p:spPr>
          <a:xfrm>
            <a:off x="4373972" y="3972623"/>
            <a:ext cx="648072" cy="5814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30769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Dosificación variable de insumos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7270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3D6597-0A4F-4AD8-93BD-674FD57FC3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270000"/>
            <a:ext cx="4934380" cy="3489382"/>
          </a:xfrm>
          <a:prstGeom prst="rect">
            <a:avLst/>
          </a:prstGeom>
        </p:spPr>
      </p:pic>
      <p:sp>
        <p:nvSpPr>
          <p:cNvPr id="16" name="Título 2"/>
          <p:cNvSpPr>
            <a:spLocks noGrp="1"/>
          </p:cNvSpPr>
          <p:nvPr>
            <p:ph type="title"/>
          </p:nvPr>
        </p:nvSpPr>
        <p:spPr>
          <a:xfrm>
            <a:off x="1069848" y="609600"/>
            <a:ext cx="8625695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Dosificación variable de inputs. </a:t>
            </a:r>
            <a:r>
              <a:rPr lang="es-ES" sz="2700" i="1" dirty="0"/>
              <a:t>Variable </a:t>
            </a:r>
            <a:r>
              <a:rPr lang="es-ES" sz="2700" i="1" dirty="0" err="1"/>
              <a:t>Rate</a:t>
            </a:r>
            <a:r>
              <a:rPr lang="es-ES" sz="2700" i="1" dirty="0"/>
              <a:t> </a:t>
            </a:r>
            <a:r>
              <a:rPr lang="es-ES" sz="2700" i="1" dirty="0" err="1"/>
              <a:t>Application</a:t>
            </a:r>
            <a:endParaRPr lang="en-US" i="1" dirty="0"/>
          </a:p>
        </p:txBody>
      </p:sp>
      <p:sp>
        <p:nvSpPr>
          <p:cNvPr id="18" name="Marcador de contenido 2"/>
          <p:cNvSpPr>
            <a:spLocks noGrp="1"/>
          </p:cNvSpPr>
          <p:nvPr>
            <p:ph idx="1"/>
          </p:nvPr>
        </p:nvSpPr>
        <p:spPr>
          <a:xfrm>
            <a:off x="819658" y="2129294"/>
            <a:ext cx="4882137" cy="4110722"/>
          </a:xfrm>
        </p:spPr>
        <p:txBody>
          <a:bodyPr>
            <a:noAutofit/>
          </a:bodyPr>
          <a:lstStyle/>
          <a:p>
            <a:r>
              <a:rPr lang="es-ES" sz="2400" dirty="0"/>
              <a:t>Reducción de costes mediante optimización del potencial productivo de diferentes partes de la parcela (unidades de manejo).</a:t>
            </a:r>
          </a:p>
          <a:p>
            <a:r>
              <a:rPr lang="es-ES" sz="2400" dirty="0"/>
              <a:t>De gran interés para inputs de coste elevado.</a:t>
            </a:r>
          </a:p>
          <a:p>
            <a:r>
              <a:rPr lang="es-ES" sz="2400" dirty="0"/>
              <a:t>Opciones:</a:t>
            </a:r>
          </a:p>
          <a:p>
            <a:pPr lvl="1"/>
            <a:r>
              <a:rPr lang="es-ES" sz="2000" dirty="0"/>
              <a:t>Basada en mapas de prescripción</a:t>
            </a:r>
          </a:p>
          <a:p>
            <a:pPr lvl="1"/>
            <a:r>
              <a:rPr lang="es-ES" sz="2000" dirty="0"/>
              <a:t>Basada en sensores en tiempo real</a:t>
            </a:r>
          </a:p>
          <a:p>
            <a:endParaRPr lang="en-US" sz="2400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0016" y="4517345"/>
            <a:ext cx="2629591" cy="214130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ABE0136-0303-4FE6-9D68-875AEA4792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38" t="29254"/>
          <a:stretch/>
        </p:blipFill>
        <p:spPr>
          <a:xfrm>
            <a:off x="9840416" y="112072"/>
            <a:ext cx="2186700" cy="204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060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1020DF-5460-4047-BBB4-F69729F1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¿Qué dosis se pueden variar?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CC1BAE-B812-4541-973D-296307822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600" dirty="0"/>
              <a:t>Semilla</a:t>
            </a:r>
          </a:p>
          <a:p>
            <a:r>
              <a:rPr lang="es-ES" sz="3600" dirty="0"/>
              <a:t>Fertilizante</a:t>
            </a:r>
          </a:p>
          <a:p>
            <a:r>
              <a:rPr lang="es-ES" sz="3600" dirty="0"/>
              <a:t>Fitosanitarios</a:t>
            </a:r>
          </a:p>
          <a:p>
            <a:r>
              <a:rPr lang="es-ES" sz="3600" dirty="0"/>
              <a:t>Agua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CBE787-FD09-40D7-B9DF-5DC98E3B3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4941168"/>
            <a:ext cx="3897474" cy="16001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BE2381B-2F2B-43D3-BCFD-08A5B3AF1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16944"/>
            <a:ext cx="2952328" cy="2184032"/>
          </a:xfrm>
          <a:prstGeom prst="rect">
            <a:avLst/>
          </a:prstGeom>
        </p:spPr>
      </p:pic>
      <p:pic>
        <p:nvPicPr>
          <p:cNvPr id="7" name="Picture 4" descr="Riego con caudal variable (VRI) de Valley">
            <a:extLst>
              <a:ext uri="{FF2B5EF4-FFF2-40B4-BE49-F238E27FC236}">
                <a16:creationId xmlns:a16="http://schemas.microsoft.com/office/drawing/2014/main" id="{D7826C09-EF9C-465A-A2E5-8800B460B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7"/>
          <a:stretch/>
        </p:blipFill>
        <p:spPr bwMode="auto">
          <a:xfrm>
            <a:off x="6065698" y="4790415"/>
            <a:ext cx="4320480" cy="181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610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olagrupo.com/data/eshop/solagrupo/uploads/images/Apartats%20web/Elektra/Element%20elektra.jpg">
            <a:extLst>
              <a:ext uri="{FF2B5EF4-FFF2-40B4-BE49-F238E27FC236}">
                <a16:creationId xmlns:a16="http://schemas.microsoft.com/office/drawing/2014/main" id="{EC2F37FC-10A8-43A6-ABF9-08911CE0E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265" y="816637"/>
            <a:ext cx="6293282" cy="473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6A727F6-994D-44D5-86E9-CC8C71590852}"/>
              </a:ext>
            </a:extLst>
          </p:cNvPr>
          <p:cNvSpPr/>
          <p:nvPr/>
        </p:nvSpPr>
        <p:spPr>
          <a:xfrm>
            <a:off x="2366062" y="3854468"/>
            <a:ext cx="2275483" cy="271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EA0242-FA2A-42E5-8B9B-F7672C7F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Dosificación variable en sembradoras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07423F-54E7-43DE-8FA7-8A6CB23B5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2160590"/>
            <a:ext cx="4829464" cy="3880773"/>
          </a:xfrm>
        </p:spPr>
        <p:txBody>
          <a:bodyPr>
            <a:normAutofit fontScale="92500"/>
          </a:bodyPr>
          <a:lstStyle/>
          <a:p>
            <a:r>
              <a:rPr lang="es-ES" dirty="0"/>
              <a:t>El mecanismo de dosificación de la sembradora (tren cinemático) está desconectado de las ruedas de mando y por tanto independizado del avance de la máquina.</a:t>
            </a:r>
          </a:p>
          <a:p>
            <a:r>
              <a:rPr lang="es-ES" dirty="0"/>
              <a:t>El mecanismo está controlado por un motor hidráulico o eléctrico paso a paso.</a:t>
            </a:r>
          </a:p>
          <a:p>
            <a:r>
              <a:rPr lang="es-ES" dirty="0"/>
              <a:t>Es importante conocer la velocidad sobre el suelo. Opciones: Velocidad receptor GNSS, radar, velocidad vehículo vía CANBUS.</a:t>
            </a:r>
          </a:p>
          <a:p>
            <a:r>
              <a:rPr lang="es-ES" dirty="0"/>
              <a:t>La regulación puede ser única para todo el ancho de trabajo o individual bota a bota en sembradoras </a:t>
            </a:r>
            <a:r>
              <a:rPr lang="es-ES" dirty="0" err="1"/>
              <a:t>monograno</a:t>
            </a:r>
            <a:r>
              <a:rPr lang="es-ES" dirty="0"/>
              <a:t>.</a:t>
            </a: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B3F1E5FB-E078-4CD8-B85A-5193C8A65BC4}"/>
              </a:ext>
            </a:extLst>
          </p:cNvPr>
          <p:cNvSpPr/>
          <p:nvPr/>
        </p:nvSpPr>
        <p:spPr>
          <a:xfrm rot="20714104" flipV="1">
            <a:off x="4878900" y="3532954"/>
            <a:ext cx="3327174" cy="281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2D129A-C15B-4323-A9D9-F75F19D4CBE6}"/>
              </a:ext>
            </a:extLst>
          </p:cNvPr>
          <p:cNvSpPr/>
          <p:nvPr/>
        </p:nvSpPr>
        <p:spPr>
          <a:xfrm>
            <a:off x="1156855" y="60887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hlinkClick r:id="rId3"/>
              </a:rPr>
              <a:t>https://www.youtube.com/watch?time_continue=220&amp;v=IJeSw2JV5b8&amp;feature=emb_logo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F70E5CB-B34F-4C36-9394-14CAD9D6D993}"/>
              </a:ext>
            </a:extLst>
          </p:cNvPr>
          <p:cNvSpPr txBox="1"/>
          <p:nvPr/>
        </p:nvSpPr>
        <p:spPr>
          <a:xfrm>
            <a:off x="7252855" y="6323890"/>
            <a:ext cx="51488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ver</a:t>
            </a:r>
          </a:p>
        </p:txBody>
      </p:sp>
    </p:spTree>
    <p:extLst>
      <p:ext uri="{BB962C8B-B14F-4D97-AF65-F5344CB8AC3E}">
        <p14:creationId xmlns:p14="http://schemas.microsoft.com/office/powerpoint/2010/main" val="20889288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A0242-FA2A-42E5-8B9B-F7672C7F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Dosificación variable en abonadoras de proyección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07423F-54E7-43DE-8FA7-8A6CB23B5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2160590"/>
            <a:ext cx="4829464" cy="3880773"/>
          </a:xfrm>
        </p:spPr>
        <p:txBody>
          <a:bodyPr>
            <a:normAutofit/>
          </a:bodyPr>
          <a:lstStyle/>
          <a:p>
            <a:r>
              <a:rPr lang="es-ES" dirty="0"/>
              <a:t>Máquinas muy complejas de adaptar a la dosificación variable real.</a:t>
            </a:r>
          </a:p>
          <a:p>
            <a:r>
              <a:rPr lang="es-ES" dirty="0"/>
              <a:t>Actuadores electrohidráulicos que regulan el caudal y el punto de descarga de fertilizante de la tolva en el disco.</a:t>
            </a:r>
          </a:p>
          <a:p>
            <a:r>
              <a:rPr lang="es-ES" dirty="0"/>
              <a:t>Equipan células de carga para verificar la dosificación</a:t>
            </a:r>
          </a:p>
          <a:p>
            <a:r>
              <a:rPr lang="es-ES" dirty="0"/>
              <a:t>La regulación puede ser única para todo el ancho de trabajo por mitades si tiene dos discos o por segmentos de hasta 1-2 m.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669B327-8BC2-498B-8196-32A92D6D9D1D}"/>
              </a:ext>
            </a:extLst>
          </p:cNvPr>
          <p:cNvSpPr/>
          <p:nvPr/>
        </p:nvSpPr>
        <p:spPr>
          <a:xfrm>
            <a:off x="608857" y="6248400"/>
            <a:ext cx="521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/>
              </a:rPr>
              <a:t>https://www.youtube.com/watch?v=OsSusnnsIlk</a:t>
            </a:r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05C9848-2C15-49C5-AC61-4505D5A67AF0}"/>
              </a:ext>
            </a:extLst>
          </p:cNvPr>
          <p:cNvSpPr/>
          <p:nvPr/>
        </p:nvSpPr>
        <p:spPr>
          <a:xfrm>
            <a:off x="5950857" y="6248400"/>
            <a:ext cx="5487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/>
              </a:rPr>
              <a:t>https://www.youtube.com/watch?v=5Tc82omA3hM</a:t>
            </a:r>
            <a:endParaRPr lang="es-ES" dirty="0"/>
          </a:p>
        </p:txBody>
      </p:sp>
      <p:pic>
        <p:nvPicPr>
          <p:cNvPr id="5122" name="Picture 2" descr="https://res-5.cloudinary.com/kvernelandgroup/image/upload/c_scale,w_500/q_auto:eco/KV-Exacta-TL-GEOSPREAD-003-jpg-g1avv0gmub">
            <a:extLst>
              <a:ext uri="{FF2B5EF4-FFF2-40B4-BE49-F238E27FC236}">
                <a16:creationId xmlns:a16="http://schemas.microsoft.com/office/drawing/2014/main" id="{E73AD7D1-C829-425B-92CA-EB7ED091A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98487"/>
            <a:ext cx="5894220" cy="241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45C61DD-95BB-4A88-9819-FDC56D4EB3A8}"/>
              </a:ext>
            </a:extLst>
          </p:cNvPr>
          <p:cNvSpPr txBox="1"/>
          <p:nvPr/>
        </p:nvSpPr>
        <p:spPr>
          <a:xfrm>
            <a:off x="4935289" y="5881003"/>
            <a:ext cx="51488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ver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8AAC367-ECC3-49BC-99A2-34EDC237F4EE}"/>
              </a:ext>
            </a:extLst>
          </p:cNvPr>
          <p:cNvSpPr txBox="1"/>
          <p:nvPr/>
        </p:nvSpPr>
        <p:spPr>
          <a:xfrm>
            <a:off x="6096000" y="5879068"/>
            <a:ext cx="51488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ver</a:t>
            </a:r>
          </a:p>
        </p:txBody>
      </p:sp>
    </p:spTree>
    <p:extLst>
      <p:ext uri="{BB962C8B-B14F-4D97-AF65-F5344CB8AC3E}">
        <p14:creationId xmlns:p14="http://schemas.microsoft.com/office/powerpoint/2010/main" val="37607887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A0242-FA2A-42E5-8B9B-F7672C7F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Dosificación variable en productos líquidos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07423F-54E7-43DE-8FA7-8A6CB23B5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2160590"/>
            <a:ext cx="4513942" cy="3880773"/>
          </a:xfrm>
        </p:spPr>
        <p:txBody>
          <a:bodyPr>
            <a:normAutofit/>
          </a:bodyPr>
          <a:lstStyle/>
          <a:p>
            <a:r>
              <a:rPr lang="es-ES" dirty="0"/>
              <a:t>Máquinas más sencillas desde el punto de vista de la regulación.</a:t>
            </a:r>
          </a:p>
          <a:p>
            <a:r>
              <a:rPr lang="es-ES" dirty="0"/>
              <a:t>La presión del fluido es el elemento regulador.</a:t>
            </a:r>
          </a:p>
          <a:p>
            <a:r>
              <a:rPr lang="es-ES" dirty="0"/>
              <a:t>Dependiendo del número de secciones puede ser más o menos efectiva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DB802D-904A-48FA-8EC3-E87CCBB05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265" y="1618759"/>
            <a:ext cx="6259464" cy="462964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6409CAF-EB85-4834-B90E-E54B0ADC26DC}"/>
              </a:ext>
            </a:extLst>
          </p:cNvPr>
          <p:cNvSpPr/>
          <p:nvPr/>
        </p:nvSpPr>
        <p:spPr>
          <a:xfrm>
            <a:off x="667657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hlinkClick r:id="rId3"/>
              </a:rPr>
              <a:t>https://www.youtube.com/watch?time_continue=5&amp;v=gby3Rh7nRs8&amp;feature=emb_logo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90D80DE-75E9-4922-AED2-D09897E013C9}"/>
              </a:ext>
            </a:extLst>
          </p:cNvPr>
          <p:cNvSpPr txBox="1"/>
          <p:nvPr/>
        </p:nvSpPr>
        <p:spPr>
          <a:xfrm>
            <a:off x="741145" y="5941850"/>
            <a:ext cx="51488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ver</a:t>
            </a:r>
          </a:p>
        </p:txBody>
      </p:sp>
    </p:spTree>
    <p:extLst>
      <p:ext uri="{BB962C8B-B14F-4D97-AF65-F5344CB8AC3E}">
        <p14:creationId xmlns:p14="http://schemas.microsoft.com/office/powerpoint/2010/main" val="4077368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1673F9E-29E9-472B-93A9-274942415B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379074" y="5283200"/>
            <a:ext cx="1331070" cy="1930399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ES" sz="40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Tipos de dosificación variable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A59D398-682F-45B9-B706-08D894FF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799" y="1642269"/>
            <a:ext cx="4120896" cy="576262"/>
          </a:xfrm>
        </p:spPr>
        <p:txBody>
          <a:bodyPr/>
          <a:lstStyle/>
          <a:p>
            <a:pPr algn="ctr"/>
            <a:r>
              <a:rPr lang="es-ES" dirty="0"/>
              <a:t>Basada en mapas</a:t>
            </a:r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0B122075-5386-41F0-A057-3CA3814A17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r>
              <a:rPr lang="es-ES" dirty="0"/>
              <a:t>Un mapa con las diferentes zonas </a:t>
            </a:r>
            <a:r>
              <a:rPr lang="es-ES" b="1" dirty="0"/>
              <a:t>elaborado previamente</a:t>
            </a:r>
            <a:r>
              <a:rPr lang="es-ES" dirty="0"/>
              <a:t> en un Sistema de Información Geográfica se carga en la máquina. La información también procede de sensores, pero hay un procesado intermedio</a:t>
            </a:r>
          </a:p>
          <a:p>
            <a:pPr>
              <a:buFont typeface="+mj-lt"/>
              <a:buAutoNum type="arabicPeriod"/>
            </a:pPr>
            <a:r>
              <a:rPr lang="es-ES" dirty="0"/>
              <a:t>La pantalla de la máquina según circula sobre el mapa lo consulta en función de la ubicación GNSS.</a:t>
            </a:r>
          </a:p>
          <a:p>
            <a:pPr>
              <a:buFont typeface="+mj-lt"/>
              <a:buAutoNum type="arabicPeriod"/>
            </a:pPr>
            <a:r>
              <a:rPr lang="es-ES" dirty="0"/>
              <a:t>La pantalla comanda la máquina que realiza la aplicación (ISOBUS).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BD387C6B-460D-4028-8EFC-664129485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5520" y="1642269"/>
            <a:ext cx="4120896" cy="576262"/>
          </a:xfrm>
        </p:spPr>
        <p:txBody>
          <a:bodyPr/>
          <a:lstStyle/>
          <a:p>
            <a:pPr algn="ctr"/>
            <a:r>
              <a:rPr lang="es-ES" dirty="0"/>
              <a:t>Basada en sensores</a:t>
            </a:r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54F35948-83A5-4186-B63A-C70EF1B06F8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r>
              <a:rPr lang="es-ES" dirty="0"/>
              <a:t>No requiere ni de mapa previo ni posicionamiento GNSS.</a:t>
            </a:r>
          </a:p>
          <a:p>
            <a:pPr>
              <a:buFont typeface="+mj-lt"/>
              <a:buAutoNum type="arabicPeriod"/>
            </a:pPr>
            <a:r>
              <a:rPr lang="es-ES" dirty="0"/>
              <a:t>Un sensor mide las propiedades del cultivo o el suelo sobre la marcha.</a:t>
            </a:r>
          </a:p>
          <a:p>
            <a:pPr>
              <a:buFont typeface="+mj-lt"/>
              <a:buAutoNum type="arabicPeriod"/>
            </a:pPr>
            <a:r>
              <a:rPr lang="es-ES" dirty="0"/>
              <a:t>Dependiendo del sensor es posible que haya que dar pasadas de calibración previas.</a:t>
            </a:r>
          </a:p>
          <a:p>
            <a:pPr>
              <a:buFont typeface="+mj-lt"/>
              <a:buAutoNum type="arabicPeriod"/>
            </a:pPr>
            <a:r>
              <a:rPr lang="es-ES" dirty="0"/>
              <a:t>El sensor directamente, o través de una pantalla, comanda la máquina que realiza la aplicación.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B05125D-247A-4F55-BE08-C2F63AA8B7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6416" y="4927601"/>
            <a:ext cx="2304256" cy="187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6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/>
          <p:cNvSpPr/>
          <p:nvPr/>
        </p:nvSpPr>
        <p:spPr>
          <a:xfrm>
            <a:off x="573758" y="2158941"/>
            <a:ext cx="2909111" cy="3846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Título 2"/>
          <p:cNvSpPr>
            <a:spLocks noGrp="1"/>
          </p:cNvSpPr>
          <p:nvPr>
            <p:ph type="title"/>
          </p:nvPr>
        </p:nvSpPr>
        <p:spPr>
          <a:xfrm>
            <a:off x="729686" y="243560"/>
            <a:ext cx="7676356" cy="1320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3600" dirty="0"/>
              <a:t>Dosificación variable basada en mapas: Fuentes de datos</a:t>
            </a:r>
            <a:endParaRPr lang="en-US" sz="3600" dirty="0"/>
          </a:p>
        </p:txBody>
      </p:sp>
      <p:sp>
        <p:nvSpPr>
          <p:cNvPr id="2" name="Rectángulo 1"/>
          <p:cNvSpPr/>
          <p:nvPr/>
        </p:nvSpPr>
        <p:spPr>
          <a:xfrm>
            <a:off x="573757" y="2158940"/>
            <a:ext cx="2909111" cy="9632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Mapeado  suelos</a:t>
            </a:r>
          </a:p>
        </p:txBody>
      </p:sp>
      <p:pic>
        <p:nvPicPr>
          <p:cNvPr id="3074" name="Picture 2" descr="Msp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33" b="10598"/>
          <a:stretch/>
        </p:blipFill>
        <p:spPr bwMode="auto">
          <a:xfrm>
            <a:off x="573757" y="3417132"/>
            <a:ext cx="2893889" cy="217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66867E39-3374-49AC-B75D-9BE46D9749EA}"/>
              </a:ext>
            </a:extLst>
          </p:cNvPr>
          <p:cNvSpPr/>
          <p:nvPr/>
        </p:nvSpPr>
        <p:spPr>
          <a:xfrm>
            <a:off x="3852567" y="2158941"/>
            <a:ext cx="2909111" cy="3846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BC147EB-DEFE-466C-BC15-48E79BADB175}"/>
              </a:ext>
            </a:extLst>
          </p:cNvPr>
          <p:cNvSpPr/>
          <p:nvPr/>
        </p:nvSpPr>
        <p:spPr>
          <a:xfrm>
            <a:off x="3852566" y="2158940"/>
            <a:ext cx="2909111" cy="9632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Monitor de rendimiento en cosechadora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D42D805-9564-4AB0-A90F-83B0B5BBF55E}"/>
              </a:ext>
            </a:extLst>
          </p:cNvPr>
          <p:cNvSpPr/>
          <p:nvPr/>
        </p:nvSpPr>
        <p:spPr>
          <a:xfrm>
            <a:off x="7201755" y="2158941"/>
            <a:ext cx="2909111" cy="3846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1788C0B-67F0-4468-82EC-129B6F772459}"/>
              </a:ext>
            </a:extLst>
          </p:cNvPr>
          <p:cNvSpPr/>
          <p:nvPr/>
        </p:nvSpPr>
        <p:spPr>
          <a:xfrm>
            <a:off x="7201754" y="2158940"/>
            <a:ext cx="2909111" cy="9632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Imágenes de satélite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48B4CB23-5317-4C61-A8CC-F317F23C89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598"/>
          <a:stretch/>
        </p:blipFill>
        <p:spPr>
          <a:xfrm>
            <a:off x="7207141" y="3427495"/>
            <a:ext cx="2862373" cy="202733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C428B346-75FA-451D-B042-628C1A1B4349}"/>
              </a:ext>
            </a:extLst>
          </p:cNvPr>
          <p:cNvSpPr txBox="1"/>
          <p:nvPr/>
        </p:nvSpPr>
        <p:spPr>
          <a:xfrm rot="19513184">
            <a:off x="9321884" y="2860624"/>
            <a:ext cx="1162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Gratis</a:t>
            </a:r>
          </a:p>
        </p:txBody>
      </p:sp>
      <p:sp>
        <p:nvSpPr>
          <p:cNvPr id="14" name="CuadroTexto 13"/>
          <p:cNvSpPr txBox="1"/>
          <p:nvPr/>
        </p:nvSpPr>
        <p:spPr>
          <a:xfrm rot="19513184">
            <a:off x="2505681" y="2860626"/>
            <a:ext cx="146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40 €/ha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1690C7-5F5D-4B50-9BDA-9771820253B8}"/>
              </a:ext>
            </a:extLst>
          </p:cNvPr>
          <p:cNvSpPr/>
          <p:nvPr/>
        </p:nvSpPr>
        <p:spPr>
          <a:xfrm>
            <a:off x="3989472" y="6006656"/>
            <a:ext cx="25584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https://www.youtube.com/watch?v=vZmS9Y2_X8A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17CE49E-535C-4497-BC74-A241F145C7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75"/>
          <a:stretch/>
        </p:blipFill>
        <p:spPr>
          <a:xfrm>
            <a:off x="3837344" y="3417132"/>
            <a:ext cx="2900841" cy="222918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 rot="19513184">
            <a:off x="5515298" y="2737515"/>
            <a:ext cx="17363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Gratis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(coste marginal)</a:t>
            </a:r>
          </a:p>
        </p:txBody>
      </p:sp>
    </p:spTree>
    <p:extLst>
      <p:ext uri="{BB962C8B-B14F-4D97-AF65-F5344CB8AC3E}">
        <p14:creationId xmlns:p14="http://schemas.microsoft.com/office/powerpoint/2010/main" val="2042084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Posicionamiento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6598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F88628-A758-41BF-AD5B-5A5401ABB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5796C-9B47-43C3-8DAC-60CF24892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C3660C-2097-4D6D-88DE-B4B1EE2DE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112" y="0"/>
            <a:ext cx="10675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58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1E0C5FD-F689-447E-A946-97807C2A4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369" y="3225027"/>
            <a:ext cx="3630954" cy="2723216"/>
          </a:xfrm>
          <a:prstGeom prst="rect">
            <a:avLst/>
          </a:prstGeom>
        </p:spPr>
      </p:pic>
      <p:pic>
        <p:nvPicPr>
          <p:cNvPr id="7" name="Marcador de contenido 3">
            <a:extLst>
              <a:ext uri="{FF2B5EF4-FFF2-40B4-BE49-F238E27FC236}">
                <a16:creationId xmlns:a16="http://schemas.microsoft.com/office/drawing/2014/main" id="{A790DD8B-B249-42FF-8D69-D54788E967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030"/>
          <a:stretch/>
        </p:blipFill>
        <p:spPr>
          <a:xfrm>
            <a:off x="359608" y="949162"/>
            <a:ext cx="8044238" cy="58120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7680" y="127827"/>
            <a:ext cx="11284712" cy="1320800"/>
          </a:xfrm>
        </p:spPr>
        <p:txBody>
          <a:bodyPr>
            <a:normAutofit/>
          </a:bodyPr>
          <a:lstStyle/>
          <a:p>
            <a:r>
              <a:rPr lang="es-ES" dirty="0"/>
              <a:t>Ejemplo de datos de una cosechadora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94775"/>
            <a:ext cx="3466228" cy="404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490522" y="5948243"/>
            <a:ext cx="4593974" cy="924877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lvl="1" indent="0" algn="ctr">
              <a:lnSpc>
                <a:spcPct val="90000"/>
              </a:lnSpc>
              <a:buNone/>
            </a:pPr>
            <a:r>
              <a:rPr lang="es-ES" altLang="es-ES" sz="2000" b="1" dirty="0">
                <a:solidFill>
                  <a:schemeClr val="bg1"/>
                </a:solidFill>
              </a:rPr>
              <a:t>Datos brutos extraídos del monitor de rendimiento de una cosechadora</a:t>
            </a:r>
            <a:endParaRPr lang="es-ES" altLang="es-ES" sz="1800" b="1" dirty="0">
              <a:solidFill>
                <a:schemeClr val="bg1"/>
              </a:solidFill>
            </a:endParaRPr>
          </a:p>
          <a:p>
            <a:pPr lvl="2" algn="ctr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s-ES" altLang="es-ES" sz="1800" b="1" dirty="0">
              <a:solidFill>
                <a:schemeClr val="bg1"/>
              </a:solidFill>
            </a:endParaRPr>
          </a:p>
          <a:p>
            <a:pPr lvl="2" algn="ctr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s-ES" altLang="es-ES" sz="1800" b="1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0EBECD3-5038-4F79-8DE3-4DD92B9A4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846" y="871654"/>
            <a:ext cx="38100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393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24028F6-BB31-4188-898B-553870F1C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Mapa de prescripción a partir de imágenes de satélite con SATIVUM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15530D67-882E-4392-A233-8EA5600D3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6C2355-B523-4318-B67B-95A76CAF8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244" y="2125327"/>
            <a:ext cx="5803075" cy="435230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432321E-912B-48E4-A46F-FE8A71E27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" y="2125327"/>
            <a:ext cx="5803075" cy="43523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6372FEE-25A0-4E6D-BAE7-D6C079A90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252" y="687120"/>
            <a:ext cx="3752602" cy="28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644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90BC0ACC-D530-44B2-98FC-F16939267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Carga de datos en la máquina (Müller-</a:t>
            </a:r>
            <a:r>
              <a:rPr lang="es-ES" dirty="0" err="1"/>
              <a:t>Elektronik</a:t>
            </a:r>
            <a:r>
              <a:rPr lang="es-ES" dirty="0"/>
              <a:t>)</a:t>
            </a:r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6331896E-EAAE-4BB0-A71C-64E7004F6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86AF7DF-C4F9-47B1-9C5D-6EAFBC7AE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4" y="2357538"/>
            <a:ext cx="5218687" cy="39140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B6E3CC8-C2AD-4326-9A74-ED1CF0240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513" y="2357538"/>
            <a:ext cx="5218687" cy="391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738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1A577-F186-4248-B643-72B9333DF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Aplicación real en campo</a:t>
            </a:r>
          </a:p>
        </p:txBody>
      </p:sp>
      <p:pic>
        <p:nvPicPr>
          <p:cNvPr id="4" name="WhatsApp Video 2023-02-11 at 11.06.58">
            <a:hlinkClick r:id="" action="ppaction://media"/>
            <a:extLst>
              <a:ext uri="{FF2B5EF4-FFF2-40B4-BE49-F238E27FC236}">
                <a16:creationId xmlns:a16="http://schemas.microsoft.com/office/drawing/2014/main" id="{5496FCAE-AA61-41B5-BA9F-2FA2ED20F8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3224" y="1428750"/>
            <a:ext cx="7982769" cy="4518025"/>
          </a:xfrm>
        </p:spPr>
      </p:pic>
    </p:spTree>
    <p:extLst>
      <p:ext uri="{BB962C8B-B14F-4D97-AF65-F5344CB8AC3E}">
        <p14:creationId xmlns:p14="http://schemas.microsoft.com/office/powerpoint/2010/main" val="131158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3C5ABB-0D02-47A6-A819-B6380AF6A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Cosas para llevarse a casa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584CF8-E5AC-4ECA-8AFC-24041AD4B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A tener en cuenta en insumos de coste alto: Fertilizante</a:t>
            </a:r>
          </a:p>
          <a:p>
            <a:r>
              <a:rPr lang="es-ES" sz="2400" dirty="0"/>
              <a:t>Sobrecoste del equipo importante</a:t>
            </a:r>
          </a:p>
          <a:p>
            <a:r>
              <a:rPr lang="es-ES" sz="2400" dirty="0"/>
              <a:t>No “es de uso directo” implica tomar decisiones y conocimiento agronómico</a:t>
            </a:r>
          </a:p>
          <a:p>
            <a:r>
              <a:rPr lang="es-ES" sz="2400" dirty="0"/>
              <a:t>Constituye la verdadera esencia de la agricultura de precisión</a:t>
            </a:r>
          </a:p>
          <a:p>
            <a:r>
              <a:rPr lang="es-ES" sz="2400" dirty="0"/>
              <a:t>SATIVUM te facilita crear mapas con varias imágenes de satélite.</a:t>
            </a:r>
          </a:p>
        </p:txBody>
      </p:sp>
    </p:spTree>
    <p:extLst>
      <p:ext uri="{BB962C8B-B14F-4D97-AF65-F5344CB8AC3E}">
        <p14:creationId xmlns:p14="http://schemas.microsoft.com/office/powerpoint/2010/main" val="12141612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CB529C-3B3E-43C8-9FD5-743ACA759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Todas las tecnologías en una sola aplicación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23F01A-BD8F-4552-A505-8D0306717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 descr="Imagen">
            <a:extLst>
              <a:ext uri="{FF2B5EF4-FFF2-40B4-BE49-F238E27FC236}">
                <a16:creationId xmlns:a16="http://schemas.microsoft.com/office/drawing/2014/main" id="{E4A439F7-2D75-46CB-90A7-E876BD7DD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872" y="2597150"/>
            <a:ext cx="3350761" cy="335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D8F4A2-E9B5-468A-ACF5-E2F3BDDAC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111" y="2578100"/>
            <a:ext cx="3350761" cy="3350761"/>
          </a:xfrm>
          <a:prstGeom prst="rect">
            <a:avLst/>
          </a:prstGeom>
        </p:spPr>
      </p:pic>
      <p:pic>
        <p:nvPicPr>
          <p:cNvPr id="1028" name="Picture 4" descr="Imagen">
            <a:extLst>
              <a:ext uri="{FF2B5EF4-FFF2-40B4-BE49-F238E27FC236}">
                <a16:creationId xmlns:a16="http://schemas.microsoft.com/office/drawing/2014/main" id="{552A7170-B23F-4443-A504-1D419ACEB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578100"/>
            <a:ext cx="3350761" cy="335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6CDE189-80C0-4813-A487-66EA08A1B11C}"/>
              </a:ext>
            </a:extLst>
          </p:cNvPr>
          <p:cNvSpPr txBox="1"/>
          <p:nvPr/>
        </p:nvSpPr>
        <p:spPr>
          <a:xfrm>
            <a:off x="1657970" y="2808290"/>
            <a:ext cx="1826141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Siembra directa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39DF82B-3E49-489A-8635-B0152849EEE4}"/>
              </a:ext>
            </a:extLst>
          </p:cNvPr>
          <p:cNvSpPr txBox="1"/>
          <p:nvPr/>
        </p:nvSpPr>
        <p:spPr>
          <a:xfrm>
            <a:off x="3115203" y="6271553"/>
            <a:ext cx="3801041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Abonado y siembra en un solo pase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4951FF7C-5F17-4E6C-9A0D-AA581FD3894F}"/>
              </a:ext>
            </a:extLst>
          </p:cNvPr>
          <p:cNvSpPr/>
          <p:nvPr/>
        </p:nvSpPr>
        <p:spPr>
          <a:xfrm rot="13888550">
            <a:off x="2329179" y="5680251"/>
            <a:ext cx="978408" cy="48463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2CD472E7-8A0E-4B90-BB22-C64B40AF7DBC}"/>
              </a:ext>
            </a:extLst>
          </p:cNvPr>
          <p:cNvSpPr/>
          <p:nvPr/>
        </p:nvSpPr>
        <p:spPr>
          <a:xfrm rot="18260252">
            <a:off x="7090411" y="5645833"/>
            <a:ext cx="978408" cy="48463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D122735-193F-43DA-957B-EDE72BF1DA3D}"/>
              </a:ext>
            </a:extLst>
          </p:cNvPr>
          <p:cNvSpPr txBox="1"/>
          <p:nvPr/>
        </p:nvSpPr>
        <p:spPr>
          <a:xfrm>
            <a:off x="4163561" y="2231921"/>
            <a:ext cx="2874633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err="1"/>
              <a:t>Autoguiado</a:t>
            </a:r>
            <a:r>
              <a:rPr lang="es-ES" dirty="0"/>
              <a:t> curvo con RTK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46527AB-FC24-4D4B-987E-C7BB55A8E9B6}"/>
              </a:ext>
            </a:extLst>
          </p:cNvPr>
          <p:cNvSpPr txBox="1"/>
          <p:nvPr/>
        </p:nvSpPr>
        <p:spPr>
          <a:xfrm>
            <a:off x="5161249" y="3083337"/>
            <a:ext cx="1686167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err="1"/>
              <a:t>Dosif</a:t>
            </a:r>
            <a:r>
              <a:rPr lang="es-ES" dirty="0"/>
              <a:t>. Variable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EE30FFB-9CBF-4D62-A372-DF35B15FB79B}"/>
              </a:ext>
            </a:extLst>
          </p:cNvPr>
          <p:cNvSpPr txBox="1"/>
          <p:nvPr/>
        </p:nvSpPr>
        <p:spPr>
          <a:xfrm>
            <a:off x="5197169" y="5141406"/>
            <a:ext cx="204895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Control de tramos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E2B5EBA-DC70-4595-A4AF-F990F9D71B56}"/>
              </a:ext>
            </a:extLst>
          </p:cNvPr>
          <p:cNvSpPr txBox="1"/>
          <p:nvPr/>
        </p:nvSpPr>
        <p:spPr>
          <a:xfrm>
            <a:off x="9661429" y="857152"/>
            <a:ext cx="2040430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¿Sistema de tráfico controlado?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36D0AAC-6ABF-4446-9460-42CC0ECE3DB2}"/>
              </a:ext>
            </a:extLst>
          </p:cNvPr>
          <p:cNvSpPr txBox="1"/>
          <p:nvPr/>
        </p:nvSpPr>
        <p:spPr>
          <a:xfrm>
            <a:off x="10379480" y="6428782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Eusebio Miguel</a:t>
            </a:r>
          </a:p>
        </p:txBody>
      </p:sp>
    </p:spTree>
    <p:extLst>
      <p:ext uri="{BB962C8B-B14F-4D97-AF65-F5344CB8AC3E}">
        <p14:creationId xmlns:p14="http://schemas.microsoft.com/office/powerpoint/2010/main" val="555022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2260422" y="4768212"/>
            <a:ext cx="2184754" cy="205658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s://sites.aces.edu/group/crops/precisionag/precisionag_blog/Lists/Posts/Attachments/55/clip_image003_2_7F2C3BF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552" y="2708920"/>
            <a:ext cx="3324225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CuadroTexto"/>
          <p:cNvSpPr txBox="1"/>
          <p:nvPr/>
        </p:nvSpPr>
        <p:spPr>
          <a:xfrm>
            <a:off x="1919536" y="332659"/>
            <a:ext cx="7596336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/>
              <a:t>Sistemas de mejora de la exactitud y precisión</a:t>
            </a:r>
          </a:p>
          <a:p>
            <a:endParaRPr lang="es-ES" dirty="0"/>
          </a:p>
        </p:txBody>
      </p:sp>
      <p:pic>
        <p:nvPicPr>
          <p:cNvPr id="6146" name="Picture 2" descr="P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552" y="2124485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0 CuadroTexto"/>
          <p:cNvSpPr txBox="1"/>
          <p:nvPr/>
        </p:nvSpPr>
        <p:spPr>
          <a:xfrm>
            <a:off x="4224708" y="2420891"/>
            <a:ext cx="5300295" cy="2246769"/>
          </a:xfrm>
          <a:prstGeom prst="rect">
            <a:avLst/>
          </a:prstGeom>
          <a:solidFill>
            <a:srgbClr val="FFFFC9">
              <a:alpha val="33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Agencias independientes monitorizan la señal y proporcionan información al usuario para mejorar su precisión</a:t>
            </a:r>
            <a:endParaRPr lang="es-ES" sz="2400" dirty="0"/>
          </a:p>
        </p:txBody>
      </p:sp>
      <p:sp>
        <p:nvSpPr>
          <p:cNvPr id="3" name="Rectángulo 2"/>
          <p:cNvSpPr/>
          <p:nvPr/>
        </p:nvSpPr>
        <p:spPr>
          <a:xfrm>
            <a:off x="2783612" y="5289970"/>
            <a:ext cx="1184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2m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456040" y="5334840"/>
            <a:ext cx="1747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 cm</a:t>
            </a:r>
          </a:p>
        </p:txBody>
      </p:sp>
      <p:sp>
        <p:nvSpPr>
          <p:cNvPr id="5" name="Flecha derecha 4"/>
          <p:cNvSpPr/>
          <p:nvPr/>
        </p:nvSpPr>
        <p:spPr>
          <a:xfrm>
            <a:off x="4943333" y="5395646"/>
            <a:ext cx="576064" cy="80172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6023992" y="5751635"/>
            <a:ext cx="216024" cy="2072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ites.aces.edu/group/crops/precisionag/precisionag_blog/Lists/Posts/Attachments/55/clip_image003_2_7F2C3BF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552" y="2708920"/>
            <a:ext cx="3324225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CuadroTexto"/>
          <p:cNvSpPr txBox="1"/>
          <p:nvPr/>
        </p:nvSpPr>
        <p:spPr>
          <a:xfrm>
            <a:off x="1919536" y="332659"/>
            <a:ext cx="7596336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/>
              <a:t>¿Cómo nos llega la información de correcciones?</a:t>
            </a:r>
          </a:p>
          <a:p>
            <a:endParaRPr lang="es-ES" dirty="0"/>
          </a:p>
        </p:txBody>
      </p:sp>
      <p:grpSp>
        <p:nvGrpSpPr>
          <p:cNvPr id="10" name="Grupo 9"/>
          <p:cNvGrpSpPr/>
          <p:nvPr/>
        </p:nvGrpSpPr>
        <p:grpSpPr>
          <a:xfrm>
            <a:off x="2723388" y="3429003"/>
            <a:ext cx="2076468" cy="2571751"/>
            <a:chOff x="1151966" y="1876639"/>
            <a:chExt cx="2076468" cy="2571751"/>
          </a:xfrm>
        </p:grpSpPr>
        <p:pic>
          <p:nvPicPr>
            <p:cNvPr id="13" name="Picture 2" descr="Image result for 4g vs satellite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51966" y="1876639"/>
              <a:ext cx="1656184" cy="2571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5132" y="3633080"/>
              <a:ext cx="1153302" cy="815310"/>
            </a:xfrm>
            <a:prstGeom prst="rect">
              <a:avLst/>
            </a:prstGeom>
          </p:spPr>
        </p:pic>
      </p:grpSp>
      <p:grpSp>
        <p:nvGrpSpPr>
          <p:cNvPr id="2" name="Grupo 1"/>
          <p:cNvGrpSpPr/>
          <p:nvPr/>
        </p:nvGrpSpPr>
        <p:grpSpPr>
          <a:xfrm>
            <a:off x="6456040" y="3356995"/>
            <a:ext cx="2048480" cy="2680311"/>
            <a:chOff x="4336013" y="1988840"/>
            <a:chExt cx="2048480" cy="2680311"/>
          </a:xfrm>
        </p:grpSpPr>
        <p:pic>
          <p:nvPicPr>
            <p:cNvPr id="1026" name="Picture 2" descr="Image result for 4g vs satellite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50385" y="1988840"/>
              <a:ext cx="1234108" cy="2571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6013" y="3853841"/>
              <a:ext cx="1153302" cy="815310"/>
            </a:xfrm>
            <a:prstGeom prst="rect">
              <a:avLst/>
            </a:prstGeom>
          </p:spPr>
        </p:pic>
      </p:grpSp>
      <p:cxnSp>
        <p:nvCxnSpPr>
          <p:cNvPr id="15" name="Conector recto 14"/>
          <p:cNvCxnSpPr/>
          <p:nvPr/>
        </p:nvCxnSpPr>
        <p:spPr>
          <a:xfrm>
            <a:off x="5591944" y="3429000"/>
            <a:ext cx="0" cy="309634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10 CuadroTexto"/>
          <p:cNvSpPr txBox="1"/>
          <p:nvPr/>
        </p:nvSpPr>
        <p:spPr>
          <a:xfrm>
            <a:off x="2026833" y="2670230"/>
            <a:ext cx="3239447" cy="523220"/>
          </a:xfrm>
          <a:prstGeom prst="rect">
            <a:avLst/>
          </a:prstGeom>
          <a:solidFill>
            <a:srgbClr val="FFFFC9">
              <a:alpha val="33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Redes de telefonía</a:t>
            </a:r>
            <a:endParaRPr lang="es-ES" sz="2400" dirty="0"/>
          </a:p>
        </p:txBody>
      </p:sp>
      <p:sp>
        <p:nvSpPr>
          <p:cNvPr id="20" name="10 CuadroTexto"/>
          <p:cNvSpPr txBox="1"/>
          <p:nvPr/>
        </p:nvSpPr>
        <p:spPr>
          <a:xfrm>
            <a:off x="6566169" y="2670230"/>
            <a:ext cx="2520280" cy="523220"/>
          </a:xfrm>
          <a:prstGeom prst="rect">
            <a:avLst/>
          </a:prstGeom>
          <a:solidFill>
            <a:srgbClr val="FFFFC9">
              <a:alpha val="33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Vía satélite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03210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novatel.com/assets/Intro-to-GNSS/Figs/figure-45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19539" y="1664804"/>
            <a:ext cx="6960773" cy="471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ites.aces.edu/group/crops/precisionag/precisionag_blog/Lists/Posts/Attachments/55/clip_image003_2_7F2C3BF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552" y="2708920"/>
            <a:ext cx="3324225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CuadroTexto"/>
          <p:cNvSpPr txBox="1"/>
          <p:nvPr/>
        </p:nvSpPr>
        <p:spPr>
          <a:xfrm>
            <a:off x="263352" y="332659"/>
            <a:ext cx="9252520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Sistemas de mejora de la exactitud y precisión del posicionamiento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87691" y="6093296"/>
            <a:ext cx="38651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Distancia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a la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estación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más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cercana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 rot="16200000">
            <a:off x="1378937" y="3681567"/>
            <a:ext cx="1162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Exactitud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 rot="16200000">
            <a:off x="1357273" y="3722217"/>
            <a:ext cx="1162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Exactitud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Llamada rectangular 2"/>
          <p:cNvSpPr/>
          <p:nvPr/>
        </p:nvSpPr>
        <p:spPr>
          <a:xfrm>
            <a:off x="7289244" y="3415666"/>
            <a:ext cx="1656184" cy="901133"/>
          </a:xfrm>
          <a:prstGeom prst="wedgeRectCallout">
            <a:avLst>
              <a:gd name="adj1" fmla="val -18072"/>
              <a:gd name="adj2" fmla="val 827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JD SF2, Trimble RTX, Omnistar</a:t>
            </a:r>
          </a:p>
        </p:txBody>
      </p:sp>
      <p:sp>
        <p:nvSpPr>
          <p:cNvPr id="10" name="Llamada rectangular 9"/>
          <p:cNvSpPr/>
          <p:nvPr/>
        </p:nvSpPr>
        <p:spPr>
          <a:xfrm>
            <a:off x="6168008" y="2708920"/>
            <a:ext cx="1656184" cy="450566"/>
          </a:xfrm>
          <a:prstGeom prst="wedgeRectCallout">
            <a:avLst>
              <a:gd name="adj1" fmla="val -20833"/>
              <a:gd name="adj2" fmla="val 1172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EGNOS</a:t>
            </a:r>
          </a:p>
        </p:txBody>
      </p:sp>
      <p:sp>
        <p:nvSpPr>
          <p:cNvPr id="11" name="Llamada rectangular 10"/>
          <p:cNvSpPr/>
          <p:nvPr/>
        </p:nvSpPr>
        <p:spPr>
          <a:xfrm>
            <a:off x="3287688" y="5162758"/>
            <a:ext cx="1368152" cy="617456"/>
          </a:xfrm>
          <a:prstGeom prst="wedgeRectCallout">
            <a:avLst>
              <a:gd name="adj1" fmla="val -74166"/>
              <a:gd name="adj2" fmla="val -52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Red GNSS del ITACyL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3287688" y="4149080"/>
            <a:ext cx="388843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9251544" y="4736671"/>
            <a:ext cx="2532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Usan la fase portadora de 2 frecuencias al menos</a:t>
            </a:r>
          </a:p>
        </p:txBody>
      </p:sp>
      <p:sp>
        <p:nvSpPr>
          <p:cNvPr id="8" name="Cerrar llave 7"/>
          <p:cNvSpPr/>
          <p:nvPr/>
        </p:nvSpPr>
        <p:spPr>
          <a:xfrm>
            <a:off x="8650514" y="4488132"/>
            <a:ext cx="601030" cy="1143411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815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51584" y="1844824"/>
            <a:ext cx="288032" cy="468052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onector recto 3"/>
          <p:cNvCxnSpPr/>
          <p:nvPr/>
        </p:nvCxnSpPr>
        <p:spPr>
          <a:xfrm>
            <a:off x="2279576" y="1885474"/>
            <a:ext cx="576064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927651" y="1700808"/>
            <a:ext cx="2477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m TELÉFONO MÓVIL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2312768" y="2852936"/>
            <a:ext cx="576064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2960840" y="2668273"/>
            <a:ext cx="2539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1,5 m GPS </a:t>
            </a:r>
            <a:r>
              <a:rPr lang="en-US" dirty="0" err="1"/>
              <a:t>autónomo</a:t>
            </a:r>
            <a:endParaRPr lang="en-US" dirty="0"/>
          </a:p>
          <a:p>
            <a:r>
              <a:rPr lang="en-US" dirty="0"/>
              <a:t> (</a:t>
            </a:r>
            <a:r>
              <a:rPr lang="en-US" dirty="0" err="1"/>
              <a:t>Condiciones</a:t>
            </a:r>
            <a:r>
              <a:rPr lang="en-US" dirty="0"/>
              <a:t> </a:t>
            </a:r>
            <a:r>
              <a:rPr lang="en-US" dirty="0" err="1"/>
              <a:t>óptimas</a:t>
            </a:r>
            <a:r>
              <a:rPr lang="en-US" dirty="0"/>
              <a:t>)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2351584" y="6525344"/>
            <a:ext cx="576064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3001987" y="6340678"/>
            <a:ext cx="191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cm RTK </a:t>
            </a:r>
            <a:r>
              <a:rPr lang="en-US" dirty="0" err="1"/>
              <a:t>en</a:t>
            </a:r>
            <a:r>
              <a:rPr lang="en-US" dirty="0"/>
              <a:t> Red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2279576" y="3964414"/>
            <a:ext cx="576064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2929979" y="3779748"/>
            <a:ext cx="255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0,5-0,7 m DGPS EGNOS</a:t>
            </a:r>
          </a:p>
        </p:txBody>
      </p:sp>
      <p:cxnSp>
        <p:nvCxnSpPr>
          <p:cNvPr id="13" name="Conector recto 12"/>
          <p:cNvCxnSpPr/>
          <p:nvPr/>
        </p:nvCxnSpPr>
        <p:spPr>
          <a:xfrm>
            <a:off x="2301486" y="5247698"/>
            <a:ext cx="576064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2951889" y="5063035"/>
            <a:ext cx="3813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cm L2 PPP</a:t>
            </a:r>
          </a:p>
          <a:p>
            <a:r>
              <a:rPr lang="en-US" dirty="0"/>
              <a:t>(JD SF2, </a:t>
            </a:r>
            <a:r>
              <a:rPr lang="en-US" dirty="0" err="1"/>
              <a:t>Omnistar</a:t>
            </a:r>
            <a:r>
              <a:rPr lang="en-US" dirty="0"/>
              <a:t> HP, Trimble RTK)</a:t>
            </a:r>
          </a:p>
        </p:txBody>
      </p:sp>
      <p:sp>
        <p:nvSpPr>
          <p:cNvPr id="15" name="1 CuadroTexto"/>
          <p:cNvSpPr txBox="1"/>
          <p:nvPr/>
        </p:nvSpPr>
        <p:spPr>
          <a:xfrm>
            <a:off x="1702150" y="48458"/>
            <a:ext cx="7596336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/>
              <a:t>Ejemplos de exactitud en función de los equipos</a:t>
            </a:r>
          </a:p>
        </p:txBody>
      </p:sp>
      <p:sp>
        <p:nvSpPr>
          <p:cNvPr id="16" name="CuadroTexto 15"/>
          <p:cNvSpPr txBox="1"/>
          <p:nvPr/>
        </p:nvSpPr>
        <p:spPr>
          <a:xfrm rot="16200000">
            <a:off x="1243855" y="3283720"/>
            <a:ext cx="12859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Bajo</a:t>
            </a:r>
            <a:r>
              <a:rPr lang="en-US" dirty="0"/>
              <a:t> </a:t>
            </a:r>
            <a:r>
              <a:rPr lang="en-US" dirty="0" err="1"/>
              <a:t>Coste</a:t>
            </a:r>
            <a:endParaRPr lang="en-US" dirty="0"/>
          </a:p>
        </p:txBody>
      </p:sp>
      <p:cxnSp>
        <p:nvCxnSpPr>
          <p:cNvPr id="17" name="Conector angular 16"/>
          <p:cNvCxnSpPr>
            <a:stCxn id="2" idx="1"/>
          </p:cNvCxnSpPr>
          <p:nvPr/>
        </p:nvCxnSpPr>
        <p:spPr>
          <a:xfrm rot="10800000">
            <a:off x="1703584" y="2210954"/>
            <a:ext cx="648000" cy="1974130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C2CEFA48-FF3E-4234-BE80-DF5E3F04EF1F}"/>
              </a:ext>
            </a:extLst>
          </p:cNvPr>
          <p:cNvSpPr txBox="1"/>
          <p:nvPr/>
        </p:nvSpPr>
        <p:spPr>
          <a:xfrm>
            <a:off x="5587569" y="1700808"/>
            <a:ext cx="878767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Código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60E3EFF-42D6-46B1-BDED-B4E9C9069F83}"/>
              </a:ext>
            </a:extLst>
          </p:cNvPr>
          <p:cNvSpPr txBox="1"/>
          <p:nvPr/>
        </p:nvSpPr>
        <p:spPr>
          <a:xfrm>
            <a:off x="5587569" y="2799429"/>
            <a:ext cx="878767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Código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9890FD2-35A7-4354-9D9A-E393A9B165AC}"/>
              </a:ext>
            </a:extLst>
          </p:cNvPr>
          <p:cNvSpPr txBox="1"/>
          <p:nvPr/>
        </p:nvSpPr>
        <p:spPr>
          <a:xfrm>
            <a:off x="5868126" y="3577275"/>
            <a:ext cx="878767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Código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244D52B-65DD-4A1D-B34D-D0538F04B977}"/>
              </a:ext>
            </a:extLst>
          </p:cNvPr>
          <p:cNvSpPr txBox="1"/>
          <p:nvPr/>
        </p:nvSpPr>
        <p:spPr>
          <a:xfrm>
            <a:off x="5868126" y="4078722"/>
            <a:ext cx="296106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Código + suavizado de fase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67A5CB3-8BA1-41FB-A459-FDDE7C03C654}"/>
              </a:ext>
            </a:extLst>
          </p:cNvPr>
          <p:cNvSpPr txBox="1"/>
          <p:nvPr/>
        </p:nvSpPr>
        <p:spPr>
          <a:xfrm>
            <a:off x="6916559" y="5247698"/>
            <a:ext cx="647934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Fase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1CA1C5E-EF63-4B37-BFC8-6612773D20FE}"/>
              </a:ext>
            </a:extLst>
          </p:cNvPr>
          <p:cNvSpPr txBox="1"/>
          <p:nvPr/>
        </p:nvSpPr>
        <p:spPr>
          <a:xfrm>
            <a:off x="6916559" y="6340678"/>
            <a:ext cx="647934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Fase</a:t>
            </a:r>
          </a:p>
        </p:txBody>
      </p:sp>
      <p:sp>
        <p:nvSpPr>
          <p:cNvPr id="23" name="Abrir llave 22">
            <a:extLst>
              <a:ext uri="{FF2B5EF4-FFF2-40B4-BE49-F238E27FC236}">
                <a16:creationId xmlns:a16="http://schemas.microsoft.com/office/drawing/2014/main" id="{7B06BC82-7F9F-4293-962B-AA7395326FBE}"/>
              </a:ext>
            </a:extLst>
          </p:cNvPr>
          <p:cNvSpPr/>
          <p:nvPr/>
        </p:nvSpPr>
        <p:spPr>
          <a:xfrm>
            <a:off x="5492843" y="3495201"/>
            <a:ext cx="288032" cy="991087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67794CA-7D58-44AA-B7EC-653859866F59}"/>
              </a:ext>
            </a:extLst>
          </p:cNvPr>
          <p:cNvSpPr txBox="1"/>
          <p:nvPr/>
        </p:nvSpPr>
        <p:spPr>
          <a:xfrm>
            <a:off x="6770865" y="1706441"/>
            <a:ext cx="292099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Típicamente L1</a:t>
            </a:r>
          </a:p>
          <a:p>
            <a:r>
              <a:rPr lang="es-ES" dirty="0"/>
              <a:t>Hay equipos nuevos L1&amp;L5</a:t>
            </a:r>
          </a:p>
        </p:txBody>
      </p:sp>
    </p:spTree>
    <p:extLst>
      <p:ext uri="{BB962C8B-B14F-4D97-AF65-F5344CB8AC3E}">
        <p14:creationId xmlns:p14="http://schemas.microsoft.com/office/powerpoint/2010/main" val="107251644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133F40A4D60CC4D86BCF2E6FF8AC177" ma:contentTypeVersion="11" ma:contentTypeDescription="Crear nuevo documento." ma:contentTypeScope="" ma:versionID="d1be1ab0539d7dc9b9b7db6610efa3d7">
  <xsd:schema xmlns:xsd="http://www.w3.org/2001/XMLSchema" xmlns:xs="http://www.w3.org/2001/XMLSchema" xmlns:p="http://schemas.microsoft.com/office/2006/metadata/properties" xmlns:ns3="945b942c-a6f7-4110-8d20-355b7564370a" targetNamespace="http://schemas.microsoft.com/office/2006/metadata/properties" ma:root="true" ma:fieldsID="b70a39ac9a3b352b7868cabd0dfbf2b1" ns3:_="">
    <xsd:import namespace="945b942c-a6f7-4110-8d20-355b756437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b942c-a6f7-4110-8d20-355b756437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D6AA113-37EC-4FC5-86A9-5ADE3695A8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56FC69-4F42-4465-89D9-DB96A58414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5b942c-a6f7-4110-8d20-355b756437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1C10A9B-BB66-419C-A92B-BA92774049D1}">
  <ds:schemaRefs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945b942c-a6f7-4110-8d20-355b7564370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1641</TotalTime>
  <Words>1906</Words>
  <Application>Microsoft Office PowerPoint</Application>
  <PresentationFormat>Panorámica</PresentationFormat>
  <Paragraphs>231</Paragraphs>
  <Slides>56</Slides>
  <Notes>0</Notes>
  <HiddenSlides>1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56</vt:i4>
      </vt:variant>
    </vt:vector>
  </HeadingPairs>
  <TitlesOfParts>
    <vt:vector size="65" baseType="lpstr">
      <vt:lpstr>Arial</vt:lpstr>
      <vt:lpstr>Calibri</vt:lpstr>
      <vt:lpstr>Calibri Light</vt:lpstr>
      <vt:lpstr>Trebuchet MS</vt:lpstr>
      <vt:lpstr>Verdana</vt:lpstr>
      <vt:lpstr>Wingdings</vt:lpstr>
      <vt:lpstr>Wingdings 3</vt:lpstr>
      <vt:lpstr>Faceta</vt:lpstr>
      <vt:lpstr>Tema de Office</vt:lpstr>
      <vt:lpstr> Agricultura de precisión en explotaciones agrícolas: Autoguíado de vehículos, control de secciones y dosificación variable  </vt:lpstr>
      <vt:lpstr>¿Qué vamos a ver hoy?</vt:lpstr>
      <vt:lpstr>Optimización y control a través de las tecnologías</vt:lpstr>
      <vt:lpstr>Ejemplos de ahorros por la implantación de técnicas de Agricultura de Precisión</vt:lpstr>
      <vt:lpstr>Posicionamiento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Precisión EGNOS Pass to Pass</vt:lpstr>
      <vt:lpstr>Precisión EGNOS absoluta 2D</vt:lpstr>
      <vt:lpstr>Código con suavizado de fase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PPP (Precise Point Positioning)</vt:lpstr>
      <vt:lpstr>Presentación de PowerPoint</vt:lpstr>
      <vt:lpstr>Cosas para llevarse a casa</vt:lpstr>
      <vt:lpstr>Autoguiado</vt:lpstr>
      <vt:lpstr>Guiados y autoguiados</vt:lpstr>
      <vt:lpstr>Autoguiados</vt:lpstr>
      <vt:lpstr>AgOpenGPS: Software libre</vt:lpstr>
      <vt:lpstr>Presentación de PowerPoint</vt:lpstr>
      <vt:lpstr>Presentación de PowerPoint</vt:lpstr>
      <vt:lpstr>Elementos del sistema de autoguiado GNSS</vt:lpstr>
      <vt:lpstr>Actuador mediante rodillo a volante</vt:lpstr>
      <vt:lpstr>Actuador Collar de dirección</vt:lpstr>
      <vt:lpstr>Controlador hidraúlico</vt:lpstr>
      <vt:lpstr>Patrones</vt:lpstr>
      <vt:lpstr>Presentación de PowerPoint</vt:lpstr>
      <vt:lpstr>Presentación de PowerPoint</vt:lpstr>
      <vt:lpstr>Estudio amortización en CyL en cultivos de secano con RTK</vt:lpstr>
      <vt:lpstr>Compatibilidad ISOBUS</vt:lpstr>
      <vt:lpstr>Cosas para llevarse a casa</vt:lpstr>
      <vt:lpstr>Control de secciones</vt:lpstr>
      <vt:lpstr>Control de secciones</vt:lpstr>
      <vt:lpstr>Elimina aplicaciones en solapes y zonas prohibidas</vt:lpstr>
      <vt:lpstr>Grado de reducción de producto en pulverizadores</vt:lpstr>
      <vt:lpstr>Dosificación variable de insumos</vt:lpstr>
      <vt:lpstr>Dosificación variable de inputs. Variable Rate Application</vt:lpstr>
      <vt:lpstr>¿Qué dosis se pueden variar?</vt:lpstr>
      <vt:lpstr>Dosificación variable en sembradoras</vt:lpstr>
      <vt:lpstr>Dosificación variable en abonadoras de proyección</vt:lpstr>
      <vt:lpstr>Dosificación variable en productos líquidos</vt:lpstr>
      <vt:lpstr>Tipos de dosificación variable</vt:lpstr>
      <vt:lpstr>Dosificación variable basada en mapas: Fuentes de datos</vt:lpstr>
      <vt:lpstr>Presentación de PowerPoint</vt:lpstr>
      <vt:lpstr>Ejemplo de datos de una cosechadora</vt:lpstr>
      <vt:lpstr>Mapa de prescripción a partir de imágenes de satélite con SATIVUM</vt:lpstr>
      <vt:lpstr>Carga de datos en la máquina (Müller-Elektronik)</vt:lpstr>
      <vt:lpstr>Aplicación real en campo</vt:lpstr>
      <vt:lpstr>Cosas para llevarse a casa</vt:lpstr>
      <vt:lpstr>Todas las tecnologías en una sola aplicación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Alfonso Nafría García</dc:creator>
  <cp:lastModifiedBy>David A Nafría García</cp:lastModifiedBy>
  <cp:revision>138</cp:revision>
  <dcterms:created xsi:type="dcterms:W3CDTF">2020-01-09T15:49:04Z</dcterms:created>
  <dcterms:modified xsi:type="dcterms:W3CDTF">2023-09-15T13:13:32Z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0x010100C133F40A4D60CC4D86BCF2E6FF8AC177</vt:lpwstr>
  </property>
</Properties>
</file>