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28"/>
  </p:notesMasterIdLst>
  <p:handoutMasterIdLst>
    <p:handoutMasterId r:id="rId29"/>
  </p:handoutMasterIdLst>
  <p:sldIdLst>
    <p:sldId id="316" r:id="rId5"/>
    <p:sldId id="296" r:id="rId6"/>
    <p:sldId id="661" r:id="rId7"/>
    <p:sldId id="662" r:id="rId8"/>
    <p:sldId id="319" r:id="rId9"/>
    <p:sldId id="321" r:id="rId10"/>
    <p:sldId id="665" r:id="rId11"/>
    <p:sldId id="663" r:id="rId12"/>
    <p:sldId id="664" r:id="rId13"/>
    <p:sldId id="322" r:id="rId14"/>
    <p:sldId id="323" r:id="rId15"/>
    <p:sldId id="320" r:id="rId16"/>
    <p:sldId id="317" r:id="rId17"/>
    <p:sldId id="657" r:id="rId18"/>
    <p:sldId id="658" r:id="rId19"/>
    <p:sldId id="648" r:id="rId20"/>
    <p:sldId id="651" r:id="rId21"/>
    <p:sldId id="656" r:id="rId22"/>
    <p:sldId id="659" r:id="rId23"/>
    <p:sldId id="660" r:id="rId24"/>
    <p:sldId id="325" r:id="rId25"/>
    <p:sldId id="326" r:id="rId26"/>
    <p:sldId id="647" r:id="rId27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E2"/>
    <a:srgbClr val="2592BD"/>
    <a:srgbClr val="8AD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5575" autoAdjust="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18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Sheet1!$B$29</c:f>
              <c:strCache>
                <c:ptCount val="1"/>
                <c:pt idx="0">
                  <c:v>N.º altas de usuario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Sheet1!$A$30:$A$41</c:f>
              <c:strCache>
                <c:ptCount val="12"/>
                <c:pt idx="0">
                  <c:v>2008-2011 *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Sheet1!$B$30:$B$41</c:f>
              <c:numCache>
                <c:formatCode>General</c:formatCode>
                <c:ptCount val="12"/>
                <c:pt idx="0">
                  <c:v>242</c:v>
                </c:pt>
                <c:pt idx="1">
                  <c:v>423</c:v>
                </c:pt>
                <c:pt idx="2">
                  <c:v>420</c:v>
                </c:pt>
                <c:pt idx="3">
                  <c:v>465</c:v>
                </c:pt>
                <c:pt idx="4">
                  <c:v>599</c:v>
                </c:pt>
                <c:pt idx="5">
                  <c:v>746</c:v>
                </c:pt>
                <c:pt idx="6">
                  <c:v>963</c:v>
                </c:pt>
                <c:pt idx="7">
                  <c:v>756</c:v>
                </c:pt>
                <c:pt idx="8">
                  <c:v>957</c:v>
                </c:pt>
                <c:pt idx="9">
                  <c:v>478</c:v>
                </c:pt>
                <c:pt idx="10">
                  <c:v>1112</c:v>
                </c:pt>
                <c:pt idx="11">
                  <c:v>1154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28-4303-993F-451C9DA06C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1754719"/>
        <c:axId val="1886430303"/>
      </c:barChart>
      <c:catAx>
        <c:axId val="2021754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86430303"/>
        <c:crosses val="autoZero"/>
        <c:auto val="1"/>
        <c:lblAlgn val="ctr"/>
        <c:lblOffset val="100"/>
        <c:noMultiLvlLbl val="0"/>
      </c:catAx>
      <c:valAx>
        <c:axId val="1886430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021754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Sheet1!$C$29</c:f>
              <c:strCache>
                <c:ptCount val="1"/>
                <c:pt idx="0">
                  <c:v>N.º Usuarios acumulados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Sheet1!$A$30:$A$42</c:f>
              <c:strCache>
                <c:ptCount val="13"/>
                <c:pt idx="0">
                  <c:v>2008-2011 *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Sheet1!$C$30:$C$42</c:f>
              <c:numCache>
                <c:formatCode>General</c:formatCode>
                <c:ptCount val="13"/>
                <c:pt idx="0">
                  <c:v>242</c:v>
                </c:pt>
                <c:pt idx="1">
                  <c:v>665</c:v>
                </c:pt>
                <c:pt idx="2">
                  <c:v>1085</c:v>
                </c:pt>
                <c:pt idx="3">
                  <c:v>1550</c:v>
                </c:pt>
                <c:pt idx="4">
                  <c:v>2149</c:v>
                </c:pt>
                <c:pt idx="5">
                  <c:v>2895</c:v>
                </c:pt>
                <c:pt idx="6">
                  <c:v>3858</c:v>
                </c:pt>
                <c:pt idx="7">
                  <c:v>4614</c:v>
                </c:pt>
                <c:pt idx="8">
                  <c:v>5571</c:v>
                </c:pt>
                <c:pt idx="9">
                  <c:v>6049</c:v>
                </c:pt>
                <c:pt idx="10">
                  <c:v>7161</c:v>
                </c:pt>
                <c:pt idx="11">
                  <c:v>8315</c:v>
                </c:pt>
                <c:pt idx="12">
                  <c:v>9491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78-4C62-A590-0B491C2CF3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3925759"/>
        <c:axId val="1935091567"/>
      </c:barChart>
      <c:catAx>
        <c:axId val="1893925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35091567"/>
        <c:crosses val="autoZero"/>
        <c:auto val="1"/>
        <c:lblAlgn val="ctr"/>
        <c:lblOffset val="100"/>
        <c:noMultiLvlLbl val="0"/>
      </c:catAx>
      <c:valAx>
        <c:axId val="1935091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93925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[GraficosConexión_RedGnss.xlsx]Nº Usuarios!Tabla dinámica1</c:name>
    <c:fmtId val="9"/>
  </c:pivotSource>
  <c:chart>
    <c:autoTitleDeleted val="1"/>
    <c:pivotFmts>
      <c:pivotFmt>
        <c:idx val="0"/>
        <c:spPr>
          <a:ln w="6350"/>
        </c:spPr>
        <c:marker>
          <c:symbol val="none"/>
        </c:marker>
      </c:pivotFmt>
      <c:pivotFmt>
        <c:idx val="1"/>
        <c:spPr>
          <a:ln w="6350"/>
        </c:spPr>
        <c:marker>
          <c:symbol val="none"/>
        </c:marker>
      </c:pivotFmt>
      <c:pivotFmt>
        <c:idx val="2"/>
        <c:spPr>
          <a:ln w="6350"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3.1063483033293232E-2"/>
          <c:y val="0.14418901308665089"/>
          <c:w val="0.9487154146219553"/>
          <c:h val="0.665408108951416"/>
        </c:manualLayout>
      </c:layout>
      <c:lineChart>
        <c:grouping val="standard"/>
        <c:varyColors val="0"/>
        <c:ser>
          <c:idx val="0"/>
          <c:order val="0"/>
          <c:tx>
            <c:strRef>
              <c:f>'Nº Usuarios'!$B$1</c:f>
              <c:strCache>
                <c:ptCount val="1"/>
                <c:pt idx="0">
                  <c:v>Total</c:v>
                </c:pt>
              </c:strCache>
            </c:strRef>
          </c:tx>
          <c:spPr>
            <a:ln w="6350"/>
          </c:spPr>
          <c:marker>
            <c:symbol val="none"/>
          </c:marker>
          <c:trendline>
            <c:spPr>
              <a:ln w="19050">
                <a:solidFill>
                  <a:srgbClr val="FF0000"/>
                </a:solidFill>
              </a:ln>
            </c:spPr>
            <c:trendlineType val="movingAvg"/>
            <c:period val="7"/>
            <c:dispRSqr val="0"/>
            <c:dispEq val="0"/>
          </c:trendline>
          <c:cat>
            <c:multiLvlStrRef>
              <c:f>'Nº Usuarios'!$A$2:$A$4363</c:f>
              <c:multiLvlStrCache>
                <c:ptCount val="4348"/>
                <c:lvl>
                  <c:pt idx="0">
                    <c:v>15-nov</c:v>
                  </c:pt>
                  <c:pt idx="1">
                    <c:v>16-nov</c:v>
                  </c:pt>
                  <c:pt idx="2">
                    <c:v>17-nov</c:v>
                  </c:pt>
                  <c:pt idx="3">
                    <c:v>18-nov</c:v>
                  </c:pt>
                  <c:pt idx="4">
                    <c:v>19-nov</c:v>
                  </c:pt>
                  <c:pt idx="5">
                    <c:v>20-nov</c:v>
                  </c:pt>
                  <c:pt idx="6">
                    <c:v>21-nov</c:v>
                  </c:pt>
                  <c:pt idx="7">
                    <c:v>22-nov</c:v>
                  </c:pt>
                  <c:pt idx="8">
                    <c:v>23-nov</c:v>
                  </c:pt>
                  <c:pt idx="9">
                    <c:v>24-nov</c:v>
                  </c:pt>
                  <c:pt idx="10">
                    <c:v>25-nov</c:v>
                  </c:pt>
                  <c:pt idx="11">
                    <c:v>26-nov</c:v>
                  </c:pt>
                  <c:pt idx="12">
                    <c:v>27-nov</c:v>
                  </c:pt>
                  <c:pt idx="13">
                    <c:v>28-nov</c:v>
                  </c:pt>
                  <c:pt idx="14">
                    <c:v>29-nov</c:v>
                  </c:pt>
                  <c:pt idx="15">
                    <c:v>30-nov</c:v>
                  </c:pt>
                  <c:pt idx="16">
                    <c:v>01-dic</c:v>
                  </c:pt>
                  <c:pt idx="17">
                    <c:v>02-dic</c:v>
                  </c:pt>
                  <c:pt idx="18">
                    <c:v>03-dic</c:v>
                  </c:pt>
                  <c:pt idx="19">
                    <c:v>04-dic</c:v>
                  </c:pt>
                  <c:pt idx="20">
                    <c:v>05-dic</c:v>
                  </c:pt>
                  <c:pt idx="21">
                    <c:v>06-dic</c:v>
                  </c:pt>
                  <c:pt idx="22">
                    <c:v>07-dic</c:v>
                  </c:pt>
                  <c:pt idx="23">
                    <c:v>08-dic</c:v>
                  </c:pt>
                  <c:pt idx="24">
                    <c:v>09-dic</c:v>
                  </c:pt>
                  <c:pt idx="25">
                    <c:v>10-dic</c:v>
                  </c:pt>
                  <c:pt idx="26">
                    <c:v>11-dic</c:v>
                  </c:pt>
                  <c:pt idx="27">
                    <c:v>12-dic</c:v>
                  </c:pt>
                  <c:pt idx="28">
                    <c:v>13-dic</c:v>
                  </c:pt>
                  <c:pt idx="29">
                    <c:v>14-dic</c:v>
                  </c:pt>
                  <c:pt idx="30">
                    <c:v>15-dic</c:v>
                  </c:pt>
                  <c:pt idx="31">
                    <c:v>16-dic</c:v>
                  </c:pt>
                  <c:pt idx="32">
                    <c:v>17-dic</c:v>
                  </c:pt>
                  <c:pt idx="33">
                    <c:v>18-dic</c:v>
                  </c:pt>
                  <c:pt idx="34">
                    <c:v>19-dic</c:v>
                  </c:pt>
                  <c:pt idx="35">
                    <c:v>20-dic</c:v>
                  </c:pt>
                  <c:pt idx="36">
                    <c:v>21-dic</c:v>
                  </c:pt>
                  <c:pt idx="37">
                    <c:v>22-dic</c:v>
                  </c:pt>
                  <c:pt idx="38">
                    <c:v>23-dic</c:v>
                  </c:pt>
                  <c:pt idx="39">
                    <c:v>24-dic</c:v>
                  </c:pt>
                  <c:pt idx="40">
                    <c:v>25-dic</c:v>
                  </c:pt>
                  <c:pt idx="41">
                    <c:v>26-dic</c:v>
                  </c:pt>
                  <c:pt idx="42">
                    <c:v>27-dic</c:v>
                  </c:pt>
                  <c:pt idx="43">
                    <c:v>28-dic</c:v>
                  </c:pt>
                  <c:pt idx="44">
                    <c:v>29-dic</c:v>
                  </c:pt>
                  <c:pt idx="45">
                    <c:v>30-dic</c:v>
                  </c:pt>
                  <c:pt idx="46">
                    <c:v>31-dic</c:v>
                  </c:pt>
                  <c:pt idx="47">
                    <c:v>01-ene</c:v>
                  </c:pt>
                  <c:pt idx="48">
                    <c:v>02-ene</c:v>
                  </c:pt>
                  <c:pt idx="49">
                    <c:v>03-ene</c:v>
                  </c:pt>
                  <c:pt idx="50">
                    <c:v>04-ene</c:v>
                  </c:pt>
                  <c:pt idx="51">
                    <c:v>05-ene</c:v>
                  </c:pt>
                  <c:pt idx="52">
                    <c:v>06-ene</c:v>
                  </c:pt>
                  <c:pt idx="53">
                    <c:v>07-ene</c:v>
                  </c:pt>
                  <c:pt idx="54">
                    <c:v>08-ene</c:v>
                  </c:pt>
                  <c:pt idx="55">
                    <c:v>09-ene</c:v>
                  </c:pt>
                  <c:pt idx="56">
                    <c:v>10-ene</c:v>
                  </c:pt>
                  <c:pt idx="57">
                    <c:v>11-ene</c:v>
                  </c:pt>
                  <c:pt idx="58">
                    <c:v>12-ene</c:v>
                  </c:pt>
                  <c:pt idx="59">
                    <c:v>13-ene</c:v>
                  </c:pt>
                  <c:pt idx="60">
                    <c:v>14-ene</c:v>
                  </c:pt>
                  <c:pt idx="61">
                    <c:v>15-ene</c:v>
                  </c:pt>
                  <c:pt idx="62">
                    <c:v>16-ene</c:v>
                  </c:pt>
                  <c:pt idx="63">
                    <c:v>17-ene</c:v>
                  </c:pt>
                  <c:pt idx="64">
                    <c:v>18-ene</c:v>
                  </c:pt>
                  <c:pt idx="65">
                    <c:v>19-ene</c:v>
                  </c:pt>
                  <c:pt idx="66">
                    <c:v>20-ene</c:v>
                  </c:pt>
                  <c:pt idx="67">
                    <c:v>21-ene</c:v>
                  </c:pt>
                  <c:pt idx="68">
                    <c:v>22-ene</c:v>
                  </c:pt>
                  <c:pt idx="69">
                    <c:v>23-ene</c:v>
                  </c:pt>
                  <c:pt idx="70">
                    <c:v>24-ene</c:v>
                  </c:pt>
                  <c:pt idx="71">
                    <c:v>25-ene</c:v>
                  </c:pt>
                  <c:pt idx="72">
                    <c:v>26-ene</c:v>
                  </c:pt>
                  <c:pt idx="73">
                    <c:v>27-ene</c:v>
                  </c:pt>
                  <c:pt idx="74">
                    <c:v>28-ene</c:v>
                  </c:pt>
                  <c:pt idx="75">
                    <c:v>29-ene</c:v>
                  </c:pt>
                  <c:pt idx="76">
                    <c:v>30-ene</c:v>
                  </c:pt>
                  <c:pt idx="77">
                    <c:v>31-ene</c:v>
                  </c:pt>
                  <c:pt idx="78">
                    <c:v>01-feb</c:v>
                  </c:pt>
                  <c:pt idx="79">
                    <c:v>02-feb</c:v>
                  </c:pt>
                  <c:pt idx="80">
                    <c:v>03-feb</c:v>
                  </c:pt>
                  <c:pt idx="81">
                    <c:v>04-feb</c:v>
                  </c:pt>
                  <c:pt idx="82">
                    <c:v>05-feb</c:v>
                  </c:pt>
                  <c:pt idx="83">
                    <c:v>06-feb</c:v>
                  </c:pt>
                  <c:pt idx="84">
                    <c:v>07-feb</c:v>
                  </c:pt>
                  <c:pt idx="85">
                    <c:v>08-feb</c:v>
                  </c:pt>
                  <c:pt idx="86">
                    <c:v>09-feb</c:v>
                  </c:pt>
                  <c:pt idx="87">
                    <c:v>10-feb</c:v>
                  </c:pt>
                  <c:pt idx="88">
                    <c:v>11-feb</c:v>
                  </c:pt>
                  <c:pt idx="89">
                    <c:v>12-feb</c:v>
                  </c:pt>
                  <c:pt idx="90">
                    <c:v>13-feb</c:v>
                  </c:pt>
                  <c:pt idx="91">
                    <c:v>14-feb</c:v>
                  </c:pt>
                  <c:pt idx="92">
                    <c:v>15-feb</c:v>
                  </c:pt>
                  <c:pt idx="93">
                    <c:v>16-feb</c:v>
                  </c:pt>
                  <c:pt idx="94">
                    <c:v>17-feb</c:v>
                  </c:pt>
                  <c:pt idx="95">
                    <c:v>18-feb</c:v>
                  </c:pt>
                  <c:pt idx="96">
                    <c:v>19-feb</c:v>
                  </c:pt>
                  <c:pt idx="97">
                    <c:v>20-feb</c:v>
                  </c:pt>
                  <c:pt idx="98">
                    <c:v>21-feb</c:v>
                  </c:pt>
                  <c:pt idx="99">
                    <c:v>22-feb</c:v>
                  </c:pt>
                  <c:pt idx="100">
                    <c:v>23-feb</c:v>
                  </c:pt>
                  <c:pt idx="101">
                    <c:v>24-feb</c:v>
                  </c:pt>
                  <c:pt idx="102">
                    <c:v>25-feb</c:v>
                  </c:pt>
                  <c:pt idx="103">
                    <c:v>26-feb</c:v>
                  </c:pt>
                  <c:pt idx="104">
                    <c:v>27-feb</c:v>
                  </c:pt>
                  <c:pt idx="105">
                    <c:v>28-feb</c:v>
                  </c:pt>
                  <c:pt idx="106">
                    <c:v>29-feb</c:v>
                  </c:pt>
                  <c:pt idx="107">
                    <c:v>01-mar</c:v>
                  </c:pt>
                  <c:pt idx="108">
                    <c:v>02-mar</c:v>
                  </c:pt>
                  <c:pt idx="109">
                    <c:v>03-mar</c:v>
                  </c:pt>
                  <c:pt idx="110">
                    <c:v>04-mar</c:v>
                  </c:pt>
                  <c:pt idx="111">
                    <c:v>05-mar</c:v>
                  </c:pt>
                  <c:pt idx="112">
                    <c:v>06-mar</c:v>
                  </c:pt>
                  <c:pt idx="113">
                    <c:v>07-mar</c:v>
                  </c:pt>
                  <c:pt idx="114">
                    <c:v>08-mar</c:v>
                  </c:pt>
                  <c:pt idx="115">
                    <c:v>09-mar</c:v>
                  </c:pt>
                  <c:pt idx="116">
                    <c:v>10-mar</c:v>
                  </c:pt>
                  <c:pt idx="117">
                    <c:v>11-mar</c:v>
                  </c:pt>
                  <c:pt idx="118">
                    <c:v>12-mar</c:v>
                  </c:pt>
                  <c:pt idx="119">
                    <c:v>13-mar</c:v>
                  </c:pt>
                  <c:pt idx="120">
                    <c:v>14-mar</c:v>
                  </c:pt>
                  <c:pt idx="121">
                    <c:v>15-mar</c:v>
                  </c:pt>
                  <c:pt idx="122">
                    <c:v>16-mar</c:v>
                  </c:pt>
                  <c:pt idx="123">
                    <c:v>17-mar</c:v>
                  </c:pt>
                  <c:pt idx="124">
                    <c:v>18-mar</c:v>
                  </c:pt>
                  <c:pt idx="125">
                    <c:v>19-mar</c:v>
                  </c:pt>
                  <c:pt idx="126">
                    <c:v>20-mar</c:v>
                  </c:pt>
                  <c:pt idx="127">
                    <c:v>21-mar</c:v>
                  </c:pt>
                  <c:pt idx="128">
                    <c:v>22-mar</c:v>
                  </c:pt>
                  <c:pt idx="129">
                    <c:v>23-mar</c:v>
                  </c:pt>
                  <c:pt idx="130">
                    <c:v>24-mar</c:v>
                  </c:pt>
                  <c:pt idx="131">
                    <c:v>25-mar</c:v>
                  </c:pt>
                  <c:pt idx="132">
                    <c:v>26-mar</c:v>
                  </c:pt>
                  <c:pt idx="133">
                    <c:v>27-mar</c:v>
                  </c:pt>
                  <c:pt idx="134">
                    <c:v>28-mar</c:v>
                  </c:pt>
                  <c:pt idx="135">
                    <c:v>29-mar</c:v>
                  </c:pt>
                  <c:pt idx="136">
                    <c:v>30-mar</c:v>
                  </c:pt>
                  <c:pt idx="137">
                    <c:v>31-mar</c:v>
                  </c:pt>
                  <c:pt idx="138">
                    <c:v>01-abr</c:v>
                  </c:pt>
                  <c:pt idx="139">
                    <c:v>02-abr</c:v>
                  </c:pt>
                  <c:pt idx="140">
                    <c:v>03-abr</c:v>
                  </c:pt>
                  <c:pt idx="141">
                    <c:v>04-abr</c:v>
                  </c:pt>
                  <c:pt idx="142">
                    <c:v>05-abr</c:v>
                  </c:pt>
                  <c:pt idx="143">
                    <c:v>06-abr</c:v>
                  </c:pt>
                  <c:pt idx="144">
                    <c:v>07-abr</c:v>
                  </c:pt>
                  <c:pt idx="145">
                    <c:v>08-abr</c:v>
                  </c:pt>
                  <c:pt idx="146">
                    <c:v>09-abr</c:v>
                  </c:pt>
                  <c:pt idx="147">
                    <c:v>10-abr</c:v>
                  </c:pt>
                  <c:pt idx="148">
                    <c:v>11-abr</c:v>
                  </c:pt>
                  <c:pt idx="149">
                    <c:v>12-abr</c:v>
                  </c:pt>
                  <c:pt idx="150">
                    <c:v>13-abr</c:v>
                  </c:pt>
                  <c:pt idx="151">
                    <c:v>14-abr</c:v>
                  </c:pt>
                  <c:pt idx="152">
                    <c:v>15-abr</c:v>
                  </c:pt>
                  <c:pt idx="153">
                    <c:v>16-abr</c:v>
                  </c:pt>
                  <c:pt idx="154">
                    <c:v>17-abr</c:v>
                  </c:pt>
                  <c:pt idx="155">
                    <c:v>18-abr</c:v>
                  </c:pt>
                  <c:pt idx="156">
                    <c:v>19-abr</c:v>
                  </c:pt>
                  <c:pt idx="157">
                    <c:v>20-abr</c:v>
                  </c:pt>
                  <c:pt idx="158">
                    <c:v>21-abr</c:v>
                  </c:pt>
                  <c:pt idx="159">
                    <c:v>22-abr</c:v>
                  </c:pt>
                  <c:pt idx="160">
                    <c:v>23-abr</c:v>
                  </c:pt>
                  <c:pt idx="161">
                    <c:v>24-abr</c:v>
                  </c:pt>
                  <c:pt idx="162">
                    <c:v>25-abr</c:v>
                  </c:pt>
                  <c:pt idx="163">
                    <c:v>26-abr</c:v>
                  </c:pt>
                  <c:pt idx="164">
                    <c:v>27-abr</c:v>
                  </c:pt>
                  <c:pt idx="165">
                    <c:v>28-abr</c:v>
                  </c:pt>
                  <c:pt idx="166">
                    <c:v>29-abr</c:v>
                  </c:pt>
                  <c:pt idx="167">
                    <c:v>30-abr</c:v>
                  </c:pt>
                  <c:pt idx="168">
                    <c:v>01-may</c:v>
                  </c:pt>
                  <c:pt idx="169">
                    <c:v>02-may</c:v>
                  </c:pt>
                  <c:pt idx="170">
                    <c:v>03-may</c:v>
                  </c:pt>
                  <c:pt idx="171">
                    <c:v>04-may</c:v>
                  </c:pt>
                  <c:pt idx="172">
                    <c:v>05-may</c:v>
                  </c:pt>
                  <c:pt idx="173">
                    <c:v>06-may</c:v>
                  </c:pt>
                  <c:pt idx="174">
                    <c:v>07-may</c:v>
                  </c:pt>
                  <c:pt idx="175">
                    <c:v>08-may</c:v>
                  </c:pt>
                  <c:pt idx="176">
                    <c:v>09-may</c:v>
                  </c:pt>
                  <c:pt idx="177">
                    <c:v>10-may</c:v>
                  </c:pt>
                  <c:pt idx="178">
                    <c:v>11-may</c:v>
                  </c:pt>
                  <c:pt idx="179">
                    <c:v>12-may</c:v>
                  </c:pt>
                  <c:pt idx="180">
                    <c:v>13-may</c:v>
                  </c:pt>
                  <c:pt idx="181">
                    <c:v>14-may</c:v>
                  </c:pt>
                  <c:pt idx="182">
                    <c:v>15-may</c:v>
                  </c:pt>
                  <c:pt idx="183">
                    <c:v>16-may</c:v>
                  </c:pt>
                  <c:pt idx="184">
                    <c:v>17-may</c:v>
                  </c:pt>
                  <c:pt idx="185">
                    <c:v>18-may</c:v>
                  </c:pt>
                  <c:pt idx="186">
                    <c:v>19-may</c:v>
                  </c:pt>
                  <c:pt idx="187">
                    <c:v>20-may</c:v>
                  </c:pt>
                  <c:pt idx="188">
                    <c:v>21-may</c:v>
                  </c:pt>
                  <c:pt idx="189">
                    <c:v>22-may</c:v>
                  </c:pt>
                  <c:pt idx="190">
                    <c:v>23-may</c:v>
                  </c:pt>
                  <c:pt idx="191">
                    <c:v>24-may</c:v>
                  </c:pt>
                  <c:pt idx="192">
                    <c:v>25-may</c:v>
                  </c:pt>
                  <c:pt idx="193">
                    <c:v>26-may</c:v>
                  </c:pt>
                  <c:pt idx="194">
                    <c:v>27-may</c:v>
                  </c:pt>
                  <c:pt idx="195">
                    <c:v>28-may</c:v>
                  </c:pt>
                  <c:pt idx="196">
                    <c:v>29-may</c:v>
                  </c:pt>
                  <c:pt idx="197">
                    <c:v>30-may</c:v>
                  </c:pt>
                  <c:pt idx="198">
                    <c:v>31-may</c:v>
                  </c:pt>
                  <c:pt idx="199">
                    <c:v>01-jun</c:v>
                  </c:pt>
                  <c:pt idx="200">
                    <c:v>02-jun</c:v>
                  </c:pt>
                  <c:pt idx="201">
                    <c:v>03-jun</c:v>
                  </c:pt>
                  <c:pt idx="202">
                    <c:v>04-jun</c:v>
                  </c:pt>
                  <c:pt idx="203">
                    <c:v>05-jun</c:v>
                  </c:pt>
                  <c:pt idx="204">
                    <c:v>06-jun</c:v>
                  </c:pt>
                  <c:pt idx="205">
                    <c:v>07-jun</c:v>
                  </c:pt>
                  <c:pt idx="206">
                    <c:v>08-jun</c:v>
                  </c:pt>
                  <c:pt idx="207">
                    <c:v>09-jun</c:v>
                  </c:pt>
                  <c:pt idx="208">
                    <c:v>10-jun</c:v>
                  </c:pt>
                  <c:pt idx="209">
                    <c:v>11-jun</c:v>
                  </c:pt>
                  <c:pt idx="210">
                    <c:v>12-jun</c:v>
                  </c:pt>
                  <c:pt idx="211">
                    <c:v>13-jun</c:v>
                  </c:pt>
                  <c:pt idx="212">
                    <c:v>14-jun</c:v>
                  </c:pt>
                  <c:pt idx="213">
                    <c:v>15-jun</c:v>
                  </c:pt>
                  <c:pt idx="214">
                    <c:v>16-jun</c:v>
                  </c:pt>
                  <c:pt idx="215">
                    <c:v>17-jun</c:v>
                  </c:pt>
                  <c:pt idx="216">
                    <c:v>18-jun</c:v>
                  </c:pt>
                  <c:pt idx="217">
                    <c:v>19-jun</c:v>
                  </c:pt>
                  <c:pt idx="218">
                    <c:v>20-jun</c:v>
                  </c:pt>
                  <c:pt idx="219">
                    <c:v>21-jun</c:v>
                  </c:pt>
                  <c:pt idx="220">
                    <c:v>22-jun</c:v>
                  </c:pt>
                  <c:pt idx="221">
                    <c:v>23-jun</c:v>
                  </c:pt>
                  <c:pt idx="222">
                    <c:v>24-jun</c:v>
                  </c:pt>
                  <c:pt idx="223">
                    <c:v>25-jun</c:v>
                  </c:pt>
                  <c:pt idx="224">
                    <c:v>26-jun</c:v>
                  </c:pt>
                  <c:pt idx="225">
                    <c:v>27-jun</c:v>
                  </c:pt>
                  <c:pt idx="226">
                    <c:v>28-jun</c:v>
                  </c:pt>
                  <c:pt idx="227">
                    <c:v>29-jun</c:v>
                  </c:pt>
                  <c:pt idx="228">
                    <c:v>30-jun</c:v>
                  </c:pt>
                  <c:pt idx="229">
                    <c:v>01-jul</c:v>
                  </c:pt>
                  <c:pt idx="230">
                    <c:v>02-jul</c:v>
                  </c:pt>
                  <c:pt idx="231">
                    <c:v>03-jul</c:v>
                  </c:pt>
                  <c:pt idx="232">
                    <c:v>04-jul</c:v>
                  </c:pt>
                  <c:pt idx="233">
                    <c:v>05-jul</c:v>
                  </c:pt>
                  <c:pt idx="234">
                    <c:v>06-jul</c:v>
                  </c:pt>
                  <c:pt idx="235">
                    <c:v>07-jul</c:v>
                  </c:pt>
                  <c:pt idx="236">
                    <c:v>08-jul</c:v>
                  </c:pt>
                  <c:pt idx="237">
                    <c:v>09-jul</c:v>
                  </c:pt>
                  <c:pt idx="238">
                    <c:v>10-jul</c:v>
                  </c:pt>
                  <c:pt idx="239">
                    <c:v>11-jul</c:v>
                  </c:pt>
                  <c:pt idx="240">
                    <c:v>12-jul</c:v>
                  </c:pt>
                  <c:pt idx="241">
                    <c:v>13-jul</c:v>
                  </c:pt>
                  <c:pt idx="242">
                    <c:v>14-jul</c:v>
                  </c:pt>
                  <c:pt idx="243">
                    <c:v>15-jul</c:v>
                  </c:pt>
                  <c:pt idx="244">
                    <c:v>16-jul</c:v>
                  </c:pt>
                  <c:pt idx="245">
                    <c:v>17-jul</c:v>
                  </c:pt>
                  <c:pt idx="246">
                    <c:v>18-jul</c:v>
                  </c:pt>
                  <c:pt idx="247">
                    <c:v>19-jul</c:v>
                  </c:pt>
                  <c:pt idx="248">
                    <c:v>20-jul</c:v>
                  </c:pt>
                  <c:pt idx="249">
                    <c:v>21-jul</c:v>
                  </c:pt>
                  <c:pt idx="250">
                    <c:v>22-jul</c:v>
                  </c:pt>
                  <c:pt idx="251">
                    <c:v>23-jul</c:v>
                  </c:pt>
                  <c:pt idx="252">
                    <c:v>24-jul</c:v>
                  </c:pt>
                  <c:pt idx="253">
                    <c:v>25-jul</c:v>
                  </c:pt>
                  <c:pt idx="254">
                    <c:v>26-jul</c:v>
                  </c:pt>
                  <c:pt idx="255">
                    <c:v>27-jul</c:v>
                  </c:pt>
                  <c:pt idx="256">
                    <c:v>28-jul</c:v>
                  </c:pt>
                  <c:pt idx="257">
                    <c:v>29-jul</c:v>
                  </c:pt>
                  <c:pt idx="258">
                    <c:v>30-jul</c:v>
                  </c:pt>
                  <c:pt idx="259">
                    <c:v>31-jul</c:v>
                  </c:pt>
                  <c:pt idx="260">
                    <c:v>01-ago</c:v>
                  </c:pt>
                  <c:pt idx="261">
                    <c:v>02-ago</c:v>
                  </c:pt>
                  <c:pt idx="262">
                    <c:v>03-ago</c:v>
                  </c:pt>
                  <c:pt idx="263">
                    <c:v>04-ago</c:v>
                  </c:pt>
                  <c:pt idx="264">
                    <c:v>05-ago</c:v>
                  </c:pt>
                  <c:pt idx="265">
                    <c:v>06-ago</c:v>
                  </c:pt>
                  <c:pt idx="266">
                    <c:v>07-ago</c:v>
                  </c:pt>
                  <c:pt idx="267">
                    <c:v>08-ago</c:v>
                  </c:pt>
                  <c:pt idx="268">
                    <c:v>09-ago</c:v>
                  </c:pt>
                  <c:pt idx="269">
                    <c:v>10-ago</c:v>
                  </c:pt>
                  <c:pt idx="270">
                    <c:v>11-ago</c:v>
                  </c:pt>
                  <c:pt idx="271">
                    <c:v>12-ago</c:v>
                  </c:pt>
                  <c:pt idx="272">
                    <c:v>13-ago</c:v>
                  </c:pt>
                  <c:pt idx="273">
                    <c:v>14-ago</c:v>
                  </c:pt>
                  <c:pt idx="274">
                    <c:v>15-ago</c:v>
                  </c:pt>
                  <c:pt idx="275">
                    <c:v>16-ago</c:v>
                  </c:pt>
                  <c:pt idx="276">
                    <c:v>17-ago</c:v>
                  </c:pt>
                  <c:pt idx="277">
                    <c:v>18-ago</c:v>
                  </c:pt>
                  <c:pt idx="278">
                    <c:v>19-ago</c:v>
                  </c:pt>
                  <c:pt idx="279">
                    <c:v>20-ago</c:v>
                  </c:pt>
                  <c:pt idx="280">
                    <c:v>21-ago</c:v>
                  </c:pt>
                  <c:pt idx="281">
                    <c:v>22-ago</c:v>
                  </c:pt>
                  <c:pt idx="282">
                    <c:v>23-ago</c:v>
                  </c:pt>
                  <c:pt idx="283">
                    <c:v>24-ago</c:v>
                  </c:pt>
                  <c:pt idx="284">
                    <c:v>25-ago</c:v>
                  </c:pt>
                  <c:pt idx="285">
                    <c:v>26-ago</c:v>
                  </c:pt>
                  <c:pt idx="286">
                    <c:v>27-ago</c:v>
                  </c:pt>
                  <c:pt idx="287">
                    <c:v>28-ago</c:v>
                  </c:pt>
                  <c:pt idx="288">
                    <c:v>29-ago</c:v>
                  </c:pt>
                  <c:pt idx="289">
                    <c:v>30-ago</c:v>
                  </c:pt>
                  <c:pt idx="290">
                    <c:v>31-ago</c:v>
                  </c:pt>
                  <c:pt idx="291">
                    <c:v>01-sep</c:v>
                  </c:pt>
                  <c:pt idx="292">
                    <c:v>02-sep</c:v>
                  </c:pt>
                  <c:pt idx="293">
                    <c:v>03-sep</c:v>
                  </c:pt>
                  <c:pt idx="294">
                    <c:v>04-sep</c:v>
                  </c:pt>
                  <c:pt idx="295">
                    <c:v>05-sep</c:v>
                  </c:pt>
                  <c:pt idx="296">
                    <c:v>06-sep</c:v>
                  </c:pt>
                  <c:pt idx="297">
                    <c:v>07-sep</c:v>
                  </c:pt>
                  <c:pt idx="298">
                    <c:v>08-sep</c:v>
                  </c:pt>
                  <c:pt idx="299">
                    <c:v>09-sep</c:v>
                  </c:pt>
                  <c:pt idx="300">
                    <c:v>10-sep</c:v>
                  </c:pt>
                  <c:pt idx="301">
                    <c:v>11-sep</c:v>
                  </c:pt>
                  <c:pt idx="302">
                    <c:v>12-sep</c:v>
                  </c:pt>
                  <c:pt idx="303">
                    <c:v>13-sep</c:v>
                  </c:pt>
                  <c:pt idx="304">
                    <c:v>14-sep</c:v>
                  </c:pt>
                  <c:pt idx="305">
                    <c:v>15-sep</c:v>
                  </c:pt>
                  <c:pt idx="306">
                    <c:v>16-sep</c:v>
                  </c:pt>
                  <c:pt idx="307">
                    <c:v>17-sep</c:v>
                  </c:pt>
                  <c:pt idx="308">
                    <c:v>18-sep</c:v>
                  </c:pt>
                  <c:pt idx="309">
                    <c:v>19-sep</c:v>
                  </c:pt>
                  <c:pt idx="310">
                    <c:v>20-sep</c:v>
                  </c:pt>
                  <c:pt idx="311">
                    <c:v>21-sep</c:v>
                  </c:pt>
                  <c:pt idx="312">
                    <c:v>22-sep</c:v>
                  </c:pt>
                  <c:pt idx="313">
                    <c:v>23-sep</c:v>
                  </c:pt>
                  <c:pt idx="314">
                    <c:v>24-sep</c:v>
                  </c:pt>
                  <c:pt idx="315">
                    <c:v>25-sep</c:v>
                  </c:pt>
                  <c:pt idx="316">
                    <c:v>26-sep</c:v>
                  </c:pt>
                  <c:pt idx="317">
                    <c:v>27-sep</c:v>
                  </c:pt>
                  <c:pt idx="318">
                    <c:v>28-sep</c:v>
                  </c:pt>
                  <c:pt idx="319">
                    <c:v>29-sep</c:v>
                  </c:pt>
                  <c:pt idx="320">
                    <c:v>30-sep</c:v>
                  </c:pt>
                  <c:pt idx="321">
                    <c:v>01-oct</c:v>
                  </c:pt>
                  <c:pt idx="322">
                    <c:v>02-oct</c:v>
                  </c:pt>
                  <c:pt idx="323">
                    <c:v>03-oct</c:v>
                  </c:pt>
                  <c:pt idx="324">
                    <c:v>04-oct</c:v>
                  </c:pt>
                  <c:pt idx="325">
                    <c:v>05-oct</c:v>
                  </c:pt>
                  <c:pt idx="326">
                    <c:v>06-oct</c:v>
                  </c:pt>
                  <c:pt idx="327">
                    <c:v>07-oct</c:v>
                  </c:pt>
                  <c:pt idx="328">
                    <c:v>08-oct</c:v>
                  </c:pt>
                  <c:pt idx="329">
                    <c:v>09-oct</c:v>
                  </c:pt>
                  <c:pt idx="330">
                    <c:v>10-oct</c:v>
                  </c:pt>
                  <c:pt idx="331">
                    <c:v>11-oct</c:v>
                  </c:pt>
                  <c:pt idx="332">
                    <c:v>12-oct</c:v>
                  </c:pt>
                  <c:pt idx="333">
                    <c:v>13-oct</c:v>
                  </c:pt>
                  <c:pt idx="334">
                    <c:v>14-oct</c:v>
                  </c:pt>
                  <c:pt idx="335">
                    <c:v>15-oct</c:v>
                  </c:pt>
                  <c:pt idx="336">
                    <c:v>16-oct</c:v>
                  </c:pt>
                  <c:pt idx="337">
                    <c:v>17-oct</c:v>
                  </c:pt>
                  <c:pt idx="338">
                    <c:v>18-oct</c:v>
                  </c:pt>
                  <c:pt idx="339">
                    <c:v>19-oct</c:v>
                  </c:pt>
                  <c:pt idx="340">
                    <c:v>20-oct</c:v>
                  </c:pt>
                  <c:pt idx="341">
                    <c:v>21-oct</c:v>
                  </c:pt>
                  <c:pt idx="342">
                    <c:v>22-oct</c:v>
                  </c:pt>
                  <c:pt idx="343">
                    <c:v>23-oct</c:v>
                  </c:pt>
                  <c:pt idx="344">
                    <c:v>24-oct</c:v>
                  </c:pt>
                  <c:pt idx="345">
                    <c:v>25-oct</c:v>
                  </c:pt>
                  <c:pt idx="346">
                    <c:v>26-oct</c:v>
                  </c:pt>
                  <c:pt idx="347">
                    <c:v>27-oct</c:v>
                  </c:pt>
                  <c:pt idx="348">
                    <c:v>28-oct</c:v>
                  </c:pt>
                  <c:pt idx="349">
                    <c:v>29-oct</c:v>
                  </c:pt>
                  <c:pt idx="350">
                    <c:v>30-oct</c:v>
                  </c:pt>
                  <c:pt idx="351">
                    <c:v>31-oct</c:v>
                  </c:pt>
                  <c:pt idx="352">
                    <c:v>01-nov</c:v>
                  </c:pt>
                  <c:pt idx="353">
                    <c:v>02-nov</c:v>
                  </c:pt>
                  <c:pt idx="354">
                    <c:v>03-nov</c:v>
                  </c:pt>
                  <c:pt idx="355">
                    <c:v>04-nov</c:v>
                  </c:pt>
                  <c:pt idx="356">
                    <c:v>05-nov</c:v>
                  </c:pt>
                  <c:pt idx="357">
                    <c:v>06-nov</c:v>
                  </c:pt>
                  <c:pt idx="358">
                    <c:v>07-nov</c:v>
                  </c:pt>
                  <c:pt idx="359">
                    <c:v>08-nov</c:v>
                  </c:pt>
                  <c:pt idx="360">
                    <c:v>09-nov</c:v>
                  </c:pt>
                  <c:pt idx="361">
                    <c:v>10-nov</c:v>
                  </c:pt>
                  <c:pt idx="362">
                    <c:v>11-nov</c:v>
                  </c:pt>
                  <c:pt idx="363">
                    <c:v>12-nov</c:v>
                  </c:pt>
                  <c:pt idx="364">
                    <c:v>13-nov</c:v>
                  </c:pt>
                  <c:pt idx="365">
                    <c:v>14-nov</c:v>
                  </c:pt>
                  <c:pt idx="366">
                    <c:v>15-nov</c:v>
                  </c:pt>
                  <c:pt idx="367">
                    <c:v>16-nov</c:v>
                  </c:pt>
                  <c:pt idx="368">
                    <c:v>17-nov</c:v>
                  </c:pt>
                  <c:pt idx="369">
                    <c:v>18-nov</c:v>
                  </c:pt>
                  <c:pt idx="370">
                    <c:v>19-nov</c:v>
                  </c:pt>
                  <c:pt idx="371">
                    <c:v>20-nov</c:v>
                  </c:pt>
                  <c:pt idx="372">
                    <c:v>21-nov</c:v>
                  </c:pt>
                  <c:pt idx="373">
                    <c:v>22-nov</c:v>
                  </c:pt>
                  <c:pt idx="374">
                    <c:v>23-nov</c:v>
                  </c:pt>
                  <c:pt idx="375">
                    <c:v>24-nov</c:v>
                  </c:pt>
                  <c:pt idx="376">
                    <c:v>25-nov</c:v>
                  </c:pt>
                  <c:pt idx="377">
                    <c:v>26-nov</c:v>
                  </c:pt>
                  <c:pt idx="378">
                    <c:v>27-nov</c:v>
                  </c:pt>
                  <c:pt idx="379">
                    <c:v>28-nov</c:v>
                  </c:pt>
                  <c:pt idx="380">
                    <c:v>29-nov</c:v>
                  </c:pt>
                  <c:pt idx="381">
                    <c:v>30-nov</c:v>
                  </c:pt>
                  <c:pt idx="382">
                    <c:v>01-dic</c:v>
                  </c:pt>
                  <c:pt idx="383">
                    <c:v>02-dic</c:v>
                  </c:pt>
                  <c:pt idx="384">
                    <c:v>03-dic</c:v>
                  </c:pt>
                  <c:pt idx="385">
                    <c:v>04-dic</c:v>
                  </c:pt>
                  <c:pt idx="386">
                    <c:v>05-dic</c:v>
                  </c:pt>
                  <c:pt idx="387">
                    <c:v>06-dic</c:v>
                  </c:pt>
                  <c:pt idx="388">
                    <c:v>07-dic</c:v>
                  </c:pt>
                  <c:pt idx="389">
                    <c:v>08-dic</c:v>
                  </c:pt>
                  <c:pt idx="390">
                    <c:v>09-dic</c:v>
                  </c:pt>
                  <c:pt idx="391">
                    <c:v>10-dic</c:v>
                  </c:pt>
                  <c:pt idx="392">
                    <c:v>11-dic</c:v>
                  </c:pt>
                  <c:pt idx="393">
                    <c:v>12-dic</c:v>
                  </c:pt>
                  <c:pt idx="394">
                    <c:v>13-dic</c:v>
                  </c:pt>
                  <c:pt idx="395">
                    <c:v>14-dic</c:v>
                  </c:pt>
                  <c:pt idx="396">
                    <c:v>15-dic</c:v>
                  </c:pt>
                  <c:pt idx="397">
                    <c:v>16-dic</c:v>
                  </c:pt>
                  <c:pt idx="398">
                    <c:v>17-dic</c:v>
                  </c:pt>
                  <c:pt idx="399">
                    <c:v>18-dic</c:v>
                  </c:pt>
                  <c:pt idx="400">
                    <c:v>19-dic</c:v>
                  </c:pt>
                  <c:pt idx="401">
                    <c:v>20-dic</c:v>
                  </c:pt>
                  <c:pt idx="402">
                    <c:v>21-dic</c:v>
                  </c:pt>
                  <c:pt idx="403">
                    <c:v>22-dic</c:v>
                  </c:pt>
                  <c:pt idx="404">
                    <c:v>23-dic</c:v>
                  </c:pt>
                  <c:pt idx="405">
                    <c:v>24-dic</c:v>
                  </c:pt>
                  <c:pt idx="406">
                    <c:v>25-dic</c:v>
                  </c:pt>
                  <c:pt idx="407">
                    <c:v>26-dic</c:v>
                  </c:pt>
                  <c:pt idx="408">
                    <c:v>27-dic</c:v>
                  </c:pt>
                  <c:pt idx="409">
                    <c:v>28-dic</c:v>
                  </c:pt>
                  <c:pt idx="410">
                    <c:v>29-dic</c:v>
                  </c:pt>
                  <c:pt idx="411">
                    <c:v>30-dic</c:v>
                  </c:pt>
                  <c:pt idx="412">
                    <c:v>31-dic</c:v>
                  </c:pt>
                  <c:pt idx="413">
                    <c:v>01-ene</c:v>
                  </c:pt>
                  <c:pt idx="414">
                    <c:v>02-ene</c:v>
                  </c:pt>
                  <c:pt idx="415">
                    <c:v>03-ene</c:v>
                  </c:pt>
                  <c:pt idx="416">
                    <c:v>04-ene</c:v>
                  </c:pt>
                  <c:pt idx="417">
                    <c:v>05-ene</c:v>
                  </c:pt>
                  <c:pt idx="418">
                    <c:v>06-ene</c:v>
                  </c:pt>
                  <c:pt idx="419">
                    <c:v>07-ene</c:v>
                  </c:pt>
                  <c:pt idx="420">
                    <c:v>08-ene</c:v>
                  </c:pt>
                  <c:pt idx="421">
                    <c:v>09-ene</c:v>
                  </c:pt>
                  <c:pt idx="422">
                    <c:v>10-ene</c:v>
                  </c:pt>
                  <c:pt idx="423">
                    <c:v>11-ene</c:v>
                  </c:pt>
                  <c:pt idx="424">
                    <c:v>12-ene</c:v>
                  </c:pt>
                  <c:pt idx="425">
                    <c:v>13-ene</c:v>
                  </c:pt>
                  <c:pt idx="426">
                    <c:v>14-ene</c:v>
                  </c:pt>
                  <c:pt idx="427">
                    <c:v>15-ene</c:v>
                  </c:pt>
                  <c:pt idx="428">
                    <c:v>16-ene</c:v>
                  </c:pt>
                  <c:pt idx="429">
                    <c:v>17-ene</c:v>
                  </c:pt>
                  <c:pt idx="430">
                    <c:v>18-ene</c:v>
                  </c:pt>
                  <c:pt idx="431">
                    <c:v>19-ene</c:v>
                  </c:pt>
                  <c:pt idx="432">
                    <c:v>20-ene</c:v>
                  </c:pt>
                  <c:pt idx="433">
                    <c:v>21-ene</c:v>
                  </c:pt>
                  <c:pt idx="434">
                    <c:v>22-ene</c:v>
                  </c:pt>
                  <c:pt idx="435">
                    <c:v>23-ene</c:v>
                  </c:pt>
                  <c:pt idx="436">
                    <c:v>24-ene</c:v>
                  </c:pt>
                  <c:pt idx="437">
                    <c:v>25-ene</c:v>
                  </c:pt>
                  <c:pt idx="438">
                    <c:v>26-ene</c:v>
                  </c:pt>
                  <c:pt idx="439">
                    <c:v>27-ene</c:v>
                  </c:pt>
                  <c:pt idx="440">
                    <c:v>28-ene</c:v>
                  </c:pt>
                  <c:pt idx="441">
                    <c:v>29-ene</c:v>
                  </c:pt>
                  <c:pt idx="442">
                    <c:v>30-ene</c:v>
                  </c:pt>
                  <c:pt idx="443">
                    <c:v>31-ene</c:v>
                  </c:pt>
                  <c:pt idx="444">
                    <c:v>01-feb</c:v>
                  </c:pt>
                  <c:pt idx="445">
                    <c:v>02-feb</c:v>
                  </c:pt>
                  <c:pt idx="446">
                    <c:v>03-feb</c:v>
                  </c:pt>
                  <c:pt idx="447">
                    <c:v>04-feb</c:v>
                  </c:pt>
                  <c:pt idx="448">
                    <c:v>05-feb</c:v>
                  </c:pt>
                  <c:pt idx="449">
                    <c:v>06-feb</c:v>
                  </c:pt>
                  <c:pt idx="450">
                    <c:v>07-feb</c:v>
                  </c:pt>
                  <c:pt idx="451">
                    <c:v>08-feb</c:v>
                  </c:pt>
                  <c:pt idx="452">
                    <c:v>09-feb</c:v>
                  </c:pt>
                  <c:pt idx="453">
                    <c:v>10-feb</c:v>
                  </c:pt>
                  <c:pt idx="454">
                    <c:v>11-feb</c:v>
                  </c:pt>
                  <c:pt idx="455">
                    <c:v>12-feb</c:v>
                  </c:pt>
                  <c:pt idx="456">
                    <c:v>13-feb</c:v>
                  </c:pt>
                  <c:pt idx="457">
                    <c:v>14-feb</c:v>
                  </c:pt>
                  <c:pt idx="458">
                    <c:v>15-feb</c:v>
                  </c:pt>
                  <c:pt idx="459">
                    <c:v>16-feb</c:v>
                  </c:pt>
                  <c:pt idx="460">
                    <c:v>17-feb</c:v>
                  </c:pt>
                  <c:pt idx="461">
                    <c:v>18-feb</c:v>
                  </c:pt>
                  <c:pt idx="462">
                    <c:v>19-feb</c:v>
                  </c:pt>
                  <c:pt idx="463">
                    <c:v>20-feb</c:v>
                  </c:pt>
                  <c:pt idx="464">
                    <c:v>21-feb</c:v>
                  </c:pt>
                  <c:pt idx="465">
                    <c:v>22-feb</c:v>
                  </c:pt>
                  <c:pt idx="466">
                    <c:v>23-feb</c:v>
                  </c:pt>
                  <c:pt idx="467">
                    <c:v>24-feb</c:v>
                  </c:pt>
                  <c:pt idx="468">
                    <c:v>25-feb</c:v>
                  </c:pt>
                  <c:pt idx="469">
                    <c:v>26-feb</c:v>
                  </c:pt>
                  <c:pt idx="470">
                    <c:v>27-feb</c:v>
                  </c:pt>
                  <c:pt idx="471">
                    <c:v>28-feb</c:v>
                  </c:pt>
                  <c:pt idx="472">
                    <c:v>01-mar</c:v>
                  </c:pt>
                  <c:pt idx="473">
                    <c:v>02-mar</c:v>
                  </c:pt>
                  <c:pt idx="474">
                    <c:v>03-mar</c:v>
                  </c:pt>
                  <c:pt idx="475">
                    <c:v>04-mar</c:v>
                  </c:pt>
                  <c:pt idx="476">
                    <c:v>05-mar</c:v>
                  </c:pt>
                  <c:pt idx="477">
                    <c:v>06-mar</c:v>
                  </c:pt>
                  <c:pt idx="478">
                    <c:v>07-mar</c:v>
                  </c:pt>
                  <c:pt idx="479">
                    <c:v>08-mar</c:v>
                  </c:pt>
                  <c:pt idx="480">
                    <c:v>09-mar</c:v>
                  </c:pt>
                  <c:pt idx="481">
                    <c:v>10-mar</c:v>
                  </c:pt>
                  <c:pt idx="482">
                    <c:v>11-mar</c:v>
                  </c:pt>
                  <c:pt idx="483">
                    <c:v>12-mar</c:v>
                  </c:pt>
                  <c:pt idx="484">
                    <c:v>13-mar</c:v>
                  </c:pt>
                  <c:pt idx="485">
                    <c:v>14-mar</c:v>
                  </c:pt>
                  <c:pt idx="486">
                    <c:v>15-mar</c:v>
                  </c:pt>
                  <c:pt idx="487">
                    <c:v>16-mar</c:v>
                  </c:pt>
                  <c:pt idx="488">
                    <c:v>17-mar</c:v>
                  </c:pt>
                  <c:pt idx="489">
                    <c:v>18-mar</c:v>
                  </c:pt>
                  <c:pt idx="490">
                    <c:v>19-mar</c:v>
                  </c:pt>
                  <c:pt idx="491">
                    <c:v>20-mar</c:v>
                  </c:pt>
                  <c:pt idx="492">
                    <c:v>21-mar</c:v>
                  </c:pt>
                  <c:pt idx="493">
                    <c:v>22-mar</c:v>
                  </c:pt>
                  <c:pt idx="494">
                    <c:v>23-mar</c:v>
                  </c:pt>
                  <c:pt idx="495">
                    <c:v>24-mar</c:v>
                  </c:pt>
                  <c:pt idx="496">
                    <c:v>25-mar</c:v>
                  </c:pt>
                  <c:pt idx="497">
                    <c:v>26-mar</c:v>
                  </c:pt>
                  <c:pt idx="498">
                    <c:v>27-mar</c:v>
                  </c:pt>
                  <c:pt idx="499">
                    <c:v>28-mar</c:v>
                  </c:pt>
                  <c:pt idx="500">
                    <c:v>29-mar</c:v>
                  </c:pt>
                  <c:pt idx="501">
                    <c:v>30-mar</c:v>
                  </c:pt>
                  <c:pt idx="502">
                    <c:v>31-mar</c:v>
                  </c:pt>
                  <c:pt idx="503">
                    <c:v>01-abr</c:v>
                  </c:pt>
                  <c:pt idx="504">
                    <c:v>02-abr</c:v>
                  </c:pt>
                  <c:pt idx="505">
                    <c:v>03-abr</c:v>
                  </c:pt>
                  <c:pt idx="506">
                    <c:v>04-abr</c:v>
                  </c:pt>
                  <c:pt idx="507">
                    <c:v>05-abr</c:v>
                  </c:pt>
                  <c:pt idx="508">
                    <c:v>06-abr</c:v>
                  </c:pt>
                  <c:pt idx="509">
                    <c:v>07-abr</c:v>
                  </c:pt>
                  <c:pt idx="510">
                    <c:v>08-abr</c:v>
                  </c:pt>
                  <c:pt idx="511">
                    <c:v>09-abr</c:v>
                  </c:pt>
                  <c:pt idx="512">
                    <c:v>10-abr</c:v>
                  </c:pt>
                  <c:pt idx="513">
                    <c:v>11-abr</c:v>
                  </c:pt>
                  <c:pt idx="514">
                    <c:v>12-abr</c:v>
                  </c:pt>
                  <c:pt idx="515">
                    <c:v>13-abr</c:v>
                  </c:pt>
                  <c:pt idx="516">
                    <c:v>14-abr</c:v>
                  </c:pt>
                  <c:pt idx="517">
                    <c:v>15-abr</c:v>
                  </c:pt>
                  <c:pt idx="518">
                    <c:v>16-abr</c:v>
                  </c:pt>
                  <c:pt idx="519">
                    <c:v>17-abr</c:v>
                  </c:pt>
                  <c:pt idx="520">
                    <c:v>18-abr</c:v>
                  </c:pt>
                  <c:pt idx="521">
                    <c:v>19-abr</c:v>
                  </c:pt>
                  <c:pt idx="522">
                    <c:v>20-abr</c:v>
                  </c:pt>
                  <c:pt idx="523">
                    <c:v>21-abr</c:v>
                  </c:pt>
                  <c:pt idx="524">
                    <c:v>22-abr</c:v>
                  </c:pt>
                  <c:pt idx="525">
                    <c:v>23-abr</c:v>
                  </c:pt>
                  <c:pt idx="526">
                    <c:v>24-abr</c:v>
                  </c:pt>
                  <c:pt idx="527">
                    <c:v>25-abr</c:v>
                  </c:pt>
                  <c:pt idx="528">
                    <c:v>26-abr</c:v>
                  </c:pt>
                  <c:pt idx="529">
                    <c:v>27-abr</c:v>
                  </c:pt>
                  <c:pt idx="530">
                    <c:v>28-abr</c:v>
                  </c:pt>
                  <c:pt idx="531">
                    <c:v>29-abr</c:v>
                  </c:pt>
                  <c:pt idx="532">
                    <c:v>30-abr</c:v>
                  </c:pt>
                  <c:pt idx="533">
                    <c:v>01-may</c:v>
                  </c:pt>
                  <c:pt idx="534">
                    <c:v>02-may</c:v>
                  </c:pt>
                  <c:pt idx="535">
                    <c:v>03-may</c:v>
                  </c:pt>
                  <c:pt idx="536">
                    <c:v>04-may</c:v>
                  </c:pt>
                  <c:pt idx="537">
                    <c:v>05-may</c:v>
                  </c:pt>
                  <c:pt idx="538">
                    <c:v>06-may</c:v>
                  </c:pt>
                  <c:pt idx="539">
                    <c:v>07-may</c:v>
                  </c:pt>
                  <c:pt idx="540">
                    <c:v>08-may</c:v>
                  </c:pt>
                  <c:pt idx="541">
                    <c:v>09-may</c:v>
                  </c:pt>
                  <c:pt idx="542">
                    <c:v>10-may</c:v>
                  </c:pt>
                  <c:pt idx="543">
                    <c:v>11-may</c:v>
                  </c:pt>
                  <c:pt idx="544">
                    <c:v>12-may</c:v>
                  </c:pt>
                  <c:pt idx="545">
                    <c:v>13-may</c:v>
                  </c:pt>
                  <c:pt idx="546">
                    <c:v>14-may</c:v>
                  </c:pt>
                  <c:pt idx="547">
                    <c:v>15-may</c:v>
                  </c:pt>
                  <c:pt idx="548">
                    <c:v>16-may</c:v>
                  </c:pt>
                  <c:pt idx="549">
                    <c:v>17-may</c:v>
                  </c:pt>
                  <c:pt idx="550">
                    <c:v>18-may</c:v>
                  </c:pt>
                  <c:pt idx="551">
                    <c:v>19-may</c:v>
                  </c:pt>
                  <c:pt idx="552">
                    <c:v>20-may</c:v>
                  </c:pt>
                  <c:pt idx="553">
                    <c:v>21-may</c:v>
                  </c:pt>
                  <c:pt idx="554">
                    <c:v>22-may</c:v>
                  </c:pt>
                  <c:pt idx="555">
                    <c:v>23-may</c:v>
                  </c:pt>
                  <c:pt idx="556">
                    <c:v>24-may</c:v>
                  </c:pt>
                  <c:pt idx="557">
                    <c:v>25-may</c:v>
                  </c:pt>
                  <c:pt idx="558">
                    <c:v>26-may</c:v>
                  </c:pt>
                  <c:pt idx="559">
                    <c:v>27-may</c:v>
                  </c:pt>
                  <c:pt idx="560">
                    <c:v>28-may</c:v>
                  </c:pt>
                  <c:pt idx="561">
                    <c:v>29-may</c:v>
                  </c:pt>
                  <c:pt idx="562">
                    <c:v>30-may</c:v>
                  </c:pt>
                  <c:pt idx="563">
                    <c:v>31-may</c:v>
                  </c:pt>
                  <c:pt idx="564">
                    <c:v>01-jun</c:v>
                  </c:pt>
                  <c:pt idx="565">
                    <c:v>02-jun</c:v>
                  </c:pt>
                  <c:pt idx="566">
                    <c:v>03-jun</c:v>
                  </c:pt>
                  <c:pt idx="567">
                    <c:v>04-jun</c:v>
                  </c:pt>
                  <c:pt idx="568">
                    <c:v>05-jun</c:v>
                  </c:pt>
                  <c:pt idx="569">
                    <c:v>06-jun</c:v>
                  </c:pt>
                  <c:pt idx="570">
                    <c:v>07-jun</c:v>
                  </c:pt>
                  <c:pt idx="571">
                    <c:v>08-jun</c:v>
                  </c:pt>
                  <c:pt idx="572">
                    <c:v>09-jun</c:v>
                  </c:pt>
                  <c:pt idx="573">
                    <c:v>10-jun</c:v>
                  </c:pt>
                  <c:pt idx="574">
                    <c:v>11-jun</c:v>
                  </c:pt>
                  <c:pt idx="575">
                    <c:v>12-jun</c:v>
                  </c:pt>
                  <c:pt idx="576">
                    <c:v>13-jun</c:v>
                  </c:pt>
                  <c:pt idx="577">
                    <c:v>14-jun</c:v>
                  </c:pt>
                  <c:pt idx="578">
                    <c:v>15-jun</c:v>
                  </c:pt>
                  <c:pt idx="579">
                    <c:v>16-jun</c:v>
                  </c:pt>
                  <c:pt idx="580">
                    <c:v>17-jun</c:v>
                  </c:pt>
                  <c:pt idx="581">
                    <c:v>18-jun</c:v>
                  </c:pt>
                  <c:pt idx="582">
                    <c:v>19-jun</c:v>
                  </c:pt>
                  <c:pt idx="583">
                    <c:v>20-jun</c:v>
                  </c:pt>
                  <c:pt idx="584">
                    <c:v>21-jun</c:v>
                  </c:pt>
                  <c:pt idx="585">
                    <c:v>22-jun</c:v>
                  </c:pt>
                  <c:pt idx="586">
                    <c:v>23-jun</c:v>
                  </c:pt>
                  <c:pt idx="587">
                    <c:v>24-jun</c:v>
                  </c:pt>
                  <c:pt idx="588">
                    <c:v>25-jun</c:v>
                  </c:pt>
                  <c:pt idx="589">
                    <c:v>26-jun</c:v>
                  </c:pt>
                  <c:pt idx="590">
                    <c:v>27-jun</c:v>
                  </c:pt>
                  <c:pt idx="591">
                    <c:v>28-jun</c:v>
                  </c:pt>
                  <c:pt idx="592">
                    <c:v>29-jun</c:v>
                  </c:pt>
                  <c:pt idx="593">
                    <c:v>30-jun</c:v>
                  </c:pt>
                  <c:pt idx="594">
                    <c:v>01-jul</c:v>
                  </c:pt>
                  <c:pt idx="595">
                    <c:v>02-jul</c:v>
                  </c:pt>
                  <c:pt idx="596">
                    <c:v>03-jul</c:v>
                  </c:pt>
                  <c:pt idx="597">
                    <c:v>04-jul</c:v>
                  </c:pt>
                  <c:pt idx="598">
                    <c:v>05-jul</c:v>
                  </c:pt>
                  <c:pt idx="599">
                    <c:v>06-jul</c:v>
                  </c:pt>
                  <c:pt idx="600">
                    <c:v>07-jul</c:v>
                  </c:pt>
                  <c:pt idx="601">
                    <c:v>08-jul</c:v>
                  </c:pt>
                  <c:pt idx="602">
                    <c:v>09-jul</c:v>
                  </c:pt>
                  <c:pt idx="603">
                    <c:v>10-jul</c:v>
                  </c:pt>
                  <c:pt idx="604">
                    <c:v>11-jul</c:v>
                  </c:pt>
                  <c:pt idx="605">
                    <c:v>12-jul</c:v>
                  </c:pt>
                  <c:pt idx="606">
                    <c:v>13-jul</c:v>
                  </c:pt>
                  <c:pt idx="607">
                    <c:v>14-jul</c:v>
                  </c:pt>
                  <c:pt idx="608">
                    <c:v>15-jul</c:v>
                  </c:pt>
                  <c:pt idx="609">
                    <c:v>16-jul</c:v>
                  </c:pt>
                  <c:pt idx="610">
                    <c:v>17-jul</c:v>
                  </c:pt>
                  <c:pt idx="611">
                    <c:v>18-jul</c:v>
                  </c:pt>
                  <c:pt idx="612">
                    <c:v>19-jul</c:v>
                  </c:pt>
                  <c:pt idx="613">
                    <c:v>20-jul</c:v>
                  </c:pt>
                  <c:pt idx="614">
                    <c:v>21-jul</c:v>
                  </c:pt>
                  <c:pt idx="615">
                    <c:v>22-jul</c:v>
                  </c:pt>
                  <c:pt idx="616">
                    <c:v>23-jul</c:v>
                  </c:pt>
                  <c:pt idx="617">
                    <c:v>24-jul</c:v>
                  </c:pt>
                  <c:pt idx="618">
                    <c:v>25-jul</c:v>
                  </c:pt>
                  <c:pt idx="619">
                    <c:v>26-jul</c:v>
                  </c:pt>
                  <c:pt idx="620">
                    <c:v>27-jul</c:v>
                  </c:pt>
                  <c:pt idx="621">
                    <c:v>28-jul</c:v>
                  </c:pt>
                  <c:pt idx="622">
                    <c:v>29-jul</c:v>
                  </c:pt>
                  <c:pt idx="623">
                    <c:v>30-jul</c:v>
                  </c:pt>
                  <c:pt idx="624">
                    <c:v>31-jul</c:v>
                  </c:pt>
                  <c:pt idx="625">
                    <c:v>01-ago</c:v>
                  </c:pt>
                  <c:pt idx="626">
                    <c:v>02-ago</c:v>
                  </c:pt>
                  <c:pt idx="627">
                    <c:v>03-ago</c:v>
                  </c:pt>
                  <c:pt idx="628">
                    <c:v>04-ago</c:v>
                  </c:pt>
                  <c:pt idx="629">
                    <c:v>05-ago</c:v>
                  </c:pt>
                  <c:pt idx="630">
                    <c:v>06-ago</c:v>
                  </c:pt>
                  <c:pt idx="631">
                    <c:v>07-ago</c:v>
                  </c:pt>
                  <c:pt idx="632">
                    <c:v>08-ago</c:v>
                  </c:pt>
                  <c:pt idx="633">
                    <c:v>09-ago</c:v>
                  </c:pt>
                  <c:pt idx="634">
                    <c:v>10-ago</c:v>
                  </c:pt>
                  <c:pt idx="635">
                    <c:v>11-ago</c:v>
                  </c:pt>
                  <c:pt idx="636">
                    <c:v>12-ago</c:v>
                  </c:pt>
                  <c:pt idx="637">
                    <c:v>13-ago</c:v>
                  </c:pt>
                  <c:pt idx="638">
                    <c:v>14-ago</c:v>
                  </c:pt>
                  <c:pt idx="639">
                    <c:v>15-ago</c:v>
                  </c:pt>
                  <c:pt idx="640">
                    <c:v>16-ago</c:v>
                  </c:pt>
                  <c:pt idx="641">
                    <c:v>17-ago</c:v>
                  </c:pt>
                  <c:pt idx="642">
                    <c:v>18-ago</c:v>
                  </c:pt>
                  <c:pt idx="643">
                    <c:v>19-ago</c:v>
                  </c:pt>
                  <c:pt idx="644">
                    <c:v>20-ago</c:v>
                  </c:pt>
                  <c:pt idx="645">
                    <c:v>21-ago</c:v>
                  </c:pt>
                  <c:pt idx="646">
                    <c:v>22-ago</c:v>
                  </c:pt>
                  <c:pt idx="647">
                    <c:v>23-ago</c:v>
                  </c:pt>
                  <c:pt idx="648">
                    <c:v>24-ago</c:v>
                  </c:pt>
                  <c:pt idx="649">
                    <c:v>25-ago</c:v>
                  </c:pt>
                  <c:pt idx="650">
                    <c:v>26-ago</c:v>
                  </c:pt>
                  <c:pt idx="651">
                    <c:v>27-ago</c:v>
                  </c:pt>
                  <c:pt idx="652">
                    <c:v>28-ago</c:v>
                  </c:pt>
                  <c:pt idx="653">
                    <c:v>29-ago</c:v>
                  </c:pt>
                  <c:pt idx="654">
                    <c:v>30-ago</c:v>
                  </c:pt>
                  <c:pt idx="655">
                    <c:v>31-ago</c:v>
                  </c:pt>
                  <c:pt idx="656">
                    <c:v>01-sep</c:v>
                  </c:pt>
                  <c:pt idx="657">
                    <c:v>02-sep</c:v>
                  </c:pt>
                  <c:pt idx="658">
                    <c:v>03-sep</c:v>
                  </c:pt>
                  <c:pt idx="659">
                    <c:v>04-sep</c:v>
                  </c:pt>
                  <c:pt idx="660">
                    <c:v>05-sep</c:v>
                  </c:pt>
                  <c:pt idx="661">
                    <c:v>06-sep</c:v>
                  </c:pt>
                  <c:pt idx="662">
                    <c:v>07-sep</c:v>
                  </c:pt>
                  <c:pt idx="663">
                    <c:v>08-sep</c:v>
                  </c:pt>
                  <c:pt idx="664">
                    <c:v>09-sep</c:v>
                  </c:pt>
                  <c:pt idx="665">
                    <c:v>10-sep</c:v>
                  </c:pt>
                  <c:pt idx="666">
                    <c:v>11-sep</c:v>
                  </c:pt>
                  <c:pt idx="667">
                    <c:v>12-sep</c:v>
                  </c:pt>
                  <c:pt idx="668">
                    <c:v>13-sep</c:v>
                  </c:pt>
                  <c:pt idx="669">
                    <c:v>14-sep</c:v>
                  </c:pt>
                  <c:pt idx="670">
                    <c:v>15-sep</c:v>
                  </c:pt>
                  <c:pt idx="671">
                    <c:v>16-sep</c:v>
                  </c:pt>
                  <c:pt idx="672">
                    <c:v>17-sep</c:v>
                  </c:pt>
                  <c:pt idx="673">
                    <c:v>18-sep</c:v>
                  </c:pt>
                  <c:pt idx="674">
                    <c:v>19-sep</c:v>
                  </c:pt>
                  <c:pt idx="675">
                    <c:v>20-sep</c:v>
                  </c:pt>
                  <c:pt idx="676">
                    <c:v>21-sep</c:v>
                  </c:pt>
                  <c:pt idx="677">
                    <c:v>22-sep</c:v>
                  </c:pt>
                  <c:pt idx="678">
                    <c:v>23-sep</c:v>
                  </c:pt>
                  <c:pt idx="679">
                    <c:v>24-sep</c:v>
                  </c:pt>
                  <c:pt idx="680">
                    <c:v>25-sep</c:v>
                  </c:pt>
                  <c:pt idx="681">
                    <c:v>26-sep</c:v>
                  </c:pt>
                  <c:pt idx="682">
                    <c:v>27-sep</c:v>
                  </c:pt>
                  <c:pt idx="683">
                    <c:v>28-sep</c:v>
                  </c:pt>
                  <c:pt idx="684">
                    <c:v>29-sep</c:v>
                  </c:pt>
                  <c:pt idx="685">
                    <c:v>30-sep</c:v>
                  </c:pt>
                  <c:pt idx="686">
                    <c:v>01-oct</c:v>
                  </c:pt>
                  <c:pt idx="687">
                    <c:v>02-oct</c:v>
                  </c:pt>
                  <c:pt idx="688">
                    <c:v>03-oct</c:v>
                  </c:pt>
                  <c:pt idx="689">
                    <c:v>04-oct</c:v>
                  </c:pt>
                  <c:pt idx="690">
                    <c:v>05-oct</c:v>
                  </c:pt>
                  <c:pt idx="691">
                    <c:v>06-oct</c:v>
                  </c:pt>
                  <c:pt idx="692">
                    <c:v>07-oct</c:v>
                  </c:pt>
                  <c:pt idx="693">
                    <c:v>08-oct</c:v>
                  </c:pt>
                  <c:pt idx="694">
                    <c:v>09-oct</c:v>
                  </c:pt>
                  <c:pt idx="695">
                    <c:v>10-oct</c:v>
                  </c:pt>
                  <c:pt idx="696">
                    <c:v>11-oct</c:v>
                  </c:pt>
                  <c:pt idx="697">
                    <c:v>12-oct</c:v>
                  </c:pt>
                  <c:pt idx="698">
                    <c:v>13-oct</c:v>
                  </c:pt>
                  <c:pt idx="699">
                    <c:v>14-oct</c:v>
                  </c:pt>
                  <c:pt idx="700">
                    <c:v>15-oct</c:v>
                  </c:pt>
                  <c:pt idx="701">
                    <c:v>16-oct</c:v>
                  </c:pt>
                  <c:pt idx="702">
                    <c:v>17-oct</c:v>
                  </c:pt>
                  <c:pt idx="703">
                    <c:v>18-oct</c:v>
                  </c:pt>
                  <c:pt idx="704">
                    <c:v>19-oct</c:v>
                  </c:pt>
                  <c:pt idx="705">
                    <c:v>20-oct</c:v>
                  </c:pt>
                  <c:pt idx="706">
                    <c:v>21-oct</c:v>
                  </c:pt>
                  <c:pt idx="707">
                    <c:v>22-oct</c:v>
                  </c:pt>
                  <c:pt idx="708">
                    <c:v>23-oct</c:v>
                  </c:pt>
                  <c:pt idx="709">
                    <c:v>24-oct</c:v>
                  </c:pt>
                  <c:pt idx="710">
                    <c:v>25-oct</c:v>
                  </c:pt>
                  <c:pt idx="711">
                    <c:v>26-oct</c:v>
                  </c:pt>
                  <c:pt idx="712">
                    <c:v>27-oct</c:v>
                  </c:pt>
                  <c:pt idx="713">
                    <c:v>28-oct</c:v>
                  </c:pt>
                  <c:pt idx="714">
                    <c:v>29-oct</c:v>
                  </c:pt>
                  <c:pt idx="715">
                    <c:v>30-oct</c:v>
                  </c:pt>
                  <c:pt idx="716">
                    <c:v>31-oct</c:v>
                  </c:pt>
                  <c:pt idx="717">
                    <c:v>01-nov</c:v>
                  </c:pt>
                  <c:pt idx="718">
                    <c:v>02-nov</c:v>
                  </c:pt>
                  <c:pt idx="719">
                    <c:v>03-nov</c:v>
                  </c:pt>
                  <c:pt idx="720">
                    <c:v>04-nov</c:v>
                  </c:pt>
                  <c:pt idx="721">
                    <c:v>05-nov</c:v>
                  </c:pt>
                  <c:pt idx="722">
                    <c:v>06-nov</c:v>
                  </c:pt>
                  <c:pt idx="723">
                    <c:v>07-nov</c:v>
                  </c:pt>
                  <c:pt idx="724">
                    <c:v>08-nov</c:v>
                  </c:pt>
                  <c:pt idx="725">
                    <c:v>09-nov</c:v>
                  </c:pt>
                  <c:pt idx="726">
                    <c:v>10-nov</c:v>
                  </c:pt>
                  <c:pt idx="727">
                    <c:v>11-nov</c:v>
                  </c:pt>
                  <c:pt idx="728">
                    <c:v>12-nov</c:v>
                  </c:pt>
                  <c:pt idx="729">
                    <c:v>13-nov</c:v>
                  </c:pt>
                  <c:pt idx="730">
                    <c:v>14-nov</c:v>
                  </c:pt>
                  <c:pt idx="731">
                    <c:v>15-nov</c:v>
                  </c:pt>
                  <c:pt idx="732">
                    <c:v>16-nov</c:v>
                  </c:pt>
                  <c:pt idx="733">
                    <c:v>17-nov</c:v>
                  </c:pt>
                  <c:pt idx="734">
                    <c:v>18-nov</c:v>
                  </c:pt>
                  <c:pt idx="735">
                    <c:v>19-nov</c:v>
                  </c:pt>
                  <c:pt idx="736">
                    <c:v>20-nov</c:v>
                  </c:pt>
                  <c:pt idx="737">
                    <c:v>21-nov</c:v>
                  </c:pt>
                  <c:pt idx="738">
                    <c:v>22-nov</c:v>
                  </c:pt>
                  <c:pt idx="739">
                    <c:v>23-nov</c:v>
                  </c:pt>
                  <c:pt idx="740">
                    <c:v>24-nov</c:v>
                  </c:pt>
                  <c:pt idx="741">
                    <c:v>25-nov</c:v>
                  </c:pt>
                  <c:pt idx="742">
                    <c:v>26-nov</c:v>
                  </c:pt>
                  <c:pt idx="743">
                    <c:v>27-nov</c:v>
                  </c:pt>
                  <c:pt idx="744">
                    <c:v>28-nov</c:v>
                  </c:pt>
                  <c:pt idx="745">
                    <c:v>29-nov</c:v>
                  </c:pt>
                  <c:pt idx="746">
                    <c:v>30-nov</c:v>
                  </c:pt>
                  <c:pt idx="747">
                    <c:v>01-dic</c:v>
                  </c:pt>
                  <c:pt idx="748">
                    <c:v>02-dic</c:v>
                  </c:pt>
                  <c:pt idx="749">
                    <c:v>03-dic</c:v>
                  </c:pt>
                  <c:pt idx="750">
                    <c:v>04-dic</c:v>
                  </c:pt>
                  <c:pt idx="751">
                    <c:v>05-dic</c:v>
                  </c:pt>
                  <c:pt idx="752">
                    <c:v>06-dic</c:v>
                  </c:pt>
                  <c:pt idx="753">
                    <c:v>07-dic</c:v>
                  </c:pt>
                  <c:pt idx="754">
                    <c:v>08-dic</c:v>
                  </c:pt>
                  <c:pt idx="755">
                    <c:v>09-dic</c:v>
                  </c:pt>
                  <c:pt idx="756">
                    <c:v>10-dic</c:v>
                  </c:pt>
                  <c:pt idx="757">
                    <c:v>11-dic</c:v>
                  </c:pt>
                  <c:pt idx="758">
                    <c:v>12-dic</c:v>
                  </c:pt>
                  <c:pt idx="759">
                    <c:v>13-dic</c:v>
                  </c:pt>
                  <c:pt idx="760">
                    <c:v>14-dic</c:v>
                  </c:pt>
                  <c:pt idx="761">
                    <c:v>15-dic</c:v>
                  </c:pt>
                  <c:pt idx="762">
                    <c:v>16-dic</c:v>
                  </c:pt>
                  <c:pt idx="763">
                    <c:v>17-dic</c:v>
                  </c:pt>
                  <c:pt idx="764">
                    <c:v>18-dic</c:v>
                  </c:pt>
                  <c:pt idx="765">
                    <c:v>19-dic</c:v>
                  </c:pt>
                  <c:pt idx="766">
                    <c:v>20-dic</c:v>
                  </c:pt>
                  <c:pt idx="767">
                    <c:v>21-dic</c:v>
                  </c:pt>
                  <c:pt idx="768">
                    <c:v>22-dic</c:v>
                  </c:pt>
                  <c:pt idx="769">
                    <c:v>23-dic</c:v>
                  </c:pt>
                  <c:pt idx="770">
                    <c:v>24-dic</c:v>
                  </c:pt>
                  <c:pt idx="771">
                    <c:v>25-dic</c:v>
                  </c:pt>
                  <c:pt idx="772">
                    <c:v>26-dic</c:v>
                  </c:pt>
                  <c:pt idx="773">
                    <c:v>27-dic</c:v>
                  </c:pt>
                  <c:pt idx="774">
                    <c:v>28-dic</c:v>
                  </c:pt>
                  <c:pt idx="775">
                    <c:v>29-dic</c:v>
                  </c:pt>
                  <c:pt idx="776">
                    <c:v>30-dic</c:v>
                  </c:pt>
                  <c:pt idx="777">
                    <c:v>31-dic</c:v>
                  </c:pt>
                  <c:pt idx="778">
                    <c:v>01-ene</c:v>
                  </c:pt>
                  <c:pt idx="779">
                    <c:v>02-ene</c:v>
                  </c:pt>
                  <c:pt idx="780">
                    <c:v>03-ene</c:v>
                  </c:pt>
                  <c:pt idx="781">
                    <c:v>04-ene</c:v>
                  </c:pt>
                  <c:pt idx="782">
                    <c:v>05-ene</c:v>
                  </c:pt>
                  <c:pt idx="783">
                    <c:v>06-ene</c:v>
                  </c:pt>
                  <c:pt idx="784">
                    <c:v>07-ene</c:v>
                  </c:pt>
                  <c:pt idx="785">
                    <c:v>08-ene</c:v>
                  </c:pt>
                  <c:pt idx="786">
                    <c:v>09-ene</c:v>
                  </c:pt>
                  <c:pt idx="787">
                    <c:v>10-ene</c:v>
                  </c:pt>
                  <c:pt idx="788">
                    <c:v>11-ene</c:v>
                  </c:pt>
                  <c:pt idx="789">
                    <c:v>12-ene</c:v>
                  </c:pt>
                  <c:pt idx="790">
                    <c:v>13-ene</c:v>
                  </c:pt>
                  <c:pt idx="791">
                    <c:v>14-ene</c:v>
                  </c:pt>
                  <c:pt idx="792">
                    <c:v>15-ene</c:v>
                  </c:pt>
                  <c:pt idx="793">
                    <c:v>16-ene</c:v>
                  </c:pt>
                  <c:pt idx="794">
                    <c:v>17-ene</c:v>
                  </c:pt>
                  <c:pt idx="795">
                    <c:v>18-ene</c:v>
                  </c:pt>
                  <c:pt idx="796">
                    <c:v>19-ene</c:v>
                  </c:pt>
                  <c:pt idx="797">
                    <c:v>20-ene</c:v>
                  </c:pt>
                  <c:pt idx="798">
                    <c:v>21-ene</c:v>
                  </c:pt>
                  <c:pt idx="799">
                    <c:v>22-ene</c:v>
                  </c:pt>
                  <c:pt idx="800">
                    <c:v>23-ene</c:v>
                  </c:pt>
                  <c:pt idx="801">
                    <c:v>24-ene</c:v>
                  </c:pt>
                  <c:pt idx="802">
                    <c:v>25-ene</c:v>
                  </c:pt>
                  <c:pt idx="803">
                    <c:v>26-ene</c:v>
                  </c:pt>
                  <c:pt idx="804">
                    <c:v>27-ene</c:v>
                  </c:pt>
                  <c:pt idx="805">
                    <c:v>28-ene</c:v>
                  </c:pt>
                  <c:pt idx="806">
                    <c:v>29-ene</c:v>
                  </c:pt>
                  <c:pt idx="807">
                    <c:v>30-ene</c:v>
                  </c:pt>
                  <c:pt idx="808">
                    <c:v>31-ene</c:v>
                  </c:pt>
                  <c:pt idx="809">
                    <c:v>01-feb</c:v>
                  </c:pt>
                  <c:pt idx="810">
                    <c:v>02-feb</c:v>
                  </c:pt>
                  <c:pt idx="811">
                    <c:v>03-feb</c:v>
                  </c:pt>
                  <c:pt idx="812">
                    <c:v>04-feb</c:v>
                  </c:pt>
                  <c:pt idx="813">
                    <c:v>05-feb</c:v>
                  </c:pt>
                  <c:pt idx="814">
                    <c:v>06-feb</c:v>
                  </c:pt>
                  <c:pt idx="815">
                    <c:v>07-feb</c:v>
                  </c:pt>
                  <c:pt idx="816">
                    <c:v>08-feb</c:v>
                  </c:pt>
                  <c:pt idx="817">
                    <c:v>09-feb</c:v>
                  </c:pt>
                  <c:pt idx="818">
                    <c:v>10-feb</c:v>
                  </c:pt>
                  <c:pt idx="819">
                    <c:v>11-feb</c:v>
                  </c:pt>
                  <c:pt idx="820">
                    <c:v>12-feb</c:v>
                  </c:pt>
                  <c:pt idx="821">
                    <c:v>13-feb</c:v>
                  </c:pt>
                  <c:pt idx="822">
                    <c:v>14-feb</c:v>
                  </c:pt>
                  <c:pt idx="823">
                    <c:v>15-feb</c:v>
                  </c:pt>
                  <c:pt idx="824">
                    <c:v>16-feb</c:v>
                  </c:pt>
                  <c:pt idx="825">
                    <c:v>17-feb</c:v>
                  </c:pt>
                  <c:pt idx="826">
                    <c:v>18-feb</c:v>
                  </c:pt>
                  <c:pt idx="827">
                    <c:v>19-feb</c:v>
                  </c:pt>
                  <c:pt idx="828">
                    <c:v>20-feb</c:v>
                  </c:pt>
                  <c:pt idx="829">
                    <c:v>21-feb</c:v>
                  </c:pt>
                  <c:pt idx="830">
                    <c:v>22-feb</c:v>
                  </c:pt>
                  <c:pt idx="831">
                    <c:v>23-feb</c:v>
                  </c:pt>
                  <c:pt idx="832">
                    <c:v>24-feb</c:v>
                  </c:pt>
                  <c:pt idx="833">
                    <c:v>25-feb</c:v>
                  </c:pt>
                  <c:pt idx="834">
                    <c:v>26-feb</c:v>
                  </c:pt>
                  <c:pt idx="835">
                    <c:v>27-feb</c:v>
                  </c:pt>
                  <c:pt idx="836">
                    <c:v>28-feb</c:v>
                  </c:pt>
                  <c:pt idx="837">
                    <c:v>01-mar</c:v>
                  </c:pt>
                  <c:pt idx="838">
                    <c:v>02-mar</c:v>
                  </c:pt>
                  <c:pt idx="839">
                    <c:v>03-mar</c:v>
                  </c:pt>
                  <c:pt idx="840">
                    <c:v>04-mar</c:v>
                  </c:pt>
                  <c:pt idx="841">
                    <c:v>05-mar</c:v>
                  </c:pt>
                  <c:pt idx="842">
                    <c:v>06-mar</c:v>
                  </c:pt>
                  <c:pt idx="843">
                    <c:v>07-mar</c:v>
                  </c:pt>
                  <c:pt idx="844">
                    <c:v>08-mar</c:v>
                  </c:pt>
                  <c:pt idx="845">
                    <c:v>09-mar</c:v>
                  </c:pt>
                  <c:pt idx="846">
                    <c:v>10-mar</c:v>
                  </c:pt>
                  <c:pt idx="847">
                    <c:v>11-mar</c:v>
                  </c:pt>
                  <c:pt idx="848">
                    <c:v>12-mar</c:v>
                  </c:pt>
                  <c:pt idx="849">
                    <c:v>13-mar</c:v>
                  </c:pt>
                  <c:pt idx="850">
                    <c:v>14-mar</c:v>
                  </c:pt>
                  <c:pt idx="851">
                    <c:v>15-mar</c:v>
                  </c:pt>
                  <c:pt idx="852">
                    <c:v>16-mar</c:v>
                  </c:pt>
                  <c:pt idx="853">
                    <c:v>17-mar</c:v>
                  </c:pt>
                  <c:pt idx="854">
                    <c:v>18-mar</c:v>
                  </c:pt>
                  <c:pt idx="855">
                    <c:v>19-mar</c:v>
                  </c:pt>
                  <c:pt idx="856">
                    <c:v>20-mar</c:v>
                  </c:pt>
                  <c:pt idx="857">
                    <c:v>21-mar</c:v>
                  </c:pt>
                  <c:pt idx="858">
                    <c:v>22-mar</c:v>
                  </c:pt>
                  <c:pt idx="859">
                    <c:v>23-mar</c:v>
                  </c:pt>
                  <c:pt idx="860">
                    <c:v>24-mar</c:v>
                  </c:pt>
                  <c:pt idx="861">
                    <c:v>25-mar</c:v>
                  </c:pt>
                  <c:pt idx="862">
                    <c:v>26-mar</c:v>
                  </c:pt>
                  <c:pt idx="863">
                    <c:v>27-mar</c:v>
                  </c:pt>
                  <c:pt idx="864">
                    <c:v>28-mar</c:v>
                  </c:pt>
                  <c:pt idx="865">
                    <c:v>29-mar</c:v>
                  </c:pt>
                  <c:pt idx="866">
                    <c:v>30-mar</c:v>
                  </c:pt>
                  <c:pt idx="867">
                    <c:v>31-mar</c:v>
                  </c:pt>
                  <c:pt idx="868">
                    <c:v>01-abr</c:v>
                  </c:pt>
                  <c:pt idx="869">
                    <c:v>02-abr</c:v>
                  </c:pt>
                  <c:pt idx="870">
                    <c:v>03-abr</c:v>
                  </c:pt>
                  <c:pt idx="871">
                    <c:v>04-abr</c:v>
                  </c:pt>
                  <c:pt idx="872">
                    <c:v>05-abr</c:v>
                  </c:pt>
                  <c:pt idx="873">
                    <c:v>06-abr</c:v>
                  </c:pt>
                  <c:pt idx="874">
                    <c:v>07-abr</c:v>
                  </c:pt>
                  <c:pt idx="875">
                    <c:v>08-abr</c:v>
                  </c:pt>
                  <c:pt idx="876">
                    <c:v>09-abr</c:v>
                  </c:pt>
                  <c:pt idx="877">
                    <c:v>10-abr</c:v>
                  </c:pt>
                  <c:pt idx="878">
                    <c:v>11-abr</c:v>
                  </c:pt>
                  <c:pt idx="879">
                    <c:v>12-abr</c:v>
                  </c:pt>
                  <c:pt idx="880">
                    <c:v>13-abr</c:v>
                  </c:pt>
                  <c:pt idx="881">
                    <c:v>14-abr</c:v>
                  </c:pt>
                  <c:pt idx="882">
                    <c:v>15-abr</c:v>
                  </c:pt>
                  <c:pt idx="883">
                    <c:v>16-abr</c:v>
                  </c:pt>
                  <c:pt idx="884">
                    <c:v>17-abr</c:v>
                  </c:pt>
                  <c:pt idx="885">
                    <c:v>18-abr</c:v>
                  </c:pt>
                  <c:pt idx="886">
                    <c:v>19-abr</c:v>
                  </c:pt>
                  <c:pt idx="887">
                    <c:v>20-abr</c:v>
                  </c:pt>
                  <c:pt idx="888">
                    <c:v>21-abr</c:v>
                  </c:pt>
                  <c:pt idx="889">
                    <c:v>22-abr</c:v>
                  </c:pt>
                  <c:pt idx="890">
                    <c:v>23-abr</c:v>
                  </c:pt>
                  <c:pt idx="891">
                    <c:v>24-abr</c:v>
                  </c:pt>
                  <c:pt idx="892">
                    <c:v>25-abr</c:v>
                  </c:pt>
                  <c:pt idx="893">
                    <c:v>26-abr</c:v>
                  </c:pt>
                  <c:pt idx="894">
                    <c:v>27-abr</c:v>
                  </c:pt>
                  <c:pt idx="895">
                    <c:v>28-abr</c:v>
                  </c:pt>
                  <c:pt idx="896">
                    <c:v>29-abr</c:v>
                  </c:pt>
                  <c:pt idx="897">
                    <c:v>30-abr</c:v>
                  </c:pt>
                  <c:pt idx="898">
                    <c:v>01-may</c:v>
                  </c:pt>
                  <c:pt idx="899">
                    <c:v>02-may</c:v>
                  </c:pt>
                  <c:pt idx="900">
                    <c:v>03-may</c:v>
                  </c:pt>
                  <c:pt idx="901">
                    <c:v>04-may</c:v>
                  </c:pt>
                  <c:pt idx="902">
                    <c:v>05-may</c:v>
                  </c:pt>
                  <c:pt idx="903">
                    <c:v>06-may</c:v>
                  </c:pt>
                  <c:pt idx="904">
                    <c:v>07-may</c:v>
                  </c:pt>
                  <c:pt idx="905">
                    <c:v>08-may</c:v>
                  </c:pt>
                  <c:pt idx="906">
                    <c:v>09-may</c:v>
                  </c:pt>
                  <c:pt idx="907">
                    <c:v>10-may</c:v>
                  </c:pt>
                  <c:pt idx="908">
                    <c:v>11-may</c:v>
                  </c:pt>
                  <c:pt idx="909">
                    <c:v>12-may</c:v>
                  </c:pt>
                  <c:pt idx="910">
                    <c:v>13-may</c:v>
                  </c:pt>
                  <c:pt idx="911">
                    <c:v>14-may</c:v>
                  </c:pt>
                  <c:pt idx="912">
                    <c:v>15-may</c:v>
                  </c:pt>
                  <c:pt idx="913">
                    <c:v>16-may</c:v>
                  </c:pt>
                  <c:pt idx="914">
                    <c:v>17-may</c:v>
                  </c:pt>
                  <c:pt idx="915">
                    <c:v>18-may</c:v>
                  </c:pt>
                  <c:pt idx="916">
                    <c:v>19-may</c:v>
                  </c:pt>
                  <c:pt idx="917">
                    <c:v>20-may</c:v>
                  </c:pt>
                  <c:pt idx="918">
                    <c:v>21-may</c:v>
                  </c:pt>
                  <c:pt idx="919">
                    <c:v>22-may</c:v>
                  </c:pt>
                  <c:pt idx="920">
                    <c:v>23-may</c:v>
                  </c:pt>
                  <c:pt idx="921">
                    <c:v>24-may</c:v>
                  </c:pt>
                  <c:pt idx="922">
                    <c:v>25-may</c:v>
                  </c:pt>
                  <c:pt idx="923">
                    <c:v>26-may</c:v>
                  </c:pt>
                  <c:pt idx="924">
                    <c:v>27-may</c:v>
                  </c:pt>
                  <c:pt idx="925">
                    <c:v>28-may</c:v>
                  </c:pt>
                  <c:pt idx="926">
                    <c:v>29-may</c:v>
                  </c:pt>
                  <c:pt idx="927">
                    <c:v>30-may</c:v>
                  </c:pt>
                  <c:pt idx="928">
                    <c:v>31-may</c:v>
                  </c:pt>
                  <c:pt idx="929">
                    <c:v>01-jun</c:v>
                  </c:pt>
                  <c:pt idx="930">
                    <c:v>02-jun</c:v>
                  </c:pt>
                  <c:pt idx="931">
                    <c:v>03-jun</c:v>
                  </c:pt>
                  <c:pt idx="932">
                    <c:v>04-jun</c:v>
                  </c:pt>
                  <c:pt idx="933">
                    <c:v>05-jun</c:v>
                  </c:pt>
                  <c:pt idx="934">
                    <c:v>06-jun</c:v>
                  </c:pt>
                  <c:pt idx="935">
                    <c:v>07-jun</c:v>
                  </c:pt>
                  <c:pt idx="936">
                    <c:v>08-jun</c:v>
                  </c:pt>
                  <c:pt idx="937">
                    <c:v>09-jun</c:v>
                  </c:pt>
                  <c:pt idx="938">
                    <c:v>10-jun</c:v>
                  </c:pt>
                  <c:pt idx="939">
                    <c:v>11-jun</c:v>
                  </c:pt>
                  <c:pt idx="940">
                    <c:v>12-jun</c:v>
                  </c:pt>
                  <c:pt idx="941">
                    <c:v>13-jun</c:v>
                  </c:pt>
                  <c:pt idx="942">
                    <c:v>14-jun</c:v>
                  </c:pt>
                  <c:pt idx="943">
                    <c:v>15-jun</c:v>
                  </c:pt>
                  <c:pt idx="944">
                    <c:v>16-jun</c:v>
                  </c:pt>
                  <c:pt idx="945">
                    <c:v>17-jun</c:v>
                  </c:pt>
                  <c:pt idx="946">
                    <c:v>18-jun</c:v>
                  </c:pt>
                  <c:pt idx="947">
                    <c:v>19-jun</c:v>
                  </c:pt>
                  <c:pt idx="948">
                    <c:v>20-jun</c:v>
                  </c:pt>
                  <c:pt idx="949">
                    <c:v>21-jun</c:v>
                  </c:pt>
                  <c:pt idx="950">
                    <c:v>22-jun</c:v>
                  </c:pt>
                  <c:pt idx="951">
                    <c:v>23-jun</c:v>
                  </c:pt>
                  <c:pt idx="952">
                    <c:v>24-jun</c:v>
                  </c:pt>
                  <c:pt idx="953">
                    <c:v>25-jun</c:v>
                  </c:pt>
                  <c:pt idx="954">
                    <c:v>26-jun</c:v>
                  </c:pt>
                  <c:pt idx="955">
                    <c:v>27-jun</c:v>
                  </c:pt>
                  <c:pt idx="956">
                    <c:v>28-jun</c:v>
                  </c:pt>
                  <c:pt idx="957">
                    <c:v>29-jun</c:v>
                  </c:pt>
                  <c:pt idx="958">
                    <c:v>30-jun</c:v>
                  </c:pt>
                  <c:pt idx="959">
                    <c:v>01-jul</c:v>
                  </c:pt>
                  <c:pt idx="960">
                    <c:v>02-jul</c:v>
                  </c:pt>
                  <c:pt idx="961">
                    <c:v>03-jul</c:v>
                  </c:pt>
                  <c:pt idx="962">
                    <c:v>04-jul</c:v>
                  </c:pt>
                  <c:pt idx="963">
                    <c:v>05-jul</c:v>
                  </c:pt>
                  <c:pt idx="964">
                    <c:v>06-jul</c:v>
                  </c:pt>
                  <c:pt idx="965">
                    <c:v>07-jul</c:v>
                  </c:pt>
                  <c:pt idx="966">
                    <c:v>08-jul</c:v>
                  </c:pt>
                  <c:pt idx="967">
                    <c:v>09-jul</c:v>
                  </c:pt>
                  <c:pt idx="968">
                    <c:v>10-jul</c:v>
                  </c:pt>
                  <c:pt idx="969">
                    <c:v>11-jul</c:v>
                  </c:pt>
                  <c:pt idx="970">
                    <c:v>12-jul</c:v>
                  </c:pt>
                  <c:pt idx="971">
                    <c:v>13-jul</c:v>
                  </c:pt>
                  <c:pt idx="972">
                    <c:v>14-jul</c:v>
                  </c:pt>
                  <c:pt idx="973">
                    <c:v>15-jul</c:v>
                  </c:pt>
                  <c:pt idx="974">
                    <c:v>16-jul</c:v>
                  </c:pt>
                  <c:pt idx="975">
                    <c:v>17-jul</c:v>
                  </c:pt>
                  <c:pt idx="976">
                    <c:v>18-jul</c:v>
                  </c:pt>
                  <c:pt idx="977">
                    <c:v>19-jul</c:v>
                  </c:pt>
                  <c:pt idx="978">
                    <c:v>20-jul</c:v>
                  </c:pt>
                  <c:pt idx="979">
                    <c:v>21-jul</c:v>
                  </c:pt>
                  <c:pt idx="980">
                    <c:v>22-jul</c:v>
                  </c:pt>
                  <c:pt idx="981">
                    <c:v>23-jul</c:v>
                  </c:pt>
                  <c:pt idx="982">
                    <c:v>24-jul</c:v>
                  </c:pt>
                  <c:pt idx="983">
                    <c:v>25-jul</c:v>
                  </c:pt>
                  <c:pt idx="984">
                    <c:v>26-jul</c:v>
                  </c:pt>
                  <c:pt idx="985">
                    <c:v>27-jul</c:v>
                  </c:pt>
                  <c:pt idx="986">
                    <c:v>28-jul</c:v>
                  </c:pt>
                  <c:pt idx="987">
                    <c:v>29-jul</c:v>
                  </c:pt>
                  <c:pt idx="988">
                    <c:v>30-jul</c:v>
                  </c:pt>
                  <c:pt idx="989">
                    <c:v>31-jul</c:v>
                  </c:pt>
                  <c:pt idx="990">
                    <c:v>01-ago</c:v>
                  </c:pt>
                  <c:pt idx="991">
                    <c:v>02-ago</c:v>
                  </c:pt>
                  <c:pt idx="992">
                    <c:v>03-ago</c:v>
                  </c:pt>
                  <c:pt idx="993">
                    <c:v>04-ago</c:v>
                  </c:pt>
                  <c:pt idx="994">
                    <c:v>05-ago</c:v>
                  </c:pt>
                  <c:pt idx="995">
                    <c:v>06-ago</c:v>
                  </c:pt>
                  <c:pt idx="996">
                    <c:v>07-ago</c:v>
                  </c:pt>
                  <c:pt idx="997">
                    <c:v>08-ago</c:v>
                  </c:pt>
                  <c:pt idx="998">
                    <c:v>09-ago</c:v>
                  </c:pt>
                  <c:pt idx="999">
                    <c:v>10-ago</c:v>
                  </c:pt>
                  <c:pt idx="1000">
                    <c:v>11-ago</c:v>
                  </c:pt>
                  <c:pt idx="1001">
                    <c:v>12-ago</c:v>
                  </c:pt>
                  <c:pt idx="1002">
                    <c:v>13-ago</c:v>
                  </c:pt>
                  <c:pt idx="1003">
                    <c:v>14-ago</c:v>
                  </c:pt>
                  <c:pt idx="1004">
                    <c:v>15-ago</c:v>
                  </c:pt>
                  <c:pt idx="1005">
                    <c:v>16-ago</c:v>
                  </c:pt>
                  <c:pt idx="1006">
                    <c:v>17-ago</c:v>
                  </c:pt>
                  <c:pt idx="1007">
                    <c:v>18-ago</c:v>
                  </c:pt>
                  <c:pt idx="1008">
                    <c:v>19-ago</c:v>
                  </c:pt>
                  <c:pt idx="1009">
                    <c:v>20-ago</c:v>
                  </c:pt>
                  <c:pt idx="1010">
                    <c:v>21-ago</c:v>
                  </c:pt>
                  <c:pt idx="1011">
                    <c:v>22-ago</c:v>
                  </c:pt>
                  <c:pt idx="1012">
                    <c:v>23-ago</c:v>
                  </c:pt>
                  <c:pt idx="1013">
                    <c:v>24-ago</c:v>
                  </c:pt>
                  <c:pt idx="1014">
                    <c:v>25-ago</c:v>
                  </c:pt>
                  <c:pt idx="1015">
                    <c:v>26-ago</c:v>
                  </c:pt>
                  <c:pt idx="1016">
                    <c:v>27-ago</c:v>
                  </c:pt>
                  <c:pt idx="1017">
                    <c:v>28-ago</c:v>
                  </c:pt>
                  <c:pt idx="1018">
                    <c:v>29-ago</c:v>
                  </c:pt>
                  <c:pt idx="1019">
                    <c:v>30-ago</c:v>
                  </c:pt>
                  <c:pt idx="1020">
                    <c:v>31-ago</c:v>
                  </c:pt>
                  <c:pt idx="1021">
                    <c:v>01-sep</c:v>
                  </c:pt>
                  <c:pt idx="1022">
                    <c:v>02-sep</c:v>
                  </c:pt>
                  <c:pt idx="1023">
                    <c:v>03-sep</c:v>
                  </c:pt>
                  <c:pt idx="1024">
                    <c:v>04-sep</c:v>
                  </c:pt>
                  <c:pt idx="1025">
                    <c:v>05-sep</c:v>
                  </c:pt>
                  <c:pt idx="1026">
                    <c:v>06-sep</c:v>
                  </c:pt>
                  <c:pt idx="1027">
                    <c:v>07-sep</c:v>
                  </c:pt>
                  <c:pt idx="1028">
                    <c:v>08-sep</c:v>
                  </c:pt>
                  <c:pt idx="1029">
                    <c:v>09-sep</c:v>
                  </c:pt>
                  <c:pt idx="1030">
                    <c:v>10-sep</c:v>
                  </c:pt>
                  <c:pt idx="1031">
                    <c:v>11-sep</c:v>
                  </c:pt>
                  <c:pt idx="1032">
                    <c:v>12-sep</c:v>
                  </c:pt>
                  <c:pt idx="1033">
                    <c:v>13-sep</c:v>
                  </c:pt>
                  <c:pt idx="1034">
                    <c:v>14-sep</c:v>
                  </c:pt>
                  <c:pt idx="1035">
                    <c:v>15-sep</c:v>
                  </c:pt>
                  <c:pt idx="1036">
                    <c:v>16-sep</c:v>
                  </c:pt>
                  <c:pt idx="1037">
                    <c:v>17-sep</c:v>
                  </c:pt>
                  <c:pt idx="1038">
                    <c:v>18-sep</c:v>
                  </c:pt>
                  <c:pt idx="1039">
                    <c:v>19-sep</c:v>
                  </c:pt>
                  <c:pt idx="1040">
                    <c:v>20-sep</c:v>
                  </c:pt>
                  <c:pt idx="1041">
                    <c:v>21-sep</c:v>
                  </c:pt>
                  <c:pt idx="1042">
                    <c:v>22-sep</c:v>
                  </c:pt>
                  <c:pt idx="1043">
                    <c:v>23-sep</c:v>
                  </c:pt>
                  <c:pt idx="1044">
                    <c:v>24-sep</c:v>
                  </c:pt>
                  <c:pt idx="1045">
                    <c:v>25-sep</c:v>
                  </c:pt>
                  <c:pt idx="1046">
                    <c:v>26-sep</c:v>
                  </c:pt>
                  <c:pt idx="1047">
                    <c:v>27-sep</c:v>
                  </c:pt>
                  <c:pt idx="1048">
                    <c:v>28-sep</c:v>
                  </c:pt>
                  <c:pt idx="1049">
                    <c:v>29-sep</c:v>
                  </c:pt>
                  <c:pt idx="1050">
                    <c:v>30-sep</c:v>
                  </c:pt>
                  <c:pt idx="1051">
                    <c:v>01-oct</c:v>
                  </c:pt>
                  <c:pt idx="1052">
                    <c:v>02-oct</c:v>
                  </c:pt>
                  <c:pt idx="1053">
                    <c:v>03-oct</c:v>
                  </c:pt>
                  <c:pt idx="1054">
                    <c:v>04-oct</c:v>
                  </c:pt>
                  <c:pt idx="1055">
                    <c:v>05-oct</c:v>
                  </c:pt>
                  <c:pt idx="1056">
                    <c:v>06-oct</c:v>
                  </c:pt>
                  <c:pt idx="1057">
                    <c:v>07-oct</c:v>
                  </c:pt>
                  <c:pt idx="1058">
                    <c:v>08-oct</c:v>
                  </c:pt>
                  <c:pt idx="1059">
                    <c:v>09-oct</c:v>
                  </c:pt>
                  <c:pt idx="1060">
                    <c:v>10-oct</c:v>
                  </c:pt>
                  <c:pt idx="1061">
                    <c:v>11-oct</c:v>
                  </c:pt>
                  <c:pt idx="1062">
                    <c:v>12-oct</c:v>
                  </c:pt>
                  <c:pt idx="1063">
                    <c:v>13-oct</c:v>
                  </c:pt>
                  <c:pt idx="1064">
                    <c:v>14-oct</c:v>
                  </c:pt>
                  <c:pt idx="1065">
                    <c:v>15-oct</c:v>
                  </c:pt>
                  <c:pt idx="1066">
                    <c:v>16-oct</c:v>
                  </c:pt>
                  <c:pt idx="1067">
                    <c:v>17-oct</c:v>
                  </c:pt>
                  <c:pt idx="1068">
                    <c:v>18-oct</c:v>
                  </c:pt>
                  <c:pt idx="1069">
                    <c:v>19-oct</c:v>
                  </c:pt>
                  <c:pt idx="1070">
                    <c:v>20-oct</c:v>
                  </c:pt>
                  <c:pt idx="1071">
                    <c:v>21-oct</c:v>
                  </c:pt>
                  <c:pt idx="1072">
                    <c:v>22-oct</c:v>
                  </c:pt>
                  <c:pt idx="1073">
                    <c:v>23-oct</c:v>
                  </c:pt>
                  <c:pt idx="1074">
                    <c:v>24-oct</c:v>
                  </c:pt>
                  <c:pt idx="1075">
                    <c:v>25-oct</c:v>
                  </c:pt>
                  <c:pt idx="1076">
                    <c:v>26-oct</c:v>
                  </c:pt>
                  <c:pt idx="1077">
                    <c:v>27-oct</c:v>
                  </c:pt>
                  <c:pt idx="1078">
                    <c:v>28-oct</c:v>
                  </c:pt>
                  <c:pt idx="1079">
                    <c:v>29-oct</c:v>
                  </c:pt>
                  <c:pt idx="1080">
                    <c:v>30-oct</c:v>
                  </c:pt>
                  <c:pt idx="1081">
                    <c:v>31-oct</c:v>
                  </c:pt>
                  <c:pt idx="1082">
                    <c:v>01-nov</c:v>
                  </c:pt>
                  <c:pt idx="1083">
                    <c:v>02-nov</c:v>
                  </c:pt>
                  <c:pt idx="1084">
                    <c:v>03-nov</c:v>
                  </c:pt>
                  <c:pt idx="1085">
                    <c:v>04-nov</c:v>
                  </c:pt>
                  <c:pt idx="1086">
                    <c:v>05-nov</c:v>
                  </c:pt>
                  <c:pt idx="1087">
                    <c:v>06-nov</c:v>
                  </c:pt>
                  <c:pt idx="1088">
                    <c:v>07-nov</c:v>
                  </c:pt>
                  <c:pt idx="1089">
                    <c:v>08-nov</c:v>
                  </c:pt>
                  <c:pt idx="1090">
                    <c:v>09-nov</c:v>
                  </c:pt>
                  <c:pt idx="1091">
                    <c:v>10-nov</c:v>
                  </c:pt>
                  <c:pt idx="1092">
                    <c:v>11-nov</c:v>
                  </c:pt>
                  <c:pt idx="1093">
                    <c:v>12-nov</c:v>
                  </c:pt>
                  <c:pt idx="1094">
                    <c:v>13-nov</c:v>
                  </c:pt>
                  <c:pt idx="1095">
                    <c:v>14-nov</c:v>
                  </c:pt>
                  <c:pt idx="1096">
                    <c:v>15-nov</c:v>
                  </c:pt>
                  <c:pt idx="1097">
                    <c:v>16-nov</c:v>
                  </c:pt>
                  <c:pt idx="1098">
                    <c:v>17-nov</c:v>
                  </c:pt>
                  <c:pt idx="1099">
                    <c:v>18-nov</c:v>
                  </c:pt>
                  <c:pt idx="1100">
                    <c:v>19-nov</c:v>
                  </c:pt>
                  <c:pt idx="1101">
                    <c:v>20-nov</c:v>
                  </c:pt>
                  <c:pt idx="1102">
                    <c:v>21-nov</c:v>
                  </c:pt>
                  <c:pt idx="1103">
                    <c:v>22-nov</c:v>
                  </c:pt>
                  <c:pt idx="1104">
                    <c:v>23-nov</c:v>
                  </c:pt>
                  <c:pt idx="1105">
                    <c:v>24-nov</c:v>
                  </c:pt>
                  <c:pt idx="1106">
                    <c:v>25-nov</c:v>
                  </c:pt>
                  <c:pt idx="1107">
                    <c:v>26-nov</c:v>
                  </c:pt>
                  <c:pt idx="1108">
                    <c:v>27-nov</c:v>
                  </c:pt>
                  <c:pt idx="1109">
                    <c:v>28-nov</c:v>
                  </c:pt>
                  <c:pt idx="1110">
                    <c:v>29-nov</c:v>
                  </c:pt>
                  <c:pt idx="1111">
                    <c:v>30-nov</c:v>
                  </c:pt>
                  <c:pt idx="1112">
                    <c:v>01-dic</c:v>
                  </c:pt>
                  <c:pt idx="1113">
                    <c:v>02-dic</c:v>
                  </c:pt>
                  <c:pt idx="1114">
                    <c:v>03-dic</c:v>
                  </c:pt>
                  <c:pt idx="1115">
                    <c:v>04-dic</c:v>
                  </c:pt>
                  <c:pt idx="1116">
                    <c:v>05-dic</c:v>
                  </c:pt>
                  <c:pt idx="1117">
                    <c:v>06-dic</c:v>
                  </c:pt>
                  <c:pt idx="1118">
                    <c:v>07-dic</c:v>
                  </c:pt>
                  <c:pt idx="1119">
                    <c:v>08-dic</c:v>
                  </c:pt>
                  <c:pt idx="1120">
                    <c:v>09-dic</c:v>
                  </c:pt>
                  <c:pt idx="1121">
                    <c:v>10-dic</c:v>
                  </c:pt>
                  <c:pt idx="1122">
                    <c:v>11-dic</c:v>
                  </c:pt>
                  <c:pt idx="1123">
                    <c:v>12-dic</c:v>
                  </c:pt>
                  <c:pt idx="1124">
                    <c:v>13-dic</c:v>
                  </c:pt>
                  <c:pt idx="1125">
                    <c:v>14-dic</c:v>
                  </c:pt>
                  <c:pt idx="1126">
                    <c:v>15-dic</c:v>
                  </c:pt>
                  <c:pt idx="1127">
                    <c:v>16-dic</c:v>
                  </c:pt>
                  <c:pt idx="1128">
                    <c:v>17-dic</c:v>
                  </c:pt>
                  <c:pt idx="1129">
                    <c:v>18-dic</c:v>
                  </c:pt>
                  <c:pt idx="1130">
                    <c:v>19-dic</c:v>
                  </c:pt>
                  <c:pt idx="1131">
                    <c:v>20-dic</c:v>
                  </c:pt>
                  <c:pt idx="1132">
                    <c:v>21-dic</c:v>
                  </c:pt>
                  <c:pt idx="1133">
                    <c:v>22-dic</c:v>
                  </c:pt>
                  <c:pt idx="1134">
                    <c:v>23-dic</c:v>
                  </c:pt>
                  <c:pt idx="1135">
                    <c:v>24-dic</c:v>
                  </c:pt>
                  <c:pt idx="1136">
                    <c:v>25-dic</c:v>
                  </c:pt>
                  <c:pt idx="1137">
                    <c:v>26-dic</c:v>
                  </c:pt>
                  <c:pt idx="1138">
                    <c:v>27-dic</c:v>
                  </c:pt>
                  <c:pt idx="1139">
                    <c:v>28-dic</c:v>
                  </c:pt>
                  <c:pt idx="1140">
                    <c:v>29-dic</c:v>
                  </c:pt>
                  <c:pt idx="1141">
                    <c:v>30-dic</c:v>
                  </c:pt>
                  <c:pt idx="1142">
                    <c:v>31-dic</c:v>
                  </c:pt>
                  <c:pt idx="1143">
                    <c:v>01-ene</c:v>
                  </c:pt>
                  <c:pt idx="1144">
                    <c:v>02-ene</c:v>
                  </c:pt>
                  <c:pt idx="1145">
                    <c:v>03-ene</c:v>
                  </c:pt>
                  <c:pt idx="1146">
                    <c:v>04-ene</c:v>
                  </c:pt>
                  <c:pt idx="1147">
                    <c:v>05-ene</c:v>
                  </c:pt>
                  <c:pt idx="1148">
                    <c:v>06-ene</c:v>
                  </c:pt>
                  <c:pt idx="1149">
                    <c:v>07-ene</c:v>
                  </c:pt>
                  <c:pt idx="1150">
                    <c:v>08-ene</c:v>
                  </c:pt>
                  <c:pt idx="1151">
                    <c:v>09-ene</c:v>
                  </c:pt>
                  <c:pt idx="1152">
                    <c:v>10-ene</c:v>
                  </c:pt>
                  <c:pt idx="1153">
                    <c:v>11-ene</c:v>
                  </c:pt>
                  <c:pt idx="1154">
                    <c:v>12-ene</c:v>
                  </c:pt>
                  <c:pt idx="1155">
                    <c:v>13-ene</c:v>
                  </c:pt>
                  <c:pt idx="1156">
                    <c:v>14-ene</c:v>
                  </c:pt>
                  <c:pt idx="1157">
                    <c:v>15-ene</c:v>
                  </c:pt>
                  <c:pt idx="1158">
                    <c:v>16-ene</c:v>
                  </c:pt>
                  <c:pt idx="1159">
                    <c:v>17-ene</c:v>
                  </c:pt>
                  <c:pt idx="1160">
                    <c:v>18-ene</c:v>
                  </c:pt>
                  <c:pt idx="1161">
                    <c:v>19-ene</c:v>
                  </c:pt>
                  <c:pt idx="1162">
                    <c:v>20-ene</c:v>
                  </c:pt>
                  <c:pt idx="1163">
                    <c:v>21-ene</c:v>
                  </c:pt>
                  <c:pt idx="1164">
                    <c:v>22-ene</c:v>
                  </c:pt>
                  <c:pt idx="1165">
                    <c:v>23-ene</c:v>
                  </c:pt>
                  <c:pt idx="1166">
                    <c:v>24-ene</c:v>
                  </c:pt>
                  <c:pt idx="1167">
                    <c:v>25-ene</c:v>
                  </c:pt>
                  <c:pt idx="1168">
                    <c:v>26-ene</c:v>
                  </c:pt>
                  <c:pt idx="1169">
                    <c:v>27-ene</c:v>
                  </c:pt>
                  <c:pt idx="1170">
                    <c:v>28-ene</c:v>
                  </c:pt>
                  <c:pt idx="1171">
                    <c:v>29-ene</c:v>
                  </c:pt>
                  <c:pt idx="1172">
                    <c:v>30-ene</c:v>
                  </c:pt>
                  <c:pt idx="1173">
                    <c:v>31-ene</c:v>
                  </c:pt>
                  <c:pt idx="1174">
                    <c:v>01-feb</c:v>
                  </c:pt>
                  <c:pt idx="1175">
                    <c:v>02-feb</c:v>
                  </c:pt>
                  <c:pt idx="1176">
                    <c:v>03-feb</c:v>
                  </c:pt>
                  <c:pt idx="1177">
                    <c:v>04-feb</c:v>
                  </c:pt>
                  <c:pt idx="1178">
                    <c:v>05-feb</c:v>
                  </c:pt>
                  <c:pt idx="1179">
                    <c:v>06-feb</c:v>
                  </c:pt>
                  <c:pt idx="1180">
                    <c:v>07-feb</c:v>
                  </c:pt>
                  <c:pt idx="1181">
                    <c:v>08-feb</c:v>
                  </c:pt>
                  <c:pt idx="1182">
                    <c:v>09-feb</c:v>
                  </c:pt>
                  <c:pt idx="1183">
                    <c:v>10-feb</c:v>
                  </c:pt>
                  <c:pt idx="1184">
                    <c:v>11-feb</c:v>
                  </c:pt>
                  <c:pt idx="1185">
                    <c:v>12-feb</c:v>
                  </c:pt>
                  <c:pt idx="1186">
                    <c:v>13-feb</c:v>
                  </c:pt>
                  <c:pt idx="1187">
                    <c:v>14-feb</c:v>
                  </c:pt>
                  <c:pt idx="1188">
                    <c:v>15-feb</c:v>
                  </c:pt>
                  <c:pt idx="1189">
                    <c:v>16-feb</c:v>
                  </c:pt>
                  <c:pt idx="1190">
                    <c:v>17-feb</c:v>
                  </c:pt>
                  <c:pt idx="1191">
                    <c:v>18-feb</c:v>
                  </c:pt>
                  <c:pt idx="1192">
                    <c:v>19-feb</c:v>
                  </c:pt>
                  <c:pt idx="1193">
                    <c:v>20-feb</c:v>
                  </c:pt>
                  <c:pt idx="1194">
                    <c:v>21-feb</c:v>
                  </c:pt>
                  <c:pt idx="1195">
                    <c:v>22-feb</c:v>
                  </c:pt>
                  <c:pt idx="1196">
                    <c:v>23-feb</c:v>
                  </c:pt>
                  <c:pt idx="1197">
                    <c:v>24-feb</c:v>
                  </c:pt>
                  <c:pt idx="1198">
                    <c:v>25-feb</c:v>
                  </c:pt>
                  <c:pt idx="1199">
                    <c:v>26-feb</c:v>
                  </c:pt>
                  <c:pt idx="1200">
                    <c:v>27-feb</c:v>
                  </c:pt>
                  <c:pt idx="1201">
                    <c:v>28-feb</c:v>
                  </c:pt>
                  <c:pt idx="1202">
                    <c:v>01-mar</c:v>
                  </c:pt>
                  <c:pt idx="1203">
                    <c:v>02-mar</c:v>
                  </c:pt>
                  <c:pt idx="1204">
                    <c:v>03-mar</c:v>
                  </c:pt>
                  <c:pt idx="1205">
                    <c:v>04-mar</c:v>
                  </c:pt>
                  <c:pt idx="1206">
                    <c:v>05-mar</c:v>
                  </c:pt>
                  <c:pt idx="1207">
                    <c:v>06-mar</c:v>
                  </c:pt>
                  <c:pt idx="1208">
                    <c:v>07-mar</c:v>
                  </c:pt>
                  <c:pt idx="1209">
                    <c:v>08-mar</c:v>
                  </c:pt>
                  <c:pt idx="1210">
                    <c:v>09-mar</c:v>
                  </c:pt>
                  <c:pt idx="1211">
                    <c:v>10-mar</c:v>
                  </c:pt>
                  <c:pt idx="1212">
                    <c:v>11-mar</c:v>
                  </c:pt>
                  <c:pt idx="1213">
                    <c:v>12-mar</c:v>
                  </c:pt>
                  <c:pt idx="1214">
                    <c:v>13-mar</c:v>
                  </c:pt>
                  <c:pt idx="1215">
                    <c:v>14-mar</c:v>
                  </c:pt>
                  <c:pt idx="1216">
                    <c:v>15-mar</c:v>
                  </c:pt>
                  <c:pt idx="1217">
                    <c:v>16-mar</c:v>
                  </c:pt>
                  <c:pt idx="1218">
                    <c:v>17-mar</c:v>
                  </c:pt>
                  <c:pt idx="1219">
                    <c:v>18-mar</c:v>
                  </c:pt>
                  <c:pt idx="1220">
                    <c:v>19-mar</c:v>
                  </c:pt>
                  <c:pt idx="1221">
                    <c:v>20-mar</c:v>
                  </c:pt>
                  <c:pt idx="1222">
                    <c:v>21-mar</c:v>
                  </c:pt>
                  <c:pt idx="1223">
                    <c:v>22-mar</c:v>
                  </c:pt>
                  <c:pt idx="1224">
                    <c:v>23-mar</c:v>
                  </c:pt>
                  <c:pt idx="1225">
                    <c:v>24-mar</c:v>
                  </c:pt>
                  <c:pt idx="1226">
                    <c:v>25-mar</c:v>
                  </c:pt>
                  <c:pt idx="1227">
                    <c:v>26-mar</c:v>
                  </c:pt>
                  <c:pt idx="1228">
                    <c:v>27-mar</c:v>
                  </c:pt>
                  <c:pt idx="1229">
                    <c:v>28-mar</c:v>
                  </c:pt>
                  <c:pt idx="1230">
                    <c:v>29-mar</c:v>
                  </c:pt>
                  <c:pt idx="1231">
                    <c:v>30-mar</c:v>
                  </c:pt>
                  <c:pt idx="1232">
                    <c:v>31-mar</c:v>
                  </c:pt>
                  <c:pt idx="1233">
                    <c:v>01-abr</c:v>
                  </c:pt>
                  <c:pt idx="1234">
                    <c:v>02-abr</c:v>
                  </c:pt>
                  <c:pt idx="1235">
                    <c:v>03-abr</c:v>
                  </c:pt>
                  <c:pt idx="1236">
                    <c:v>04-abr</c:v>
                  </c:pt>
                  <c:pt idx="1237">
                    <c:v>05-abr</c:v>
                  </c:pt>
                  <c:pt idx="1238">
                    <c:v>06-abr</c:v>
                  </c:pt>
                  <c:pt idx="1239">
                    <c:v>07-abr</c:v>
                  </c:pt>
                  <c:pt idx="1240">
                    <c:v>08-abr</c:v>
                  </c:pt>
                  <c:pt idx="1241">
                    <c:v>09-abr</c:v>
                  </c:pt>
                  <c:pt idx="1242">
                    <c:v>10-abr</c:v>
                  </c:pt>
                  <c:pt idx="1243">
                    <c:v>11-abr</c:v>
                  </c:pt>
                  <c:pt idx="1244">
                    <c:v>12-abr</c:v>
                  </c:pt>
                  <c:pt idx="1245">
                    <c:v>13-abr</c:v>
                  </c:pt>
                  <c:pt idx="1246">
                    <c:v>14-abr</c:v>
                  </c:pt>
                  <c:pt idx="1247">
                    <c:v>15-abr</c:v>
                  </c:pt>
                  <c:pt idx="1248">
                    <c:v>16-abr</c:v>
                  </c:pt>
                  <c:pt idx="1249">
                    <c:v>17-abr</c:v>
                  </c:pt>
                  <c:pt idx="1250">
                    <c:v>18-abr</c:v>
                  </c:pt>
                  <c:pt idx="1251">
                    <c:v>19-abr</c:v>
                  </c:pt>
                  <c:pt idx="1252">
                    <c:v>20-abr</c:v>
                  </c:pt>
                  <c:pt idx="1253">
                    <c:v>21-abr</c:v>
                  </c:pt>
                  <c:pt idx="1254">
                    <c:v>22-abr</c:v>
                  </c:pt>
                  <c:pt idx="1255">
                    <c:v>23-abr</c:v>
                  </c:pt>
                  <c:pt idx="1256">
                    <c:v>24-abr</c:v>
                  </c:pt>
                  <c:pt idx="1257">
                    <c:v>25-abr</c:v>
                  </c:pt>
                  <c:pt idx="1258">
                    <c:v>26-abr</c:v>
                  </c:pt>
                  <c:pt idx="1259">
                    <c:v>27-abr</c:v>
                  </c:pt>
                  <c:pt idx="1260">
                    <c:v>28-abr</c:v>
                  </c:pt>
                  <c:pt idx="1261">
                    <c:v>29-abr</c:v>
                  </c:pt>
                  <c:pt idx="1262">
                    <c:v>30-abr</c:v>
                  </c:pt>
                  <c:pt idx="1263">
                    <c:v>01-may</c:v>
                  </c:pt>
                  <c:pt idx="1264">
                    <c:v>02-may</c:v>
                  </c:pt>
                  <c:pt idx="1265">
                    <c:v>03-may</c:v>
                  </c:pt>
                  <c:pt idx="1266">
                    <c:v>04-may</c:v>
                  </c:pt>
                  <c:pt idx="1267">
                    <c:v>05-may</c:v>
                  </c:pt>
                  <c:pt idx="1268">
                    <c:v>06-may</c:v>
                  </c:pt>
                  <c:pt idx="1269">
                    <c:v>07-may</c:v>
                  </c:pt>
                  <c:pt idx="1270">
                    <c:v>08-may</c:v>
                  </c:pt>
                  <c:pt idx="1271">
                    <c:v>09-may</c:v>
                  </c:pt>
                  <c:pt idx="1272">
                    <c:v>10-may</c:v>
                  </c:pt>
                  <c:pt idx="1273">
                    <c:v>11-may</c:v>
                  </c:pt>
                  <c:pt idx="1274">
                    <c:v>12-may</c:v>
                  </c:pt>
                  <c:pt idx="1275">
                    <c:v>13-may</c:v>
                  </c:pt>
                  <c:pt idx="1276">
                    <c:v>14-may</c:v>
                  </c:pt>
                  <c:pt idx="1277">
                    <c:v>15-may</c:v>
                  </c:pt>
                  <c:pt idx="1278">
                    <c:v>16-may</c:v>
                  </c:pt>
                  <c:pt idx="1279">
                    <c:v>17-may</c:v>
                  </c:pt>
                  <c:pt idx="1280">
                    <c:v>18-may</c:v>
                  </c:pt>
                  <c:pt idx="1281">
                    <c:v>19-may</c:v>
                  </c:pt>
                  <c:pt idx="1282">
                    <c:v>20-may</c:v>
                  </c:pt>
                  <c:pt idx="1283">
                    <c:v>21-may</c:v>
                  </c:pt>
                  <c:pt idx="1284">
                    <c:v>22-may</c:v>
                  </c:pt>
                  <c:pt idx="1285">
                    <c:v>23-may</c:v>
                  </c:pt>
                  <c:pt idx="1286">
                    <c:v>24-may</c:v>
                  </c:pt>
                  <c:pt idx="1287">
                    <c:v>25-may</c:v>
                  </c:pt>
                  <c:pt idx="1288">
                    <c:v>26-may</c:v>
                  </c:pt>
                  <c:pt idx="1289">
                    <c:v>27-may</c:v>
                  </c:pt>
                  <c:pt idx="1290">
                    <c:v>28-may</c:v>
                  </c:pt>
                  <c:pt idx="1291">
                    <c:v>29-may</c:v>
                  </c:pt>
                  <c:pt idx="1292">
                    <c:v>30-may</c:v>
                  </c:pt>
                  <c:pt idx="1293">
                    <c:v>31-may</c:v>
                  </c:pt>
                  <c:pt idx="1294">
                    <c:v>01-jun</c:v>
                  </c:pt>
                  <c:pt idx="1295">
                    <c:v>02-jun</c:v>
                  </c:pt>
                  <c:pt idx="1296">
                    <c:v>03-jun</c:v>
                  </c:pt>
                  <c:pt idx="1297">
                    <c:v>04-jun</c:v>
                  </c:pt>
                  <c:pt idx="1298">
                    <c:v>05-jun</c:v>
                  </c:pt>
                  <c:pt idx="1299">
                    <c:v>06-jun</c:v>
                  </c:pt>
                  <c:pt idx="1300">
                    <c:v>07-jun</c:v>
                  </c:pt>
                  <c:pt idx="1301">
                    <c:v>08-jun</c:v>
                  </c:pt>
                  <c:pt idx="1302">
                    <c:v>09-jun</c:v>
                  </c:pt>
                  <c:pt idx="1303">
                    <c:v>10-jun</c:v>
                  </c:pt>
                  <c:pt idx="1304">
                    <c:v>11-jun</c:v>
                  </c:pt>
                  <c:pt idx="1305">
                    <c:v>12-jun</c:v>
                  </c:pt>
                  <c:pt idx="1306">
                    <c:v>13-jun</c:v>
                  </c:pt>
                  <c:pt idx="1307">
                    <c:v>14-jun</c:v>
                  </c:pt>
                  <c:pt idx="1308">
                    <c:v>15-jun</c:v>
                  </c:pt>
                  <c:pt idx="1309">
                    <c:v>16-jun</c:v>
                  </c:pt>
                  <c:pt idx="1310">
                    <c:v>17-jun</c:v>
                  </c:pt>
                  <c:pt idx="1311">
                    <c:v>18-jun</c:v>
                  </c:pt>
                  <c:pt idx="1312">
                    <c:v>19-jun</c:v>
                  </c:pt>
                  <c:pt idx="1313">
                    <c:v>20-jun</c:v>
                  </c:pt>
                  <c:pt idx="1314">
                    <c:v>21-jun</c:v>
                  </c:pt>
                  <c:pt idx="1315">
                    <c:v>22-jun</c:v>
                  </c:pt>
                  <c:pt idx="1316">
                    <c:v>23-jun</c:v>
                  </c:pt>
                  <c:pt idx="1317">
                    <c:v>24-jun</c:v>
                  </c:pt>
                  <c:pt idx="1318">
                    <c:v>25-jun</c:v>
                  </c:pt>
                  <c:pt idx="1319">
                    <c:v>26-jun</c:v>
                  </c:pt>
                  <c:pt idx="1320">
                    <c:v>27-jun</c:v>
                  </c:pt>
                  <c:pt idx="1321">
                    <c:v>28-jun</c:v>
                  </c:pt>
                  <c:pt idx="1322">
                    <c:v>29-jun</c:v>
                  </c:pt>
                  <c:pt idx="1323">
                    <c:v>30-jun</c:v>
                  </c:pt>
                  <c:pt idx="1324">
                    <c:v>01-jul</c:v>
                  </c:pt>
                  <c:pt idx="1325">
                    <c:v>02-jul</c:v>
                  </c:pt>
                  <c:pt idx="1326">
                    <c:v>03-jul</c:v>
                  </c:pt>
                  <c:pt idx="1327">
                    <c:v>04-jul</c:v>
                  </c:pt>
                  <c:pt idx="1328">
                    <c:v>05-jul</c:v>
                  </c:pt>
                  <c:pt idx="1329">
                    <c:v>06-jul</c:v>
                  </c:pt>
                  <c:pt idx="1330">
                    <c:v>07-jul</c:v>
                  </c:pt>
                  <c:pt idx="1331">
                    <c:v>08-jul</c:v>
                  </c:pt>
                  <c:pt idx="1332">
                    <c:v>09-jul</c:v>
                  </c:pt>
                  <c:pt idx="1333">
                    <c:v>10-jul</c:v>
                  </c:pt>
                  <c:pt idx="1334">
                    <c:v>11-jul</c:v>
                  </c:pt>
                  <c:pt idx="1335">
                    <c:v>12-jul</c:v>
                  </c:pt>
                  <c:pt idx="1336">
                    <c:v>13-jul</c:v>
                  </c:pt>
                  <c:pt idx="1337">
                    <c:v>14-jul</c:v>
                  </c:pt>
                  <c:pt idx="1338">
                    <c:v>15-jul</c:v>
                  </c:pt>
                  <c:pt idx="1339">
                    <c:v>16-jul</c:v>
                  </c:pt>
                  <c:pt idx="1340">
                    <c:v>17-jul</c:v>
                  </c:pt>
                  <c:pt idx="1341">
                    <c:v>18-jul</c:v>
                  </c:pt>
                  <c:pt idx="1342">
                    <c:v>19-jul</c:v>
                  </c:pt>
                  <c:pt idx="1343">
                    <c:v>20-jul</c:v>
                  </c:pt>
                  <c:pt idx="1344">
                    <c:v>21-jul</c:v>
                  </c:pt>
                  <c:pt idx="1345">
                    <c:v>22-jul</c:v>
                  </c:pt>
                  <c:pt idx="1346">
                    <c:v>23-jul</c:v>
                  </c:pt>
                  <c:pt idx="1347">
                    <c:v>24-jul</c:v>
                  </c:pt>
                  <c:pt idx="1348">
                    <c:v>25-jul</c:v>
                  </c:pt>
                  <c:pt idx="1349">
                    <c:v>26-jul</c:v>
                  </c:pt>
                  <c:pt idx="1350">
                    <c:v>27-jul</c:v>
                  </c:pt>
                  <c:pt idx="1351">
                    <c:v>28-jul</c:v>
                  </c:pt>
                  <c:pt idx="1352">
                    <c:v>29-jul</c:v>
                  </c:pt>
                  <c:pt idx="1353">
                    <c:v>30-jul</c:v>
                  </c:pt>
                  <c:pt idx="1354">
                    <c:v>31-jul</c:v>
                  </c:pt>
                  <c:pt idx="1355">
                    <c:v>01-ago</c:v>
                  </c:pt>
                  <c:pt idx="1356">
                    <c:v>02-ago</c:v>
                  </c:pt>
                  <c:pt idx="1357">
                    <c:v>03-ago</c:v>
                  </c:pt>
                  <c:pt idx="1358">
                    <c:v>04-ago</c:v>
                  </c:pt>
                  <c:pt idx="1359">
                    <c:v>05-ago</c:v>
                  </c:pt>
                  <c:pt idx="1360">
                    <c:v>06-ago</c:v>
                  </c:pt>
                  <c:pt idx="1361">
                    <c:v>07-ago</c:v>
                  </c:pt>
                  <c:pt idx="1362">
                    <c:v>08-ago</c:v>
                  </c:pt>
                  <c:pt idx="1363">
                    <c:v>09-ago</c:v>
                  </c:pt>
                  <c:pt idx="1364">
                    <c:v>10-ago</c:v>
                  </c:pt>
                  <c:pt idx="1365">
                    <c:v>11-ago</c:v>
                  </c:pt>
                  <c:pt idx="1366">
                    <c:v>12-ago</c:v>
                  </c:pt>
                  <c:pt idx="1367">
                    <c:v>13-ago</c:v>
                  </c:pt>
                  <c:pt idx="1368">
                    <c:v>14-ago</c:v>
                  </c:pt>
                  <c:pt idx="1369">
                    <c:v>15-ago</c:v>
                  </c:pt>
                  <c:pt idx="1370">
                    <c:v>16-ago</c:v>
                  </c:pt>
                  <c:pt idx="1371">
                    <c:v>17-ago</c:v>
                  </c:pt>
                  <c:pt idx="1372">
                    <c:v>18-ago</c:v>
                  </c:pt>
                  <c:pt idx="1373">
                    <c:v>19-ago</c:v>
                  </c:pt>
                  <c:pt idx="1374">
                    <c:v>20-ago</c:v>
                  </c:pt>
                  <c:pt idx="1375">
                    <c:v>21-ago</c:v>
                  </c:pt>
                  <c:pt idx="1376">
                    <c:v>22-ago</c:v>
                  </c:pt>
                  <c:pt idx="1377">
                    <c:v>23-ago</c:v>
                  </c:pt>
                  <c:pt idx="1378">
                    <c:v>24-ago</c:v>
                  </c:pt>
                  <c:pt idx="1379">
                    <c:v>25-ago</c:v>
                  </c:pt>
                  <c:pt idx="1380">
                    <c:v>26-ago</c:v>
                  </c:pt>
                  <c:pt idx="1381">
                    <c:v>27-ago</c:v>
                  </c:pt>
                  <c:pt idx="1382">
                    <c:v>28-ago</c:v>
                  </c:pt>
                  <c:pt idx="1383">
                    <c:v>29-ago</c:v>
                  </c:pt>
                  <c:pt idx="1384">
                    <c:v>30-ago</c:v>
                  </c:pt>
                  <c:pt idx="1385">
                    <c:v>31-ago</c:v>
                  </c:pt>
                  <c:pt idx="1386">
                    <c:v>01-sep</c:v>
                  </c:pt>
                  <c:pt idx="1387">
                    <c:v>02-sep</c:v>
                  </c:pt>
                  <c:pt idx="1388">
                    <c:v>03-sep</c:v>
                  </c:pt>
                  <c:pt idx="1389">
                    <c:v>04-sep</c:v>
                  </c:pt>
                  <c:pt idx="1390">
                    <c:v>05-sep</c:v>
                  </c:pt>
                  <c:pt idx="1391">
                    <c:v>06-sep</c:v>
                  </c:pt>
                  <c:pt idx="1392">
                    <c:v>07-sep</c:v>
                  </c:pt>
                  <c:pt idx="1393">
                    <c:v>08-sep</c:v>
                  </c:pt>
                  <c:pt idx="1394">
                    <c:v>09-sep</c:v>
                  </c:pt>
                  <c:pt idx="1395">
                    <c:v>10-sep</c:v>
                  </c:pt>
                  <c:pt idx="1396">
                    <c:v>11-sep</c:v>
                  </c:pt>
                  <c:pt idx="1397">
                    <c:v>12-sep</c:v>
                  </c:pt>
                  <c:pt idx="1398">
                    <c:v>13-sep</c:v>
                  </c:pt>
                  <c:pt idx="1399">
                    <c:v>14-sep</c:v>
                  </c:pt>
                  <c:pt idx="1400">
                    <c:v>15-sep</c:v>
                  </c:pt>
                  <c:pt idx="1401">
                    <c:v>16-sep</c:v>
                  </c:pt>
                  <c:pt idx="1402">
                    <c:v>17-sep</c:v>
                  </c:pt>
                  <c:pt idx="1403">
                    <c:v>18-sep</c:v>
                  </c:pt>
                  <c:pt idx="1404">
                    <c:v>19-sep</c:v>
                  </c:pt>
                  <c:pt idx="1405">
                    <c:v>20-sep</c:v>
                  </c:pt>
                  <c:pt idx="1406">
                    <c:v>21-sep</c:v>
                  </c:pt>
                  <c:pt idx="1407">
                    <c:v>22-sep</c:v>
                  </c:pt>
                  <c:pt idx="1408">
                    <c:v>23-sep</c:v>
                  </c:pt>
                  <c:pt idx="1409">
                    <c:v>24-sep</c:v>
                  </c:pt>
                  <c:pt idx="1410">
                    <c:v>25-sep</c:v>
                  </c:pt>
                  <c:pt idx="1411">
                    <c:v>26-sep</c:v>
                  </c:pt>
                  <c:pt idx="1412">
                    <c:v>27-sep</c:v>
                  </c:pt>
                  <c:pt idx="1413">
                    <c:v>28-sep</c:v>
                  </c:pt>
                  <c:pt idx="1414">
                    <c:v>29-sep</c:v>
                  </c:pt>
                  <c:pt idx="1415">
                    <c:v>30-sep</c:v>
                  </c:pt>
                  <c:pt idx="1416">
                    <c:v>01-oct</c:v>
                  </c:pt>
                  <c:pt idx="1417">
                    <c:v>02-oct</c:v>
                  </c:pt>
                  <c:pt idx="1418">
                    <c:v>03-oct</c:v>
                  </c:pt>
                  <c:pt idx="1419">
                    <c:v>04-oct</c:v>
                  </c:pt>
                  <c:pt idx="1420">
                    <c:v>05-oct</c:v>
                  </c:pt>
                  <c:pt idx="1421">
                    <c:v>06-oct</c:v>
                  </c:pt>
                  <c:pt idx="1422">
                    <c:v>07-oct</c:v>
                  </c:pt>
                  <c:pt idx="1423">
                    <c:v>08-oct</c:v>
                  </c:pt>
                  <c:pt idx="1424">
                    <c:v>09-oct</c:v>
                  </c:pt>
                  <c:pt idx="1425">
                    <c:v>10-oct</c:v>
                  </c:pt>
                  <c:pt idx="1426">
                    <c:v>11-oct</c:v>
                  </c:pt>
                  <c:pt idx="1427">
                    <c:v>12-oct</c:v>
                  </c:pt>
                  <c:pt idx="1428">
                    <c:v>13-oct</c:v>
                  </c:pt>
                  <c:pt idx="1429">
                    <c:v>14-oct</c:v>
                  </c:pt>
                  <c:pt idx="1430">
                    <c:v>15-oct</c:v>
                  </c:pt>
                  <c:pt idx="1431">
                    <c:v>16-oct</c:v>
                  </c:pt>
                  <c:pt idx="1432">
                    <c:v>17-oct</c:v>
                  </c:pt>
                  <c:pt idx="1433">
                    <c:v>18-oct</c:v>
                  </c:pt>
                  <c:pt idx="1434">
                    <c:v>19-oct</c:v>
                  </c:pt>
                  <c:pt idx="1435">
                    <c:v>20-oct</c:v>
                  </c:pt>
                  <c:pt idx="1436">
                    <c:v>21-oct</c:v>
                  </c:pt>
                  <c:pt idx="1437">
                    <c:v>22-oct</c:v>
                  </c:pt>
                  <c:pt idx="1438">
                    <c:v>23-oct</c:v>
                  </c:pt>
                  <c:pt idx="1439">
                    <c:v>24-oct</c:v>
                  </c:pt>
                  <c:pt idx="1440">
                    <c:v>25-oct</c:v>
                  </c:pt>
                  <c:pt idx="1441">
                    <c:v>26-oct</c:v>
                  </c:pt>
                  <c:pt idx="1442">
                    <c:v>27-oct</c:v>
                  </c:pt>
                  <c:pt idx="1443">
                    <c:v>28-oct</c:v>
                  </c:pt>
                  <c:pt idx="1444">
                    <c:v>29-oct</c:v>
                  </c:pt>
                  <c:pt idx="1445">
                    <c:v>30-oct</c:v>
                  </c:pt>
                  <c:pt idx="1446">
                    <c:v>31-oct</c:v>
                  </c:pt>
                  <c:pt idx="1447">
                    <c:v>01-nov</c:v>
                  </c:pt>
                  <c:pt idx="1448">
                    <c:v>02-nov</c:v>
                  </c:pt>
                  <c:pt idx="1449">
                    <c:v>03-nov</c:v>
                  </c:pt>
                  <c:pt idx="1450">
                    <c:v>04-nov</c:v>
                  </c:pt>
                  <c:pt idx="1451">
                    <c:v>05-nov</c:v>
                  </c:pt>
                  <c:pt idx="1452">
                    <c:v>06-nov</c:v>
                  </c:pt>
                  <c:pt idx="1453">
                    <c:v>07-nov</c:v>
                  </c:pt>
                  <c:pt idx="1454">
                    <c:v>08-nov</c:v>
                  </c:pt>
                  <c:pt idx="1455">
                    <c:v>09-nov</c:v>
                  </c:pt>
                  <c:pt idx="1456">
                    <c:v>10-nov</c:v>
                  </c:pt>
                  <c:pt idx="1457">
                    <c:v>11-nov</c:v>
                  </c:pt>
                  <c:pt idx="1458">
                    <c:v>12-nov</c:v>
                  </c:pt>
                  <c:pt idx="1459">
                    <c:v>13-nov</c:v>
                  </c:pt>
                  <c:pt idx="1460">
                    <c:v>14-nov</c:v>
                  </c:pt>
                  <c:pt idx="1461">
                    <c:v>15-nov</c:v>
                  </c:pt>
                  <c:pt idx="1462">
                    <c:v>16-nov</c:v>
                  </c:pt>
                  <c:pt idx="1463">
                    <c:v>17-nov</c:v>
                  </c:pt>
                  <c:pt idx="1464">
                    <c:v>18-nov</c:v>
                  </c:pt>
                  <c:pt idx="1465">
                    <c:v>19-nov</c:v>
                  </c:pt>
                  <c:pt idx="1466">
                    <c:v>20-nov</c:v>
                  </c:pt>
                  <c:pt idx="1467">
                    <c:v>21-nov</c:v>
                  </c:pt>
                  <c:pt idx="1468">
                    <c:v>22-nov</c:v>
                  </c:pt>
                  <c:pt idx="1469">
                    <c:v>23-nov</c:v>
                  </c:pt>
                  <c:pt idx="1470">
                    <c:v>24-nov</c:v>
                  </c:pt>
                  <c:pt idx="1471">
                    <c:v>25-nov</c:v>
                  </c:pt>
                  <c:pt idx="1472">
                    <c:v>26-nov</c:v>
                  </c:pt>
                  <c:pt idx="1473">
                    <c:v>27-nov</c:v>
                  </c:pt>
                  <c:pt idx="1474">
                    <c:v>28-nov</c:v>
                  </c:pt>
                  <c:pt idx="1475">
                    <c:v>29-nov</c:v>
                  </c:pt>
                  <c:pt idx="1476">
                    <c:v>30-nov</c:v>
                  </c:pt>
                  <c:pt idx="1477">
                    <c:v>01-dic</c:v>
                  </c:pt>
                  <c:pt idx="1478">
                    <c:v>02-dic</c:v>
                  </c:pt>
                  <c:pt idx="1479">
                    <c:v>03-dic</c:v>
                  </c:pt>
                  <c:pt idx="1480">
                    <c:v>04-dic</c:v>
                  </c:pt>
                  <c:pt idx="1481">
                    <c:v>05-dic</c:v>
                  </c:pt>
                  <c:pt idx="1482">
                    <c:v>06-dic</c:v>
                  </c:pt>
                  <c:pt idx="1483">
                    <c:v>07-dic</c:v>
                  </c:pt>
                  <c:pt idx="1484">
                    <c:v>08-dic</c:v>
                  </c:pt>
                  <c:pt idx="1485">
                    <c:v>09-dic</c:v>
                  </c:pt>
                  <c:pt idx="1486">
                    <c:v>10-dic</c:v>
                  </c:pt>
                  <c:pt idx="1487">
                    <c:v>11-dic</c:v>
                  </c:pt>
                  <c:pt idx="1488">
                    <c:v>12-dic</c:v>
                  </c:pt>
                  <c:pt idx="1489">
                    <c:v>13-dic</c:v>
                  </c:pt>
                  <c:pt idx="1490">
                    <c:v>14-dic</c:v>
                  </c:pt>
                  <c:pt idx="1491">
                    <c:v>15-dic</c:v>
                  </c:pt>
                  <c:pt idx="1492">
                    <c:v>16-dic</c:v>
                  </c:pt>
                  <c:pt idx="1493">
                    <c:v>17-dic</c:v>
                  </c:pt>
                  <c:pt idx="1494">
                    <c:v>18-dic</c:v>
                  </c:pt>
                  <c:pt idx="1495">
                    <c:v>19-dic</c:v>
                  </c:pt>
                  <c:pt idx="1496">
                    <c:v>20-dic</c:v>
                  </c:pt>
                  <c:pt idx="1497">
                    <c:v>21-dic</c:v>
                  </c:pt>
                  <c:pt idx="1498">
                    <c:v>22-dic</c:v>
                  </c:pt>
                  <c:pt idx="1499">
                    <c:v>23-dic</c:v>
                  </c:pt>
                  <c:pt idx="1500">
                    <c:v>24-dic</c:v>
                  </c:pt>
                  <c:pt idx="1501">
                    <c:v>25-dic</c:v>
                  </c:pt>
                  <c:pt idx="1502">
                    <c:v>26-dic</c:v>
                  </c:pt>
                  <c:pt idx="1503">
                    <c:v>27-dic</c:v>
                  </c:pt>
                  <c:pt idx="1504">
                    <c:v>28-dic</c:v>
                  </c:pt>
                  <c:pt idx="1505">
                    <c:v>29-dic</c:v>
                  </c:pt>
                  <c:pt idx="1506">
                    <c:v>30-dic</c:v>
                  </c:pt>
                  <c:pt idx="1507">
                    <c:v>31-dic</c:v>
                  </c:pt>
                  <c:pt idx="1508">
                    <c:v>01-ene</c:v>
                  </c:pt>
                  <c:pt idx="1509">
                    <c:v>02-ene</c:v>
                  </c:pt>
                  <c:pt idx="1510">
                    <c:v>03-ene</c:v>
                  </c:pt>
                  <c:pt idx="1511">
                    <c:v>04-ene</c:v>
                  </c:pt>
                  <c:pt idx="1512">
                    <c:v>05-ene</c:v>
                  </c:pt>
                  <c:pt idx="1513">
                    <c:v>06-ene</c:v>
                  </c:pt>
                  <c:pt idx="1514">
                    <c:v>07-ene</c:v>
                  </c:pt>
                  <c:pt idx="1515">
                    <c:v>08-ene</c:v>
                  </c:pt>
                  <c:pt idx="1516">
                    <c:v>09-ene</c:v>
                  </c:pt>
                  <c:pt idx="1517">
                    <c:v>10-ene</c:v>
                  </c:pt>
                  <c:pt idx="1518">
                    <c:v>11-ene</c:v>
                  </c:pt>
                  <c:pt idx="1519">
                    <c:v>12-ene</c:v>
                  </c:pt>
                  <c:pt idx="1520">
                    <c:v>13-ene</c:v>
                  </c:pt>
                  <c:pt idx="1521">
                    <c:v>14-ene</c:v>
                  </c:pt>
                  <c:pt idx="1522">
                    <c:v>15-ene</c:v>
                  </c:pt>
                  <c:pt idx="1523">
                    <c:v>16-ene</c:v>
                  </c:pt>
                  <c:pt idx="1524">
                    <c:v>17-ene</c:v>
                  </c:pt>
                  <c:pt idx="1525">
                    <c:v>18-ene</c:v>
                  </c:pt>
                  <c:pt idx="1526">
                    <c:v>19-ene</c:v>
                  </c:pt>
                  <c:pt idx="1527">
                    <c:v>20-ene</c:v>
                  </c:pt>
                  <c:pt idx="1528">
                    <c:v>21-ene</c:v>
                  </c:pt>
                  <c:pt idx="1529">
                    <c:v>22-ene</c:v>
                  </c:pt>
                  <c:pt idx="1530">
                    <c:v>23-ene</c:v>
                  </c:pt>
                  <c:pt idx="1531">
                    <c:v>24-ene</c:v>
                  </c:pt>
                  <c:pt idx="1532">
                    <c:v>25-ene</c:v>
                  </c:pt>
                  <c:pt idx="1533">
                    <c:v>26-ene</c:v>
                  </c:pt>
                  <c:pt idx="1534">
                    <c:v>27-ene</c:v>
                  </c:pt>
                  <c:pt idx="1535">
                    <c:v>28-ene</c:v>
                  </c:pt>
                  <c:pt idx="1536">
                    <c:v>29-ene</c:v>
                  </c:pt>
                  <c:pt idx="1537">
                    <c:v>30-ene</c:v>
                  </c:pt>
                  <c:pt idx="1538">
                    <c:v>31-ene</c:v>
                  </c:pt>
                  <c:pt idx="1539">
                    <c:v>01-feb</c:v>
                  </c:pt>
                  <c:pt idx="1540">
                    <c:v>02-feb</c:v>
                  </c:pt>
                  <c:pt idx="1541">
                    <c:v>03-feb</c:v>
                  </c:pt>
                  <c:pt idx="1542">
                    <c:v>04-feb</c:v>
                  </c:pt>
                  <c:pt idx="1543">
                    <c:v>05-feb</c:v>
                  </c:pt>
                  <c:pt idx="1544">
                    <c:v>06-feb</c:v>
                  </c:pt>
                  <c:pt idx="1545">
                    <c:v>07-feb</c:v>
                  </c:pt>
                  <c:pt idx="1546">
                    <c:v>08-feb</c:v>
                  </c:pt>
                  <c:pt idx="1547">
                    <c:v>09-feb</c:v>
                  </c:pt>
                  <c:pt idx="1548">
                    <c:v>10-feb</c:v>
                  </c:pt>
                  <c:pt idx="1549">
                    <c:v>11-feb</c:v>
                  </c:pt>
                  <c:pt idx="1550">
                    <c:v>12-feb</c:v>
                  </c:pt>
                  <c:pt idx="1551">
                    <c:v>13-feb</c:v>
                  </c:pt>
                  <c:pt idx="1552">
                    <c:v>14-feb</c:v>
                  </c:pt>
                  <c:pt idx="1553">
                    <c:v>15-feb</c:v>
                  </c:pt>
                  <c:pt idx="1554">
                    <c:v>16-feb</c:v>
                  </c:pt>
                  <c:pt idx="1555">
                    <c:v>17-feb</c:v>
                  </c:pt>
                  <c:pt idx="1556">
                    <c:v>18-feb</c:v>
                  </c:pt>
                  <c:pt idx="1557">
                    <c:v>19-feb</c:v>
                  </c:pt>
                  <c:pt idx="1558">
                    <c:v>20-feb</c:v>
                  </c:pt>
                  <c:pt idx="1559">
                    <c:v>21-feb</c:v>
                  </c:pt>
                  <c:pt idx="1560">
                    <c:v>22-feb</c:v>
                  </c:pt>
                  <c:pt idx="1561">
                    <c:v>23-feb</c:v>
                  </c:pt>
                  <c:pt idx="1562">
                    <c:v>24-feb</c:v>
                  </c:pt>
                  <c:pt idx="1563">
                    <c:v>25-feb</c:v>
                  </c:pt>
                  <c:pt idx="1564">
                    <c:v>26-feb</c:v>
                  </c:pt>
                  <c:pt idx="1565">
                    <c:v>27-feb</c:v>
                  </c:pt>
                  <c:pt idx="1566">
                    <c:v>28-feb</c:v>
                  </c:pt>
                  <c:pt idx="1567">
                    <c:v>29-feb</c:v>
                  </c:pt>
                  <c:pt idx="1568">
                    <c:v>01-mar</c:v>
                  </c:pt>
                  <c:pt idx="1569">
                    <c:v>02-mar</c:v>
                  </c:pt>
                  <c:pt idx="1570">
                    <c:v>03-mar</c:v>
                  </c:pt>
                  <c:pt idx="1571">
                    <c:v>04-mar</c:v>
                  </c:pt>
                  <c:pt idx="1572">
                    <c:v>05-mar</c:v>
                  </c:pt>
                  <c:pt idx="1573">
                    <c:v>06-mar</c:v>
                  </c:pt>
                  <c:pt idx="1574">
                    <c:v>07-mar</c:v>
                  </c:pt>
                  <c:pt idx="1575">
                    <c:v>08-mar</c:v>
                  </c:pt>
                  <c:pt idx="1576">
                    <c:v>09-mar</c:v>
                  </c:pt>
                  <c:pt idx="1577">
                    <c:v>10-mar</c:v>
                  </c:pt>
                  <c:pt idx="1578">
                    <c:v>11-mar</c:v>
                  </c:pt>
                  <c:pt idx="1579">
                    <c:v>12-mar</c:v>
                  </c:pt>
                  <c:pt idx="1580">
                    <c:v>13-mar</c:v>
                  </c:pt>
                  <c:pt idx="1581">
                    <c:v>14-mar</c:v>
                  </c:pt>
                  <c:pt idx="1582">
                    <c:v>15-mar</c:v>
                  </c:pt>
                  <c:pt idx="1583">
                    <c:v>16-mar</c:v>
                  </c:pt>
                  <c:pt idx="1584">
                    <c:v>17-mar</c:v>
                  </c:pt>
                  <c:pt idx="1585">
                    <c:v>18-mar</c:v>
                  </c:pt>
                  <c:pt idx="1586">
                    <c:v>19-mar</c:v>
                  </c:pt>
                  <c:pt idx="1587">
                    <c:v>20-mar</c:v>
                  </c:pt>
                  <c:pt idx="1588">
                    <c:v>21-mar</c:v>
                  </c:pt>
                  <c:pt idx="1589">
                    <c:v>22-mar</c:v>
                  </c:pt>
                  <c:pt idx="1590">
                    <c:v>23-mar</c:v>
                  </c:pt>
                  <c:pt idx="1591">
                    <c:v>24-mar</c:v>
                  </c:pt>
                  <c:pt idx="1592">
                    <c:v>25-mar</c:v>
                  </c:pt>
                  <c:pt idx="1593">
                    <c:v>26-mar</c:v>
                  </c:pt>
                  <c:pt idx="1594">
                    <c:v>27-mar</c:v>
                  </c:pt>
                  <c:pt idx="1595">
                    <c:v>28-mar</c:v>
                  </c:pt>
                  <c:pt idx="1596">
                    <c:v>29-mar</c:v>
                  </c:pt>
                  <c:pt idx="1597">
                    <c:v>30-mar</c:v>
                  </c:pt>
                  <c:pt idx="1598">
                    <c:v>31-mar</c:v>
                  </c:pt>
                  <c:pt idx="1599">
                    <c:v>01-abr</c:v>
                  </c:pt>
                  <c:pt idx="1600">
                    <c:v>02-abr</c:v>
                  </c:pt>
                  <c:pt idx="1601">
                    <c:v>03-abr</c:v>
                  </c:pt>
                  <c:pt idx="1602">
                    <c:v>04-abr</c:v>
                  </c:pt>
                  <c:pt idx="1603">
                    <c:v>05-abr</c:v>
                  </c:pt>
                  <c:pt idx="1604">
                    <c:v>06-abr</c:v>
                  </c:pt>
                  <c:pt idx="1605">
                    <c:v>07-abr</c:v>
                  </c:pt>
                  <c:pt idx="1606">
                    <c:v>08-abr</c:v>
                  </c:pt>
                  <c:pt idx="1607">
                    <c:v>09-abr</c:v>
                  </c:pt>
                  <c:pt idx="1608">
                    <c:v>10-abr</c:v>
                  </c:pt>
                  <c:pt idx="1609">
                    <c:v>11-abr</c:v>
                  </c:pt>
                  <c:pt idx="1610">
                    <c:v>12-abr</c:v>
                  </c:pt>
                  <c:pt idx="1611">
                    <c:v>13-abr</c:v>
                  </c:pt>
                  <c:pt idx="1612">
                    <c:v>14-abr</c:v>
                  </c:pt>
                  <c:pt idx="1613">
                    <c:v>15-abr</c:v>
                  </c:pt>
                  <c:pt idx="1614">
                    <c:v>16-abr</c:v>
                  </c:pt>
                  <c:pt idx="1615">
                    <c:v>17-abr</c:v>
                  </c:pt>
                  <c:pt idx="1616">
                    <c:v>18-abr</c:v>
                  </c:pt>
                  <c:pt idx="1617">
                    <c:v>19-abr</c:v>
                  </c:pt>
                  <c:pt idx="1618">
                    <c:v>20-abr</c:v>
                  </c:pt>
                  <c:pt idx="1619">
                    <c:v>21-abr</c:v>
                  </c:pt>
                  <c:pt idx="1620">
                    <c:v>22-abr</c:v>
                  </c:pt>
                  <c:pt idx="1621">
                    <c:v>23-abr</c:v>
                  </c:pt>
                  <c:pt idx="1622">
                    <c:v>24-abr</c:v>
                  </c:pt>
                  <c:pt idx="1623">
                    <c:v>25-abr</c:v>
                  </c:pt>
                  <c:pt idx="1624">
                    <c:v>26-abr</c:v>
                  </c:pt>
                  <c:pt idx="1625">
                    <c:v>27-abr</c:v>
                  </c:pt>
                  <c:pt idx="1626">
                    <c:v>28-abr</c:v>
                  </c:pt>
                  <c:pt idx="1627">
                    <c:v>29-abr</c:v>
                  </c:pt>
                  <c:pt idx="1628">
                    <c:v>30-abr</c:v>
                  </c:pt>
                  <c:pt idx="1629">
                    <c:v>01-may</c:v>
                  </c:pt>
                  <c:pt idx="1630">
                    <c:v>02-may</c:v>
                  </c:pt>
                  <c:pt idx="1631">
                    <c:v>03-may</c:v>
                  </c:pt>
                  <c:pt idx="1632">
                    <c:v>04-may</c:v>
                  </c:pt>
                  <c:pt idx="1633">
                    <c:v>05-may</c:v>
                  </c:pt>
                  <c:pt idx="1634">
                    <c:v>06-may</c:v>
                  </c:pt>
                  <c:pt idx="1635">
                    <c:v>07-may</c:v>
                  </c:pt>
                  <c:pt idx="1636">
                    <c:v>08-may</c:v>
                  </c:pt>
                  <c:pt idx="1637">
                    <c:v>09-may</c:v>
                  </c:pt>
                  <c:pt idx="1638">
                    <c:v>10-may</c:v>
                  </c:pt>
                  <c:pt idx="1639">
                    <c:v>11-may</c:v>
                  </c:pt>
                  <c:pt idx="1640">
                    <c:v>12-may</c:v>
                  </c:pt>
                  <c:pt idx="1641">
                    <c:v>13-may</c:v>
                  </c:pt>
                  <c:pt idx="1642">
                    <c:v>14-may</c:v>
                  </c:pt>
                  <c:pt idx="1643">
                    <c:v>15-may</c:v>
                  </c:pt>
                  <c:pt idx="1644">
                    <c:v>16-may</c:v>
                  </c:pt>
                  <c:pt idx="1645">
                    <c:v>17-may</c:v>
                  </c:pt>
                  <c:pt idx="1646">
                    <c:v>18-may</c:v>
                  </c:pt>
                  <c:pt idx="1647">
                    <c:v>19-may</c:v>
                  </c:pt>
                  <c:pt idx="1648">
                    <c:v>20-may</c:v>
                  </c:pt>
                  <c:pt idx="1649">
                    <c:v>21-may</c:v>
                  </c:pt>
                  <c:pt idx="1650">
                    <c:v>22-may</c:v>
                  </c:pt>
                  <c:pt idx="1651">
                    <c:v>23-may</c:v>
                  </c:pt>
                  <c:pt idx="1652">
                    <c:v>24-may</c:v>
                  </c:pt>
                  <c:pt idx="1653">
                    <c:v>25-may</c:v>
                  </c:pt>
                  <c:pt idx="1654">
                    <c:v>26-may</c:v>
                  </c:pt>
                  <c:pt idx="1655">
                    <c:v>27-may</c:v>
                  </c:pt>
                  <c:pt idx="1656">
                    <c:v>28-may</c:v>
                  </c:pt>
                  <c:pt idx="1657">
                    <c:v>29-may</c:v>
                  </c:pt>
                  <c:pt idx="1658">
                    <c:v>30-may</c:v>
                  </c:pt>
                  <c:pt idx="1659">
                    <c:v>31-may</c:v>
                  </c:pt>
                  <c:pt idx="1660">
                    <c:v>01-jun</c:v>
                  </c:pt>
                  <c:pt idx="1661">
                    <c:v>02-jun</c:v>
                  </c:pt>
                  <c:pt idx="1662">
                    <c:v>03-jun</c:v>
                  </c:pt>
                  <c:pt idx="1663">
                    <c:v>04-jun</c:v>
                  </c:pt>
                  <c:pt idx="1664">
                    <c:v>05-jun</c:v>
                  </c:pt>
                  <c:pt idx="1665">
                    <c:v>06-jun</c:v>
                  </c:pt>
                  <c:pt idx="1666">
                    <c:v>07-jun</c:v>
                  </c:pt>
                  <c:pt idx="1667">
                    <c:v>08-jun</c:v>
                  </c:pt>
                  <c:pt idx="1668">
                    <c:v>09-jun</c:v>
                  </c:pt>
                  <c:pt idx="1669">
                    <c:v>10-jun</c:v>
                  </c:pt>
                  <c:pt idx="1670">
                    <c:v>11-jun</c:v>
                  </c:pt>
                  <c:pt idx="1671">
                    <c:v>12-jun</c:v>
                  </c:pt>
                  <c:pt idx="1672">
                    <c:v>13-jun</c:v>
                  </c:pt>
                  <c:pt idx="1673">
                    <c:v>14-jun</c:v>
                  </c:pt>
                  <c:pt idx="1674">
                    <c:v>15-jun</c:v>
                  </c:pt>
                  <c:pt idx="1675">
                    <c:v>16-jun</c:v>
                  </c:pt>
                  <c:pt idx="1676">
                    <c:v>17-jun</c:v>
                  </c:pt>
                  <c:pt idx="1677">
                    <c:v>18-jun</c:v>
                  </c:pt>
                  <c:pt idx="1678">
                    <c:v>19-jun</c:v>
                  </c:pt>
                  <c:pt idx="1679">
                    <c:v>20-jun</c:v>
                  </c:pt>
                  <c:pt idx="1680">
                    <c:v>21-jun</c:v>
                  </c:pt>
                  <c:pt idx="1681">
                    <c:v>22-jun</c:v>
                  </c:pt>
                  <c:pt idx="1682">
                    <c:v>23-jun</c:v>
                  </c:pt>
                  <c:pt idx="1683">
                    <c:v>24-jun</c:v>
                  </c:pt>
                  <c:pt idx="1684">
                    <c:v>25-jun</c:v>
                  </c:pt>
                  <c:pt idx="1685">
                    <c:v>26-jun</c:v>
                  </c:pt>
                  <c:pt idx="1686">
                    <c:v>27-jun</c:v>
                  </c:pt>
                  <c:pt idx="1687">
                    <c:v>28-jun</c:v>
                  </c:pt>
                  <c:pt idx="1688">
                    <c:v>29-jun</c:v>
                  </c:pt>
                  <c:pt idx="1689">
                    <c:v>30-jun</c:v>
                  </c:pt>
                  <c:pt idx="1690">
                    <c:v>01-jul</c:v>
                  </c:pt>
                  <c:pt idx="1691">
                    <c:v>02-jul</c:v>
                  </c:pt>
                  <c:pt idx="1692">
                    <c:v>03-jul</c:v>
                  </c:pt>
                  <c:pt idx="1693">
                    <c:v>04-jul</c:v>
                  </c:pt>
                  <c:pt idx="1694">
                    <c:v>05-jul</c:v>
                  </c:pt>
                  <c:pt idx="1695">
                    <c:v>06-jul</c:v>
                  </c:pt>
                  <c:pt idx="1696">
                    <c:v>07-jul</c:v>
                  </c:pt>
                  <c:pt idx="1697">
                    <c:v>08-jul</c:v>
                  </c:pt>
                  <c:pt idx="1698">
                    <c:v>09-jul</c:v>
                  </c:pt>
                  <c:pt idx="1699">
                    <c:v>10-jul</c:v>
                  </c:pt>
                  <c:pt idx="1700">
                    <c:v>11-jul</c:v>
                  </c:pt>
                  <c:pt idx="1701">
                    <c:v>12-jul</c:v>
                  </c:pt>
                  <c:pt idx="1702">
                    <c:v>13-jul</c:v>
                  </c:pt>
                  <c:pt idx="1703">
                    <c:v>14-jul</c:v>
                  </c:pt>
                  <c:pt idx="1704">
                    <c:v>15-jul</c:v>
                  </c:pt>
                  <c:pt idx="1705">
                    <c:v>16-jul</c:v>
                  </c:pt>
                  <c:pt idx="1706">
                    <c:v>17-jul</c:v>
                  </c:pt>
                  <c:pt idx="1707">
                    <c:v>18-jul</c:v>
                  </c:pt>
                  <c:pt idx="1708">
                    <c:v>19-jul</c:v>
                  </c:pt>
                  <c:pt idx="1709">
                    <c:v>20-jul</c:v>
                  </c:pt>
                  <c:pt idx="1710">
                    <c:v>21-jul</c:v>
                  </c:pt>
                  <c:pt idx="1711">
                    <c:v>22-jul</c:v>
                  </c:pt>
                  <c:pt idx="1712">
                    <c:v>23-jul</c:v>
                  </c:pt>
                  <c:pt idx="1713">
                    <c:v>24-jul</c:v>
                  </c:pt>
                  <c:pt idx="1714">
                    <c:v>25-jul</c:v>
                  </c:pt>
                  <c:pt idx="1715">
                    <c:v>26-jul</c:v>
                  </c:pt>
                  <c:pt idx="1716">
                    <c:v>27-jul</c:v>
                  </c:pt>
                  <c:pt idx="1717">
                    <c:v>28-jul</c:v>
                  </c:pt>
                  <c:pt idx="1718">
                    <c:v>29-jul</c:v>
                  </c:pt>
                  <c:pt idx="1719">
                    <c:v>30-jul</c:v>
                  </c:pt>
                  <c:pt idx="1720">
                    <c:v>31-jul</c:v>
                  </c:pt>
                  <c:pt idx="1721">
                    <c:v>01-ago</c:v>
                  </c:pt>
                  <c:pt idx="1722">
                    <c:v>02-ago</c:v>
                  </c:pt>
                  <c:pt idx="1723">
                    <c:v>03-ago</c:v>
                  </c:pt>
                  <c:pt idx="1724">
                    <c:v>04-ago</c:v>
                  </c:pt>
                  <c:pt idx="1725">
                    <c:v>05-ago</c:v>
                  </c:pt>
                  <c:pt idx="1726">
                    <c:v>06-ago</c:v>
                  </c:pt>
                  <c:pt idx="1727">
                    <c:v>07-ago</c:v>
                  </c:pt>
                  <c:pt idx="1728">
                    <c:v>08-ago</c:v>
                  </c:pt>
                  <c:pt idx="1729">
                    <c:v>09-ago</c:v>
                  </c:pt>
                  <c:pt idx="1730">
                    <c:v>10-ago</c:v>
                  </c:pt>
                  <c:pt idx="1731">
                    <c:v>11-ago</c:v>
                  </c:pt>
                  <c:pt idx="1732">
                    <c:v>12-ago</c:v>
                  </c:pt>
                  <c:pt idx="1733">
                    <c:v>13-ago</c:v>
                  </c:pt>
                  <c:pt idx="1734">
                    <c:v>14-ago</c:v>
                  </c:pt>
                  <c:pt idx="1735">
                    <c:v>15-ago</c:v>
                  </c:pt>
                  <c:pt idx="1736">
                    <c:v>16-ago</c:v>
                  </c:pt>
                  <c:pt idx="1737">
                    <c:v>17-ago</c:v>
                  </c:pt>
                  <c:pt idx="1738">
                    <c:v>18-ago</c:v>
                  </c:pt>
                  <c:pt idx="1739">
                    <c:v>19-ago</c:v>
                  </c:pt>
                  <c:pt idx="1740">
                    <c:v>20-ago</c:v>
                  </c:pt>
                  <c:pt idx="1741">
                    <c:v>21-ago</c:v>
                  </c:pt>
                  <c:pt idx="1742">
                    <c:v>22-ago</c:v>
                  </c:pt>
                  <c:pt idx="1743">
                    <c:v>23-ago</c:v>
                  </c:pt>
                  <c:pt idx="1744">
                    <c:v>24-ago</c:v>
                  </c:pt>
                  <c:pt idx="1745">
                    <c:v>25-ago</c:v>
                  </c:pt>
                  <c:pt idx="1746">
                    <c:v>26-ago</c:v>
                  </c:pt>
                  <c:pt idx="1747">
                    <c:v>27-ago</c:v>
                  </c:pt>
                  <c:pt idx="1748">
                    <c:v>28-ago</c:v>
                  </c:pt>
                  <c:pt idx="1749">
                    <c:v>29-ago</c:v>
                  </c:pt>
                  <c:pt idx="1750">
                    <c:v>30-ago</c:v>
                  </c:pt>
                  <c:pt idx="1751">
                    <c:v>31-ago</c:v>
                  </c:pt>
                  <c:pt idx="1752">
                    <c:v>01-sep</c:v>
                  </c:pt>
                  <c:pt idx="1753">
                    <c:v>02-sep</c:v>
                  </c:pt>
                  <c:pt idx="1754">
                    <c:v>03-sep</c:v>
                  </c:pt>
                  <c:pt idx="1755">
                    <c:v>04-sep</c:v>
                  </c:pt>
                  <c:pt idx="1756">
                    <c:v>05-sep</c:v>
                  </c:pt>
                  <c:pt idx="1757">
                    <c:v>06-sep</c:v>
                  </c:pt>
                  <c:pt idx="1758">
                    <c:v>07-sep</c:v>
                  </c:pt>
                  <c:pt idx="1759">
                    <c:v>08-sep</c:v>
                  </c:pt>
                  <c:pt idx="1760">
                    <c:v>09-sep</c:v>
                  </c:pt>
                  <c:pt idx="1761">
                    <c:v>10-sep</c:v>
                  </c:pt>
                  <c:pt idx="1762">
                    <c:v>11-sep</c:v>
                  </c:pt>
                  <c:pt idx="1763">
                    <c:v>12-sep</c:v>
                  </c:pt>
                  <c:pt idx="1764">
                    <c:v>13-sep</c:v>
                  </c:pt>
                  <c:pt idx="1765">
                    <c:v>14-sep</c:v>
                  </c:pt>
                  <c:pt idx="1766">
                    <c:v>15-sep</c:v>
                  </c:pt>
                  <c:pt idx="1767">
                    <c:v>16-sep</c:v>
                  </c:pt>
                  <c:pt idx="1768">
                    <c:v>17-sep</c:v>
                  </c:pt>
                  <c:pt idx="1769">
                    <c:v>18-sep</c:v>
                  </c:pt>
                  <c:pt idx="1770">
                    <c:v>19-sep</c:v>
                  </c:pt>
                  <c:pt idx="1771">
                    <c:v>20-sep</c:v>
                  </c:pt>
                  <c:pt idx="1772">
                    <c:v>21-sep</c:v>
                  </c:pt>
                  <c:pt idx="1773">
                    <c:v>22-sep</c:v>
                  </c:pt>
                  <c:pt idx="1774">
                    <c:v>23-sep</c:v>
                  </c:pt>
                  <c:pt idx="1775">
                    <c:v>24-sep</c:v>
                  </c:pt>
                  <c:pt idx="1776">
                    <c:v>25-sep</c:v>
                  </c:pt>
                  <c:pt idx="1777">
                    <c:v>26-sep</c:v>
                  </c:pt>
                  <c:pt idx="1778">
                    <c:v>27-sep</c:v>
                  </c:pt>
                  <c:pt idx="1779">
                    <c:v>28-sep</c:v>
                  </c:pt>
                  <c:pt idx="1780">
                    <c:v>29-sep</c:v>
                  </c:pt>
                  <c:pt idx="1781">
                    <c:v>30-sep</c:v>
                  </c:pt>
                  <c:pt idx="1782">
                    <c:v>01-oct</c:v>
                  </c:pt>
                  <c:pt idx="1783">
                    <c:v>02-oct</c:v>
                  </c:pt>
                  <c:pt idx="1784">
                    <c:v>03-oct</c:v>
                  </c:pt>
                  <c:pt idx="1785">
                    <c:v>04-oct</c:v>
                  </c:pt>
                  <c:pt idx="1786">
                    <c:v>05-oct</c:v>
                  </c:pt>
                  <c:pt idx="1787">
                    <c:v>06-oct</c:v>
                  </c:pt>
                  <c:pt idx="1788">
                    <c:v>07-oct</c:v>
                  </c:pt>
                  <c:pt idx="1789">
                    <c:v>08-oct</c:v>
                  </c:pt>
                  <c:pt idx="1790">
                    <c:v>09-oct</c:v>
                  </c:pt>
                  <c:pt idx="1791">
                    <c:v>10-oct</c:v>
                  </c:pt>
                  <c:pt idx="1792">
                    <c:v>11-oct</c:v>
                  </c:pt>
                  <c:pt idx="1793">
                    <c:v>12-oct</c:v>
                  </c:pt>
                  <c:pt idx="1794">
                    <c:v>13-oct</c:v>
                  </c:pt>
                  <c:pt idx="1795">
                    <c:v>14-oct</c:v>
                  </c:pt>
                  <c:pt idx="1796">
                    <c:v>15-oct</c:v>
                  </c:pt>
                  <c:pt idx="1797">
                    <c:v>16-oct</c:v>
                  </c:pt>
                  <c:pt idx="1798">
                    <c:v>17-oct</c:v>
                  </c:pt>
                  <c:pt idx="1799">
                    <c:v>18-oct</c:v>
                  </c:pt>
                  <c:pt idx="1800">
                    <c:v>19-oct</c:v>
                  </c:pt>
                  <c:pt idx="1801">
                    <c:v>20-oct</c:v>
                  </c:pt>
                  <c:pt idx="1802">
                    <c:v>21-oct</c:v>
                  </c:pt>
                  <c:pt idx="1803">
                    <c:v>22-oct</c:v>
                  </c:pt>
                  <c:pt idx="1804">
                    <c:v>23-oct</c:v>
                  </c:pt>
                  <c:pt idx="1805">
                    <c:v>24-oct</c:v>
                  </c:pt>
                  <c:pt idx="1806">
                    <c:v>25-oct</c:v>
                  </c:pt>
                  <c:pt idx="1807">
                    <c:v>26-oct</c:v>
                  </c:pt>
                  <c:pt idx="1808">
                    <c:v>27-oct</c:v>
                  </c:pt>
                  <c:pt idx="1809">
                    <c:v>28-oct</c:v>
                  </c:pt>
                  <c:pt idx="1810">
                    <c:v>29-oct</c:v>
                  </c:pt>
                  <c:pt idx="1811">
                    <c:v>30-oct</c:v>
                  </c:pt>
                  <c:pt idx="1812">
                    <c:v>31-oct</c:v>
                  </c:pt>
                  <c:pt idx="1813">
                    <c:v>01-nov</c:v>
                  </c:pt>
                  <c:pt idx="1814">
                    <c:v>02-nov</c:v>
                  </c:pt>
                  <c:pt idx="1815">
                    <c:v>03-nov</c:v>
                  </c:pt>
                  <c:pt idx="1816">
                    <c:v>04-nov</c:v>
                  </c:pt>
                  <c:pt idx="1817">
                    <c:v>05-nov</c:v>
                  </c:pt>
                  <c:pt idx="1818">
                    <c:v>06-nov</c:v>
                  </c:pt>
                  <c:pt idx="1819">
                    <c:v>07-nov</c:v>
                  </c:pt>
                  <c:pt idx="1820">
                    <c:v>08-nov</c:v>
                  </c:pt>
                  <c:pt idx="1821">
                    <c:v>09-nov</c:v>
                  </c:pt>
                  <c:pt idx="1822">
                    <c:v>10-nov</c:v>
                  </c:pt>
                  <c:pt idx="1823">
                    <c:v>11-nov</c:v>
                  </c:pt>
                  <c:pt idx="1824">
                    <c:v>12-nov</c:v>
                  </c:pt>
                  <c:pt idx="1825">
                    <c:v>13-nov</c:v>
                  </c:pt>
                  <c:pt idx="1826">
                    <c:v>14-nov</c:v>
                  </c:pt>
                  <c:pt idx="1827">
                    <c:v>15-nov</c:v>
                  </c:pt>
                  <c:pt idx="1828">
                    <c:v>16-nov</c:v>
                  </c:pt>
                  <c:pt idx="1829">
                    <c:v>17-nov</c:v>
                  </c:pt>
                  <c:pt idx="1830">
                    <c:v>18-nov</c:v>
                  </c:pt>
                  <c:pt idx="1831">
                    <c:v>19-nov</c:v>
                  </c:pt>
                  <c:pt idx="1832">
                    <c:v>20-nov</c:v>
                  </c:pt>
                  <c:pt idx="1833">
                    <c:v>21-nov</c:v>
                  </c:pt>
                  <c:pt idx="1834">
                    <c:v>22-nov</c:v>
                  </c:pt>
                  <c:pt idx="1835">
                    <c:v>23-nov</c:v>
                  </c:pt>
                  <c:pt idx="1836">
                    <c:v>24-nov</c:v>
                  </c:pt>
                  <c:pt idx="1837">
                    <c:v>25-nov</c:v>
                  </c:pt>
                  <c:pt idx="1838">
                    <c:v>26-nov</c:v>
                  </c:pt>
                  <c:pt idx="1839">
                    <c:v>27-nov</c:v>
                  </c:pt>
                  <c:pt idx="1840">
                    <c:v>28-nov</c:v>
                  </c:pt>
                  <c:pt idx="1841">
                    <c:v>29-nov</c:v>
                  </c:pt>
                  <c:pt idx="1842">
                    <c:v>30-nov</c:v>
                  </c:pt>
                  <c:pt idx="1843">
                    <c:v>01-dic</c:v>
                  </c:pt>
                  <c:pt idx="1844">
                    <c:v>02-dic</c:v>
                  </c:pt>
                  <c:pt idx="1845">
                    <c:v>03-dic</c:v>
                  </c:pt>
                  <c:pt idx="1846">
                    <c:v>04-dic</c:v>
                  </c:pt>
                  <c:pt idx="1847">
                    <c:v>05-dic</c:v>
                  </c:pt>
                  <c:pt idx="1848">
                    <c:v>06-dic</c:v>
                  </c:pt>
                  <c:pt idx="1849">
                    <c:v>07-dic</c:v>
                  </c:pt>
                  <c:pt idx="1850">
                    <c:v>08-dic</c:v>
                  </c:pt>
                  <c:pt idx="1851">
                    <c:v>09-dic</c:v>
                  </c:pt>
                  <c:pt idx="1852">
                    <c:v>10-dic</c:v>
                  </c:pt>
                  <c:pt idx="1853">
                    <c:v>11-dic</c:v>
                  </c:pt>
                  <c:pt idx="1854">
                    <c:v>12-dic</c:v>
                  </c:pt>
                  <c:pt idx="1855">
                    <c:v>13-dic</c:v>
                  </c:pt>
                  <c:pt idx="1856">
                    <c:v>14-dic</c:v>
                  </c:pt>
                  <c:pt idx="1857">
                    <c:v>15-dic</c:v>
                  </c:pt>
                  <c:pt idx="1858">
                    <c:v>16-dic</c:v>
                  </c:pt>
                  <c:pt idx="1859">
                    <c:v>17-dic</c:v>
                  </c:pt>
                  <c:pt idx="1860">
                    <c:v>18-dic</c:v>
                  </c:pt>
                  <c:pt idx="1861">
                    <c:v>19-dic</c:v>
                  </c:pt>
                  <c:pt idx="1862">
                    <c:v>20-dic</c:v>
                  </c:pt>
                  <c:pt idx="1863">
                    <c:v>21-dic</c:v>
                  </c:pt>
                  <c:pt idx="1864">
                    <c:v>22-dic</c:v>
                  </c:pt>
                  <c:pt idx="1865">
                    <c:v>23-dic</c:v>
                  </c:pt>
                  <c:pt idx="1866">
                    <c:v>24-dic</c:v>
                  </c:pt>
                  <c:pt idx="1867">
                    <c:v>25-dic</c:v>
                  </c:pt>
                  <c:pt idx="1868">
                    <c:v>26-dic</c:v>
                  </c:pt>
                  <c:pt idx="1869">
                    <c:v>27-dic</c:v>
                  </c:pt>
                  <c:pt idx="1870">
                    <c:v>28-dic</c:v>
                  </c:pt>
                  <c:pt idx="1871">
                    <c:v>29-dic</c:v>
                  </c:pt>
                  <c:pt idx="1872">
                    <c:v>30-dic</c:v>
                  </c:pt>
                  <c:pt idx="1873">
                    <c:v>31-dic</c:v>
                  </c:pt>
                  <c:pt idx="1874">
                    <c:v>01-ene</c:v>
                  </c:pt>
                  <c:pt idx="1875">
                    <c:v>02-ene</c:v>
                  </c:pt>
                  <c:pt idx="1876">
                    <c:v>03-ene</c:v>
                  </c:pt>
                  <c:pt idx="1877">
                    <c:v>04-ene</c:v>
                  </c:pt>
                  <c:pt idx="1878">
                    <c:v>05-ene</c:v>
                  </c:pt>
                  <c:pt idx="1879">
                    <c:v>06-ene</c:v>
                  </c:pt>
                  <c:pt idx="1880">
                    <c:v>07-ene</c:v>
                  </c:pt>
                  <c:pt idx="1881">
                    <c:v>08-ene</c:v>
                  </c:pt>
                  <c:pt idx="1882">
                    <c:v>09-ene</c:v>
                  </c:pt>
                  <c:pt idx="1883">
                    <c:v>10-ene</c:v>
                  </c:pt>
                  <c:pt idx="1884">
                    <c:v>11-ene</c:v>
                  </c:pt>
                  <c:pt idx="1885">
                    <c:v>12-ene</c:v>
                  </c:pt>
                  <c:pt idx="1886">
                    <c:v>13-ene</c:v>
                  </c:pt>
                  <c:pt idx="1887">
                    <c:v>14-ene</c:v>
                  </c:pt>
                  <c:pt idx="1888">
                    <c:v>15-ene</c:v>
                  </c:pt>
                  <c:pt idx="1889">
                    <c:v>16-ene</c:v>
                  </c:pt>
                  <c:pt idx="1890">
                    <c:v>17-ene</c:v>
                  </c:pt>
                  <c:pt idx="1891">
                    <c:v>18-ene</c:v>
                  </c:pt>
                  <c:pt idx="1892">
                    <c:v>19-ene</c:v>
                  </c:pt>
                  <c:pt idx="1893">
                    <c:v>20-ene</c:v>
                  </c:pt>
                  <c:pt idx="1894">
                    <c:v>21-ene</c:v>
                  </c:pt>
                  <c:pt idx="1895">
                    <c:v>22-ene</c:v>
                  </c:pt>
                  <c:pt idx="1896">
                    <c:v>23-ene</c:v>
                  </c:pt>
                  <c:pt idx="1897">
                    <c:v>24-ene</c:v>
                  </c:pt>
                  <c:pt idx="1898">
                    <c:v>25-ene</c:v>
                  </c:pt>
                  <c:pt idx="1899">
                    <c:v>26-ene</c:v>
                  </c:pt>
                  <c:pt idx="1900">
                    <c:v>27-ene</c:v>
                  </c:pt>
                  <c:pt idx="1901">
                    <c:v>28-ene</c:v>
                  </c:pt>
                  <c:pt idx="1902">
                    <c:v>29-ene</c:v>
                  </c:pt>
                  <c:pt idx="1903">
                    <c:v>30-ene</c:v>
                  </c:pt>
                  <c:pt idx="1904">
                    <c:v>31-ene</c:v>
                  </c:pt>
                  <c:pt idx="1905">
                    <c:v>01-feb</c:v>
                  </c:pt>
                  <c:pt idx="1906">
                    <c:v>02-feb</c:v>
                  </c:pt>
                  <c:pt idx="1907">
                    <c:v>03-feb</c:v>
                  </c:pt>
                  <c:pt idx="1908">
                    <c:v>04-feb</c:v>
                  </c:pt>
                  <c:pt idx="1909">
                    <c:v>05-feb</c:v>
                  </c:pt>
                  <c:pt idx="1910">
                    <c:v>06-feb</c:v>
                  </c:pt>
                  <c:pt idx="1911">
                    <c:v>07-feb</c:v>
                  </c:pt>
                  <c:pt idx="1912">
                    <c:v>08-feb</c:v>
                  </c:pt>
                  <c:pt idx="1913">
                    <c:v>09-feb</c:v>
                  </c:pt>
                  <c:pt idx="1914">
                    <c:v>10-feb</c:v>
                  </c:pt>
                  <c:pt idx="1915">
                    <c:v>11-feb</c:v>
                  </c:pt>
                  <c:pt idx="1916">
                    <c:v>12-feb</c:v>
                  </c:pt>
                  <c:pt idx="1917">
                    <c:v>13-feb</c:v>
                  </c:pt>
                  <c:pt idx="1918">
                    <c:v>14-feb</c:v>
                  </c:pt>
                  <c:pt idx="1919">
                    <c:v>15-feb</c:v>
                  </c:pt>
                  <c:pt idx="1920">
                    <c:v>16-feb</c:v>
                  </c:pt>
                  <c:pt idx="1921">
                    <c:v>17-feb</c:v>
                  </c:pt>
                  <c:pt idx="1922">
                    <c:v>18-feb</c:v>
                  </c:pt>
                  <c:pt idx="1923">
                    <c:v>19-feb</c:v>
                  </c:pt>
                  <c:pt idx="1924">
                    <c:v>20-feb</c:v>
                  </c:pt>
                  <c:pt idx="1925">
                    <c:v>21-feb</c:v>
                  </c:pt>
                  <c:pt idx="1926">
                    <c:v>22-feb</c:v>
                  </c:pt>
                  <c:pt idx="1927">
                    <c:v>23-feb</c:v>
                  </c:pt>
                  <c:pt idx="1928">
                    <c:v>24-feb</c:v>
                  </c:pt>
                  <c:pt idx="1929">
                    <c:v>25-feb</c:v>
                  </c:pt>
                  <c:pt idx="1930">
                    <c:v>26-feb</c:v>
                  </c:pt>
                  <c:pt idx="1931">
                    <c:v>27-feb</c:v>
                  </c:pt>
                  <c:pt idx="1932">
                    <c:v>28-feb</c:v>
                  </c:pt>
                  <c:pt idx="1933">
                    <c:v>01-mar</c:v>
                  </c:pt>
                  <c:pt idx="1934">
                    <c:v>02-mar</c:v>
                  </c:pt>
                  <c:pt idx="1935">
                    <c:v>03-mar</c:v>
                  </c:pt>
                  <c:pt idx="1936">
                    <c:v>04-mar</c:v>
                  </c:pt>
                  <c:pt idx="1937">
                    <c:v>05-mar</c:v>
                  </c:pt>
                  <c:pt idx="1938">
                    <c:v>06-mar</c:v>
                  </c:pt>
                  <c:pt idx="1939">
                    <c:v>07-mar</c:v>
                  </c:pt>
                  <c:pt idx="1940">
                    <c:v>08-mar</c:v>
                  </c:pt>
                  <c:pt idx="1941">
                    <c:v>09-mar</c:v>
                  </c:pt>
                  <c:pt idx="1942">
                    <c:v>10-mar</c:v>
                  </c:pt>
                  <c:pt idx="1943">
                    <c:v>11-mar</c:v>
                  </c:pt>
                  <c:pt idx="1944">
                    <c:v>12-mar</c:v>
                  </c:pt>
                  <c:pt idx="1945">
                    <c:v>13-mar</c:v>
                  </c:pt>
                  <c:pt idx="1946">
                    <c:v>14-mar</c:v>
                  </c:pt>
                  <c:pt idx="1947">
                    <c:v>15-mar</c:v>
                  </c:pt>
                  <c:pt idx="1948">
                    <c:v>16-mar</c:v>
                  </c:pt>
                  <c:pt idx="1949">
                    <c:v>17-mar</c:v>
                  </c:pt>
                  <c:pt idx="1950">
                    <c:v>18-mar</c:v>
                  </c:pt>
                  <c:pt idx="1951">
                    <c:v>19-mar</c:v>
                  </c:pt>
                  <c:pt idx="1952">
                    <c:v>20-mar</c:v>
                  </c:pt>
                  <c:pt idx="1953">
                    <c:v>21-mar</c:v>
                  </c:pt>
                  <c:pt idx="1954">
                    <c:v>22-mar</c:v>
                  </c:pt>
                  <c:pt idx="1955">
                    <c:v>23-mar</c:v>
                  </c:pt>
                  <c:pt idx="1956">
                    <c:v>24-mar</c:v>
                  </c:pt>
                  <c:pt idx="1957">
                    <c:v>25-mar</c:v>
                  </c:pt>
                  <c:pt idx="1958">
                    <c:v>26-mar</c:v>
                  </c:pt>
                  <c:pt idx="1959">
                    <c:v>27-mar</c:v>
                  </c:pt>
                  <c:pt idx="1960">
                    <c:v>28-mar</c:v>
                  </c:pt>
                  <c:pt idx="1961">
                    <c:v>29-mar</c:v>
                  </c:pt>
                  <c:pt idx="1962">
                    <c:v>30-mar</c:v>
                  </c:pt>
                  <c:pt idx="1963">
                    <c:v>31-mar</c:v>
                  </c:pt>
                  <c:pt idx="1964">
                    <c:v>01-abr</c:v>
                  </c:pt>
                  <c:pt idx="1965">
                    <c:v>02-abr</c:v>
                  </c:pt>
                  <c:pt idx="1966">
                    <c:v>03-abr</c:v>
                  </c:pt>
                  <c:pt idx="1967">
                    <c:v>04-abr</c:v>
                  </c:pt>
                  <c:pt idx="1968">
                    <c:v>05-abr</c:v>
                  </c:pt>
                  <c:pt idx="1969">
                    <c:v>06-abr</c:v>
                  </c:pt>
                  <c:pt idx="1970">
                    <c:v>07-abr</c:v>
                  </c:pt>
                  <c:pt idx="1971">
                    <c:v>08-abr</c:v>
                  </c:pt>
                  <c:pt idx="1972">
                    <c:v>09-abr</c:v>
                  </c:pt>
                  <c:pt idx="1973">
                    <c:v>10-abr</c:v>
                  </c:pt>
                  <c:pt idx="1974">
                    <c:v>11-abr</c:v>
                  </c:pt>
                  <c:pt idx="1975">
                    <c:v>12-abr</c:v>
                  </c:pt>
                  <c:pt idx="1976">
                    <c:v>13-abr</c:v>
                  </c:pt>
                  <c:pt idx="1977">
                    <c:v>14-abr</c:v>
                  </c:pt>
                  <c:pt idx="1978">
                    <c:v>15-abr</c:v>
                  </c:pt>
                  <c:pt idx="1979">
                    <c:v>16-abr</c:v>
                  </c:pt>
                  <c:pt idx="1980">
                    <c:v>17-abr</c:v>
                  </c:pt>
                  <c:pt idx="1981">
                    <c:v>18-abr</c:v>
                  </c:pt>
                  <c:pt idx="1982">
                    <c:v>19-abr</c:v>
                  </c:pt>
                  <c:pt idx="1983">
                    <c:v>20-abr</c:v>
                  </c:pt>
                  <c:pt idx="1984">
                    <c:v>21-abr</c:v>
                  </c:pt>
                  <c:pt idx="1985">
                    <c:v>22-abr</c:v>
                  </c:pt>
                  <c:pt idx="1986">
                    <c:v>23-abr</c:v>
                  </c:pt>
                  <c:pt idx="1987">
                    <c:v>24-abr</c:v>
                  </c:pt>
                  <c:pt idx="1988">
                    <c:v>25-abr</c:v>
                  </c:pt>
                  <c:pt idx="1989">
                    <c:v>26-abr</c:v>
                  </c:pt>
                  <c:pt idx="1990">
                    <c:v>27-abr</c:v>
                  </c:pt>
                  <c:pt idx="1991">
                    <c:v>28-abr</c:v>
                  </c:pt>
                  <c:pt idx="1992">
                    <c:v>29-abr</c:v>
                  </c:pt>
                  <c:pt idx="1993">
                    <c:v>30-abr</c:v>
                  </c:pt>
                  <c:pt idx="1994">
                    <c:v>01-may</c:v>
                  </c:pt>
                  <c:pt idx="1995">
                    <c:v>02-may</c:v>
                  </c:pt>
                  <c:pt idx="1996">
                    <c:v>03-may</c:v>
                  </c:pt>
                  <c:pt idx="1997">
                    <c:v>04-may</c:v>
                  </c:pt>
                  <c:pt idx="1998">
                    <c:v>05-may</c:v>
                  </c:pt>
                  <c:pt idx="1999">
                    <c:v>06-may</c:v>
                  </c:pt>
                  <c:pt idx="2000">
                    <c:v>07-may</c:v>
                  </c:pt>
                  <c:pt idx="2001">
                    <c:v>08-may</c:v>
                  </c:pt>
                  <c:pt idx="2002">
                    <c:v>09-may</c:v>
                  </c:pt>
                  <c:pt idx="2003">
                    <c:v>10-may</c:v>
                  </c:pt>
                  <c:pt idx="2004">
                    <c:v>11-may</c:v>
                  </c:pt>
                  <c:pt idx="2005">
                    <c:v>12-may</c:v>
                  </c:pt>
                  <c:pt idx="2006">
                    <c:v>13-may</c:v>
                  </c:pt>
                  <c:pt idx="2007">
                    <c:v>14-may</c:v>
                  </c:pt>
                  <c:pt idx="2008">
                    <c:v>15-may</c:v>
                  </c:pt>
                  <c:pt idx="2009">
                    <c:v>16-may</c:v>
                  </c:pt>
                  <c:pt idx="2010">
                    <c:v>17-may</c:v>
                  </c:pt>
                  <c:pt idx="2011">
                    <c:v>18-may</c:v>
                  </c:pt>
                  <c:pt idx="2012">
                    <c:v>19-may</c:v>
                  </c:pt>
                  <c:pt idx="2013">
                    <c:v>20-may</c:v>
                  </c:pt>
                  <c:pt idx="2014">
                    <c:v>21-may</c:v>
                  </c:pt>
                  <c:pt idx="2015">
                    <c:v>22-may</c:v>
                  </c:pt>
                  <c:pt idx="2016">
                    <c:v>23-may</c:v>
                  </c:pt>
                  <c:pt idx="2017">
                    <c:v>24-may</c:v>
                  </c:pt>
                  <c:pt idx="2018">
                    <c:v>25-may</c:v>
                  </c:pt>
                  <c:pt idx="2019">
                    <c:v>26-may</c:v>
                  </c:pt>
                  <c:pt idx="2020">
                    <c:v>27-may</c:v>
                  </c:pt>
                  <c:pt idx="2021">
                    <c:v>28-may</c:v>
                  </c:pt>
                  <c:pt idx="2022">
                    <c:v>29-may</c:v>
                  </c:pt>
                  <c:pt idx="2023">
                    <c:v>30-may</c:v>
                  </c:pt>
                  <c:pt idx="2024">
                    <c:v>31-may</c:v>
                  </c:pt>
                  <c:pt idx="2025">
                    <c:v>01-jun</c:v>
                  </c:pt>
                  <c:pt idx="2026">
                    <c:v>02-jun</c:v>
                  </c:pt>
                  <c:pt idx="2027">
                    <c:v>03-jun</c:v>
                  </c:pt>
                  <c:pt idx="2028">
                    <c:v>04-jun</c:v>
                  </c:pt>
                  <c:pt idx="2029">
                    <c:v>05-jun</c:v>
                  </c:pt>
                  <c:pt idx="2030">
                    <c:v>06-jun</c:v>
                  </c:pt>
                  <c:pt idx="2031">
                    <c:v>07-jun</c:v>
                  </c:pt>
                  <c:pt idx="2032">
                    <c:v>08-jun</c:v>
                  </c:pt>
                  <c:pt idx="2033">
                    <c:v>09-jun</c:v>
                  </c:pt>
                  <c:pt idx="2034">
                    <c:v>10-jun</c:v>
                  </c:pt>
                  <c:pt idx="2035">
                    <c:v>11-jun</c:v>
                  </c:pt>
                  <c:pt idx="2036">
                    <c:v>12-jun</c:v>
                  </c:pt>
                  <c:pt idx="2037">
                    <c:v>13-jun</c:v>
                  </c:pt>
                  <c:pt idx="2038">
                    <c:v>14-jun</c:v>
                  </c:pt>
                  <c:pt idx="2039">
                    <c:v>15-jun</c:v>
                  </c:pt>
                  <c:pt idx="2040">
                    <c:v>16-jun</c:v>
                  </c:pt>
                  <c:pt idx="2041">
                    <c:v>17-jun</c:v>
                  </c:pt>
                  <c:pt idx="2042">
                    <c:v>18-jun</c:v>
                  </c:pt>
                  <c:pt idx="2043">
                    <c:v>19-jun</c:v>
                  </c:pt>
                  <c:pt idx="2044">
                    <c:v>20-jun</c:v>
                  </c:pt>
                  <c:pt idx="2045">
                    <c:v>21-jun</c:v>
                  </c:pt>
                  <c:pt idx="2046">
                    <c:v>22-jun</c:v>
                  </c:pt>
                  <c:pt idx="2047">
                    <c:v>23-jun</c:v>
                  </c:pt>
                  <c:pt idx="2048">
                    <c:v>24-jun</c:v>
                  </c:pt>
                  <c:pt idx="2049">
                    <c:v>25-jun</c:v>
                  </c:pt>
                  <c:pt idx="2050">
                    <c:v>26-jun</c:v>
                  </c:pt>
                  <c:pt idx="2051">
                    <c:v>27-jun</c:v>
                  </c:pt>
                  <c:pt idx="2052">
                    <c:v>28-jun</c:v>
                  </c:pt>
                  <c:pt idx="2053">
                    <c:v>29-jun</c:v>
                  </c:pt>
                  <c:pt idx="2054">
                    <c:v>30-jun</c:v>
                  </c:pt>
                  <c:pt idx="2055">
                    <c:v>01-jul</c:v>
                  </c:pt>
                  <c:pt idx="2056">
                    <c:v>02-jul</c:v>
                  </c:pt>
                  <c:pt idx="2057">
                    <c:v>03-jul</c:v>
                  </c:pt>
                  <c:pt idx="2058">
                    <c:v>04-jul</c:v>
                  </c:pt>
                  <c:pt idx="2059">
                    <c:v>05-jul</c:v>
                  </c:pt>
                  <c:pt idx="2060">
                    <c:v>06-jul</c:v>
                  </c:pt>
                  <c:pt idx="2061">
                    <c:v>07-jul</c:v>
                  </c:pt>
                  <c:pt idx="2062">
                    <c:v>08-jul</c:v>
                  </c:pt>
                  <c:pt idx="2063">
                    <c:v>09-jul</c:v>
                  </c:pt>
                  <c:pt idx="2064">
                    <c:v>10-jul</c:v>
                  </c:pt>
                  <c:pt idx="2065">
                    <c:v>11-jul</c:v>
                  </c:pt>
                  <c:pt idx="2066">
                    <c:v>12-jul</c:v>
                  </c:pt>
                  <c:pt idx="2067">
                    <c:v>13-jul</c:v>
                  </c:pt>
                  <c:pt idx="2068">
                    <c:v>14-jul</c:v>
                  </c:pt>
                  <c:pt idx="2069">
                    <c:v>15-jul</c:v>
                  </c:pt>
                  <c:pt idx="2070">
                    <c:v>16-jul</c:v>
                  </c:pt>
                  <c:pt idx="2071">
                    <c:v>17-jul</c:v>
                  </c:pt>
                  <c:pt idx="2072">
                    <c:v>18-jul</c:v>
                  </c:pt>
                  <c:pt idx="2073">
                    <c:v>19-jul</c:v>
                  </c:pt>
                  <c:pt idx="2074">
                    <c:v>20-jul</c:v>
                  </c:pt>
                  <c:pt idx="2075">
                    <c:v>21-jul</c:v>
                  </c:pt>
                  <c:pt idx="2076">
                    <c:v>22-jul</c:v>
                  </c:pt>
                  <c:pt idx="2077">
                    <c:v>23-jul</c:v>
                  </c:pt>
                  <c:pt idx="2078">
                    <c:v>24-jul</c:v>
                  </c:pt>
                  <c:pt idx="2079">
                    <c:v>25-jul</c:v>
                  </c:pt>
                  <c:pt idx="2080">
                    <c:v>26-jul</c:v>
                  </c:pt>
                  <c:pt idx="2081">
                    <c:v>27-jul</c:v>
                  </c:pt>
                  <c:pt idx="2082">
                    <c:v>28-jul</c:v>
                  </c:pt>
                  <c:pt idx="2083">
                    <c:v>29-jul</c:v>
                  </c:pt>
                  <c:pt idx="2084">
                    <c:v>30-jul</c:v>
                  </c:pt>
                  <c:pt idx="2085">
                    <c:v>31-jul</c:v>
                  </c:pt>
                  <c:pt idx="2086">
                    <c:v>01-ago</c:v>
                  </c:pt>
                  <c:pt idx="2087">
                    <c:v>02-ago</c:v>
                  </c:pt>
                  <c:pt idx="2088">
                    <c:v>03-ago</c:v>
                  </c:pt>
                  <c:pt idx="2089">
                    <c:v>04-ago</c:v>
                  </c:pt>
                  <c:pt idx="2090">
                    <c:v>05-ago</c:v>
                  </c:pt>
                  <c:pt idx="2091">
                    <c:v>06-ago</c:v>
                  </c:pt>
                  <c:pt idx="2092">
                    <c:v>07-ago</c:v>
                  </c:pt>
                  <c:pt idx="2093">
                    <c:v>08-ago</c:v>
                  </c:pt>
                  <c:pt idx="2094">
                    <c:v>09-ago</c:v>
                  </c:pt>
                  <c:pt idx="2095">
                    <c:v>10-ago</c:v>
                  </c:pt>
                  <c:pt idx="2096">
                    <c:v>11-ago</c:v>
                  </c:pt>
                  <c:pt idx="2097">
                    <c:v>12-ago</c:v>
                  </c:pt>
                  <c:pt idx="2098">
                    <c:v>13-ago</c:v>
                  </c:pt>
                  <c:pt idx="2099">
                    <c:v>14-ago</c:v>
                  </c:pt>
                  <c:pt idx="2100">
                    <c:v>15-ago</c:v>
                  </c:pt>
                  <c:pt idx="2101">
                    <c:v>16-ago</c:v>
                  </c:pt>
                  <c:pt idx="2102">
                    <c:v>17-ago</c:v>
                  </c:pt>
                  <c:pt idx="2103">
                    <c:v>18-ago</c:v>
                  </c:pt>
                  <c:pt idx="2104">
                    <c:v>19-ago</c:v>
                  </c:pt>
                  <c:pt idx="2105">
                    <c:v>20-ago</c:v>
                  </c:pt>
                  <c:pt idx="2106">
                    <c:v>21-ago</c:v>
                  </c:pt>
                  <c:pt idx="2107">
                    <c:v>22-ago</c:v>
                  </c:pt>
                  <c:pt idx="2108">
                    <c:v>23-ago</c:v>
                  </c:pt>
                  <c:pt idx="2109">
                    <c:v>24-ago</c:v>
                  </c:pt>
                  <c:pt idx="2110">
                    <c:v>25-ago</c:v>
                  </c:pt>
                  <c:pt idx="2111">
                    <c:v>26-ago</c:v>
                  </c:pt>
                  <c:pt idx="2112">
                    <c:v>27-ago</c:v>
                  </c:pt>
                  <c:pt idx="2113">
                    <c:v>28-ago</c:v>
                  </c:pt>
                  <c:pt idx="2114">
                    <c:v>29-ago</c:v>
                  </c:pt>
                  <c:pt idx="2115">
                    <c:v>30-ago</c:v>
                  </c:pt>
                  <c:pt idx="2116">
                    <c:v>31-ago</c:v>
                  </c:pt>
                  <c:pt idx="2117">
                    <c:v>01-sep</c:v>
                  </c:pt>
                  <c:pt idx="2118">
                    <c:v>02-sep</c:v>
                  </c:pt>
                  <c:pt idx="2119">
                    <c:v>03-sep</c:v>
                  </c:pt>
                  <c:pt idx="2120">
                    <c:v>04-sep</c:v>
                  </c:pt>
                  <c:pt idx="2121">
                    <c:v>05-sep</c:v>
                  </c:pt>
                  <c:pt idx="2122">
                    <c:v>06-sep</c:v>
                  </c:pt>
                  <c:pt idx="2123">
                    <c:v>07-sep</c:v>
                  </c:pt>
                  <c:pt idx="2124">
                    <c:v>08-sep</c:v>
                  </c:pt>
                  <c:pt idx="2125">
                    <c:v>09-sep</c:v>
                  </c:pt>
                  <c:pt idx="2126">
                    <c:v>10-sep</c:v>
                  </c:pt>
                  <c:pt idx="2127">
                    <c:v>11-sep</c:v>
                  </c:pt>
                  <c:pt idx="2128">
                    <c:v>12-sep</c:v>
                  </c:pt>
                  <c:pt idx="2129">
                    <c:v>13-sep</c:v>
                  </c:pt>
                  <c:pt idx="2130">
                    <c:v>14-sep</c:v>
                  </c:pt>
                  <c:pt idx="2131">
                    <c:v>15-sep</c:v>
                  </c:pt>
                  <c:pt idx="2132">
                    <c:v>16-sep</c:v>
                  </c:pt>
                  <c:pt idx="2133">
                    <c:v>17-sep</c:v>
                  </c:pt>
                  <c:pt idx="2134">
                    <c:v>18-sep</c:v>
                  </c:pt>
                  <c:pt idx="2135">
                    <c:v>19-sep</c:v>
                  </c:pt>
                  <c:pt idx="2136">
                    <c:v>20-sep</c:v>
                  </c:pt>
                  <c:pt idx="2137">
                    <c:v>21-sep</c:v>
                  </c:pt>
                  <c:pt idx="2138">
                    <c:v>22-sep</c:v>
                  </c:pt>
                  <c:pt idx="2139">
                    <c:v>23-sep</c:v>
                  </c:pt>
                  <c:pt idx="2140">
                    <c:v>24-sep</c:v>
                  </c:pt>
                  <c:pt idx="2141">
                    <c:v>25-sep</c:v>
                  </c:pt>
                  <c:pt idx="2142">
                    <c:v>26-sep</c:v>
                  </c:pt>
                  <c:pt idx="2143">
                    <c:v>27-sep</c:v>
                  </c:pt>
                  <c:pt idx="2144">
                    <c:v>28-sep</c:v>
                  </c:pt>
                  <c:pt idx="2145">
                    <c:v>29-sep</c:v>
                  </c:pt>
                  <c:pt idx="2146">
                    <c:v>30-sep</c:v>
                  </c:pt>
                  <c:pt idx="2147">
                    <c:v>01-oct</c:v>
                  </c:pt>
                  <c:pt idx="2148">
                    <c:v>02-oct</c:v>
                  </c:pt>
                  <c:pt idx="2149">
                    <c:v>03-oct</c:v>
                  </c:pt>
                  <c:pt idx="2150">
                    <c:v>04-oct</c:v>
                  </c:pt>
                  <c:pt idx="2151">
                    <c:v>05-oct</c:v>
                  </c:pt>
                  <c:pt idx="2152">
                    <c:v>06-oct</c:v>
                  </c:pt>
                  <c:pt idx="2153">
                    <c:v>07-oct</c:v>
                  </c:pt>
                  <c:pt idx="2154">
                    <c:v>08-oct</c:v>
                  </c:pt>
                  <c:pt idx="2155">
                    <c:v>09-oct</c:v>
                  </c:pt>
                  <c:pt idx="2156">
                    <c:v>10-oct</c:v>
                  </c:pt>
                  <c:pt idx="2157">
                    <c:v>11-oct</c:v>
                  </c:pt>
                  <c:pt idx="2158">
                    <c:v>12-oct</c:v>
                  </c:pt>
                  <c:pt idx="2159">
                    <c:v>13-oct</c:v>
                  </c:pt>
                  <c:pt idx="2160">
                    <c:v>14-oct</c:v>
                  </c:pt>
                  <c:pt idx="2161">
                    <c:v>15-oct</c:v>
                  </c:pt>
                  <c:pt idx="2162">
                    <c:v>16-oct</c:v>
                  </c:pt>
                  <c:pt idx="2163">
                    <c:v>17-oct</c:v>
                  </c:pt>
                  <c:pt idx="2164">
                    <c:v>18-oct</c:v>
                  </c:pt>
                  <c:pt idx="2165">
                    <c:v>19-oct</c:v>
                  </c:pt>
                  <c:pt idx="2166">
                    <c:v>20-oct</c:v>
                  </c:pt>
                  <c:pt idx="2167">
                    <c:v>21-oct</c:v>
                  </c:pt>
                  <c:pt idx="2168">
                    <c:v>22-oct</c:v>
                  </c:pt>
                  <c:pt idx="2169">
                    <c:v>23-oct</c:v>
                  </c:pt>
                  <c:pt idx="2170">
                    <c:v>24-oct</c:v>
                  </c:pt>
                  <c:pt idx="2171">
                    <c:v>25-oct</c:v>
                  </c:pt>
                  <c:pt idx="2172">
                    <c:v>26-oct</c:v>
                  </c:pt>
                  <c:pt idx="2173">
                    <c:v>27-oct</c:v>
                  </c:pt>
                  <c:pt idx="2174">
                    <c:v>28-oct</c:v>
                  </c:pt>
                  <c:pt idx="2175">
                    <c:v>29-oct</c:v>
                  </c:pt>
                  <c:pt idx="2176">
                    <c:v>30-oct</c:v>
                  </c:pt>
                  <c:pt idx="2177">
                    <c:v>31-oct</c:v>
                  </c:pt>
                  <c:pt idx="2178">
                    <c:v>01-nov</c:v>
                  </c:pt>
                  <c:pt idx="2179">
                    <c:v>02-nov</c:v>
                  </c:pt>
                  <c:pt idx="2180">
                    <c:v>03-nov</c:v>
                  </c:pt>
                  <c:pt idx="2181">
                    <c:v>04-nov</c:v>
                  </c:pt>
                  <c:pt idx="2182">
                    <c:v>05-nov</c:v>
                  </c:pt>
                  <c:pt idx="2183">
                    <c:v>06-nov</c:v>
                  </c:pt>
                  <c:pt idx="2184">
                    <c:v>07-nov</c:v>
                  </c:pt>
                  <c:pt idx="2185">
                    <c:v>08-nov</c:v>
                  </c:pt>
                  <c:pt idx="2186">
                    <c:v>09-nov</c:v>
                  </c:pt>
                  <c:pt idx="2187">
                    <c:v>10-nov</c:v>
                  </c:pt>
                  <c:pt idx="2188">
                    <c:v>11-nov</c:v>
                  </c:pt>
                  <c:pt idx="2189">
                    <c:v>12-nov</c:v>
                  </c:pt>
                  <c:pt idx="2190">
                    <c:v>13-nov</c:v>
                  </c:pt>
                  <c:pt idx="2191">
                    <c:v>14-nov</c:v>
                  </c:pt>
                  <c:pt idx="2192">
                    <c:v>15-nov</c:v>
                  </c:pt>
                  <c:pt idx="2193">
                    <c:v>16-nov</c:v>
                  </c:pt>
                  <c:pt idx="2194">
                    <c:v>17-nov</c:v>
                  </c:pt>
                  <c:pt idx="2195">
                    <c:v>18-nov</c:v>
                  </c:pt>
                  <c:pt idx="2196">
                    <c:v>19-nov</c:v>
                  </c:pt>
                  <c:pt idx="2197">
                    <c:v>20-nov</c:v>
                  </c:pt>
                  <c:pt idx="2198">
                    <c:v>21-nov</c:v>
                  </c:pt>
                  <c:pt idx="2199">
                    <c:v>22-nov</c:v>
                  </c:pt>
                  <c:pt idx="2200">
                    <c:v>23-nov</c:v>
                  </c:pt>
                  <c:pt idx="2201">
                    <c:v>24-nov</c:v>
                  </c:pt>
                  <c:pt idx="2202">
                    <c:v>25-nov</c:v>
                  </c:pt>
                  <c:pt idx="2203">
                    <c:v>26-nov</c:v>
                  </c:pt>
                  <c:pt idx="2204">
                    <c:v>27-nov</c:v>
                  </c:pt>
                  <c:pt idx="2205">
                    <c:v>28-nov</c:v>
                  </c:pt>
                  <c:pt idx="2206">
                    <c:v>29-nov</c:v>
                  </c:pt>
                  <c:pt idx="2207">
                    <c:v>30-nov</c:v>
                  </c:pt>
                  <c:pt idx="2208">
                    <c:v>01-dic</c:v>
                  </c:pt>
                  <c:pt idx="2209">
                    <c:v>02-dic</c:v>
                  </c:pt>
                  <c:pt idx="2210">
                    <c:v>03-dic</c:v>
                  </c:pt>
                  <c:pt idx="2211">
                    <c:v>04-dic</c:v>
                  </c:pt>
                  <c:pt idx="2212">
                    <c:v>05-dic</c:v>
                  </c:pt>
                  <c:pt idx="2213">
                    <c:v>06-dic</c:v>
                  </c:pt>
                  <c:pt idx="2214">
                    <c:v>07-dic</c:v>
                  </c:pt>
                  <c:pt idx="2215">
                    <c:v>08-dic</c:v>
                  </c:pt>
                  <c:pt idx="2216">
                    <c:v>09-dic</c:v>
                  </c:pt>
                  <c:pt idx="2217">
                    <c:v>10-dic</c:v>
                  </c:pt>
                  <c:pt idx="2218">
                    <c:v>11-dic</c:v>
                  </c:pt>
                  <c:pt idx="2219">
                    <c:v>12-dic</c:v>
                  </c:pt>
                  <c:pt idx="2220">
                    <c:v>13-dic</c:v>
                  </c:pt>
                  <c:pt idx="2221">
                    <c:v>14-dic</c:v>
                  </c:pt>
                  <c:pt idx="2222">
                    <c:v>15-dic</c:v>
                  </c:pt>
                  <c:pt idx="2223">
                    <c:v>16-dic</c:v>
                  </c:pt>
                  <c:pt idx="2224">
                    <c:v>17-dic</c:v>
                  </c:pt>
                  <c:pt idx="2225">
                    <c:v>18-dic</c:v>
                  </c:pt>
                  <c:pt idx="2226">
                    <c:v>19-dic</c:v>
                  </c:pt>
                  <c:pt idx="2227">
                    <c:v>20-dic</c:v>
                  </c:pt>
                  <c:pt idx="2228">
                    <c:v>21-dic</c:v>
                  </c:pt>
                  <c:pt idx="2229">
                    <c:v>22-dic</c:v>
                  </c:pt>
                  <c:pt idx="2230">
                    <c:v>23-dic</c:v>
                  </c:pt>
                  <c:pt idx="2231">
                    <c:v>24-dic</c:v>
                  </c:pt>
                  <c:pt idx="2232">
                    <c:v>25-dic</c:v>
                  </c:pt>
                  <c:pt idx="2233">
                    <c:v>26-dic</c:v>
                  </c:pt>
                  <c:pt idx="2234">
                    <c:v>27-dic</c:v>
                  </c:pt>
                  <c:pt idx="2235">
                    <c:v>28-dic</c:v>
                  </c:pt>
                  <c:pt idx="2236">
                    <c:v>29-dic</c:v>
                  </c:pt>
                  <c:pt idx="2237">
                    <c:v>30-dic</c:v>
                  </c:pt>
                  <c:pt idx="2238">
                    <c:v>31-dic</c:v>
                  </c:pt>
                  <c:pt idx="2239">
                    <c:v>01-ene</c:v>
                  </c:pt>
                  <c:pt idx="2240">
                    <c:v>02-ene</c:v>
                  </c:pt>
                  <c:pt idx="2241">
                    <c:v>03-ene</c:v>
                  </c:pt>
                  <c:pt idx="2242">
                    <c:v>04-ene</c:v>
                  </c:pt>
                  <c:pt idx="2243">
                    <c:v>05-ene</c:v>
                  </c:pt>
                  <c:pt idx="2244">
                    <c:v>06-ene</c:v>
                  </c:pt>
                  <c:pt idx="2245">
                    <c:v>07-ene</c:v>
                  </c:pt>
                  <c:pt idx="2246">
                    <c:v>08-ene</c:v>
                  </c:pt>
                  <c:pt idx="2247">
                    <c:v>09-ene</c:v>
                  </c:pt>
                  <c:pt idx="2248">
                    <c:v>10-ene</c:v>
                  </c:pt>
                  <c:pt idx="2249">
                    <c:v>11-ene</c:v>
                  </c:pt>
                  <c:pt idx="2250">
                    <c:v>12-ene</c:v>
                  </c:pt>
                  <c:pt idx="2251">
                    <c:v>13-ene</c:v>
                  </c:pt>
                  <c:pt idx="2252">
                    <c:v>14-ene</c:v>
                  </c:pt>
                  <c:pt idx="2253">
                    <c:v>15-ene</c:v>
                  </c:pt>
                  <c:pt idx="2254">
                    <c:v>16-ene</c:v>
                  </c:pt>
                  <c:pt idx="2255">
                    <c:v>17-ene</c:v>
                  </c:pt>
                  <c:pt idx="2256">
                    <c:v>18-ene</c:v>
                  </c:pt>
                  <c:pt idx="2257">
                    <c:v>19-ene</c:v>
                  </c:pt>
                  <c:pt idx="2258">
                    <c:v>20-ene</c:v>
                  </c:pt>
                  <c:pt idx="2259">
                    <c:v>21-ene</c:v>
                  </c:pt>
                  <c:pt idx="2260">
                    <c:v>22-ene</c:v>
                  </c:pt>
                  <c:pt idx="2261">
                    <c:v>23-ene</c:v>
                  </c:pt>
                  <c:pt idx="2262">
                    <c:v>24-ene</c:v>
                  </c:pt>
                  <c:pt idx="2263">
                    <c:v>25-ene</c:v>
                  </c:pt>
                  <c:pt idx="2264">
                    <c:v>26-ene</c:v>
                  </c:pt>
                  <c:pt idx="2265">
                    <c:v>27-ene</c:v>
                  </c:pt>
                  <c:pt idx="2266">
                    <c:v>28-ene</c:v>
                  </c:pt>
                  <c:pt idx="2267">
                    <c:v>29-ene</c:v>
                  </c:pt>
                  <c:pt idx="2268">
                    <c:v>30-ene</c:v>
                  </c:pt>
                  <c:pt idx="2269">
                    <c:v>31-ene</c:v>
                  </c:pt>
                  <c:pt idx="2270">
                    <c:v>01-feb</c:v>
                  </c:pt>
                  <c:pt idx="2271">
                    <c:v>02-feb</c:v>
                  </c:pt>
                  <c:pt idx="2272">
                    <c:v>03-feb</c:v>
                  </c:pt>
                  <c:pt idx="2273">
                    <c:v>04-feb</c:v>
                  </c:pt>
                  <c:pt idx="2274">
                    <c:v>05-feb</c:v>
                  </c:pt>
                  <c:pt idx="2275">
                    <c:v>06-feb</c:v>
                  </c:pt>
                  <c:pt idx="2276">
                    <c:v>07-feb</c:v>
                  </c:pt>
                  <c:pt idx="2277">
                    <c:v>08-feb</c:v>
                  </c:pt>
                  <c:pt idx="2278">
                    <c:v>09-feb</c:v>
                  </c:pt>
                  <c:pt idx="2279">
                    <c:v>10-feb</c:v>
                  </c:pt>
                  <c:pt idx="2280">
                    <c:v>11-feb</c:v>
                  </c:pt>
                  <c:pt idx="2281">
                    <c:v>12-feb</c:v>
                  </c:pt>
                  <c:pt idx="2282">
                    <c:v>13-feb</c:v>
                  </c:pt>
                  <c:pt idx="2283">
                    <c:v>14-feb</c:v>
                  </c:pt>
                  <c:pt idx="2284">
                    <c:v>15-feb</c:v>
                  </c:pt>
                  <c:pt idx="2285">
                    <c:v>16-feb</c:v>
                  </c:pt>
                  <c:pt idx="2286">
                    <c:v>17-feb</c:v>
                  </c:pt>
                  <c:pt idx="2287">
                    <c:v>18-feb</c:v>
                  </c:pt>
                  <c:pt idx="2288">
                    <c:v>19-feb</c:v>
                  </c:pt>
                  <c:pt idx="2289">
                    <c:v>20-feb</c:v>
                  </c:pt>
                  <c:pt idx="2290">
                    <c:v>21-feb</c:v>
                  </c:pt>
                  <c:pt idx="2291">
                    <c:v>22-feb</c:v>
                  </c:pt>
                  <c:pt idx="2292">
                    <c:v>23-feb</c:v>
                  </c:pt>
                  <c:pt idx="2293">
                    <c:v>24-feb</c:v>
                  </c:pt>
                  <c:pt idx="2294">
                    <c:v>25-feb</c:v>
                  </c:pt>
                  <c:pt idx="2295">
                    <c:v>26-feb</c:v>
                  </c:pt>
                  <c:pt idx="2296">
                    <c:v>27-feb</c:v>
                  </c:pt>
                  <c:pt idx="2297">
                    <c:v>28-feb</c:v>
                  </c:pt>
                  <c:pt idx="2298">
                    <c:v>01-mar</c:v>
                  </c:pt>
                  <c:pt idx="2299">
                    <c:v>02-mar</c:v>
                  </c:pt>
                  <c:pt idx="2300">
                    <c:v>03-mar</c:v>
                  </c:pt>
                  <c:pt idx="2301">
                    <c:v>04-mar</c:v>
                  </c:pt>
                  <c:pt idx="2302">
                    <c:v>05-mar</c:v>
                  </c:pt>
                  <c:pt idx="2303">
                    <c:v>06-mar</c:v>
                  </c:pt>
                  <c:pt idx="2304">
                    <c:v>07-mar</c:v>
                  </c:pt>
                  <c:pt idx="2305">
                    <c:v>08-mar</c:v>
                  </c:pt>
                  <c:pt idx="2306">
                    <c:v>09-mar</c:v>
                  </c:pt>
                  <c:pt idx="2307">
                    <c:v>10-mar</c:v>
                  </c:pt>
                  <c:pt idx="2308">
                    <c:v>11-mar</c:v>
                  </c:pt>
                  <c:pt idx="2309">
                    <c:v>12-mar</c:v>
                  </c:pt>
                  <c:pt idx="2310">
                    <c:v>13-mar</c:v>
                  </c:pt>
                  <c:pt idx="2311">
                    <c:v>14-mar</c:v>
                  </c:pt>
                  <c:pt idx="2312">
                    <c:v>15-mar</c:v>
                  </c:pt>
                  <c:pt idx="2313">
                    <c:v>16-mar</c:v>
                  </c:pt>
                  <c:pt idx="2314">
                    <c:v>17-mar</c:v>
                  </c:pt>
                  <c:pt idx="2315">
                    <c:v>18-mar</c:v>
                  </c:pt>
                  <c:pt idx="2316">
                    <c:v>19-mar</c:v>
                  </c:pt>
                  <c:pt idx="2317">
                    <c:v>20-mar</c:v>
                  </c:pt>
                  <c:pt idx="2318">
                    <c:v>21-mar</c:v>
                  </c:pt>
                  <c:pt idx="2319">
                    <c:v>22-mar</c:v>
                  </c:pt>
                  <c:pt idx="2320">
                    <c:v>23-mar</c:v>
                  </c:pt>
                  <c:pt idx="2321">
                    <c:v>24-mar</c:v>
                  </c:pt>
                  <c:pt idx="2322">
                    <c:v>25-mar</c:v>
                  </c:pt>
                  <c:pt idx="2323">
                    <c:v>26-mar</c:v>
                  </c:pt>
                  <c:pt idx="2324">
                    <c:v>27-mar</c:v>
                  </c:pt>
                  <c:pt idx="2325">
                    <c:v>28-mar</c:v>
                  </c:pt>
                  <c:pt idx="2326">
                    <c:v>29-mar</c:v>
                  </c:pt>
                  <c:pt idx="2327">
                    <c:v>30-mar</c:v>
                  </c:pt>
                  <c:pt idx="2328">
                    <c:v>31-mar</c:v>
                  </c:pt>
                  <c:pt idx="2329">
                    <c:v>01-abr</c:v>
                  </c:pt>
                  <c:pt idx="2330">
                    <c:v>02-abr</c:v>
                  </c:pt>
                  <c:pt idx="2331">
                    <c:v>03-abr</c:v>
                  </c:pt>
                  <c:pt idx="2332">
                    <c:v>04-abr</c:v>
                  </c:pt>
                  <c:pt idx="2333">
                    <c:v>05-abr</c:v>
                  </c:pt>
                  <c:pt idx="2334">
                    <c:v>06-abr</c:v>
                  </c:pt>
                  <c:pt idx="2335">
                    <c:v>07-abr</c:v>
                  </c:pt>
                  <c:pt idx="2336">
                    <c:v>08-abr</c:v>
                  </c:pt>
                  <c:pt idx="2337">
                    <c:v>09-abr</c:v>
                  </c:pt>
                  <c:pt idx="2338">
                    <c:v>10-abr</c:v>
                  </c:pt>
                  <c:pt idx="2339">
                    <c:v>11-abr</c:v>
                  </c:pt>
                  <c:pt idx="2340">
                    <c:v>12-abr</c:v>
                  </c:pt>
                  <c:pt idx="2341">
                    <c:v>13-abr</c:v>
                  </c:pt>
                  <c:pt idx="2342">
                    <c:v>14-abr</c:v>
                  </c:pt>
                  <c:pt idx="2343">
                    <c:v>15-abr</c:v>
                  </c:pt>
                  <c:pt idx="2344">
                    <c:v>16-abr</c:v>
                  </c:pt>
                  <c:pt idx="2345">
                    <c:v>17-abr</c:v>
                  </c:pt>
                  <c:pt idx="2346">
                    <c:v>18-abr</c:v>
                  </c:pt>
                  <c:pt idx="2347">
                    <c:v>19-abr</c:v>
                  </c:pt>
                  <c:pt idx="2348">
                    <c:v>20-abr</c:v>
                  </c:pt>
                  <c:pt idx="2349">
                    <c:v>21-abr</c:v>
                  </c:pt>
                  <c:pt idx="2350">
                    <c:v>22-abr</c:v>
                  </c:pt>
                  <c:pt idx="2351">
                    <c:v>23-abr</c:v>
                  </c:pt>
                  <c:pt idx="2352">
                    <c:v>24-abr</c:v>
                  </c:pt>
                  <c:pt idx="2353">
                    <c:v>25-abr</c:v>
                  </c:pt>
                  <c:pt idx="2354">
                    <c:v>26-abr</c:v>
                  </c:pt>
                  <c:pt idx="2355">
                    <c:v>27-abr</c:v>
                  </c:pt>
                  <c:pt idx="2356">
                    <c:v>28-abr</c:v>
                  </c:pt>
                  <c:pt idx="2357">
                    <c:v>29-abr</c:v>
                  </c:pt>
                  <c:pt idx="2358">
                    <c:v>30-abr</c:v>
                  </c:pt>
                  <c:pt idx="2359">
                    <c:v>01-may</c:v>
                  </c:pt>
                  <c:pt idx="2360">
                    <c:v>02-may</c:v>
                  </c:pt>
                  <c:pt idx="2361">
                    <c:v>03-may</c:v>
                  </c:pt>
                  <c:pt idx="2362">
                    <c:v>04-may</c:v>
                  </c:pt>
                  <c:pt idx="2363">
                    <c:v>05-may</c:v>
                  </c:pt>
                  <c:pt idx="2364">
                    <c:v>06-may</c:v>
                  </c:pt>
                  <c:pt idx="2365">
                    <c:v>07-may</c:v>
                  </c:pt>
                  <c:pt idx="2366">
                    <c:v>08-may</c:v>
                  </c:pt>
                  <c:pt idx="2367">
                    <c:v>09-may</c:v>
                  </c:pt>
                  <c:pt idx="2368">
                    <c:v>10-may</c:v>
                  </c:pt>
                  <c:pt idx="2369">
                    <c:v>11-may</c:v>
                  </c:pt>
                  <c:pt idx="2370">
                    <c:v>12-may</c:v>
                  </c:pt>
                  <c:pt idx="2371">
                    <c:v>13-may</c:v>
                  </c:pt>
                  <c:pt idx="2372">
                    <c:v>14-may</c:v>
                  </c:pt>
                  <c:pt idx="2373">
                    <c:v>15-may</c:v>
                  </c:pt>
                  <c:pt idx="2374">
                    <c:v>16-may</c:v>
                  </c:pt>
                  <c:pt idx="2375">
                    <c:v>17-may</c:v>
                  </c:pt>
                  <c:pt idx="2376">
                    <c:v>18-may</c:v>
                  </c:pt>
                  <c:pt idx="2377">
                    <c:v>19-may</c:v>
                  </c:pt>
                  <c:pt idx="2378">
                    <c:v>20-may</c:v>
                  </c:pt>
                  <c:pt idx="2379">
                    <c:v>21-may</c:v>
                  </c:pt>
                  <c:pt idx="2380">
                    <c:v>22-may</c:v>
                  </c:pt>
                  <c:pt idx="2381">
                    <c:v>23-may</c:v>
                  </c:pt>
                  <c:pt idx="2382">
                    <c:v>24-may</c:v>
                  </c:pt>
                  <c:pt idx="2383">
                    <c:v>25-may</c:v>
                  </c:pt>
                  <c:pt idx="2384">
                    <c:v>26-may</c:v>
                  </c:pt>
                  <c:pt idx="2385">
                    <c:v>27-may</c:v>
                  </c:pt>
                  <c:pt idx="2386">
                    <c:v>28-may</c:v>
                  </c:pt>
                  <c:pt idx="2387">
                    <c:v>29-may</c:v>
                  </c:pt>
                  <c:pt idx="2388">
                    <c:v>30-may</c:v>
                  </c:pt>
                  <c:pt idx="2389">
                    <c:v>31-may</c:v>
                  </c:pt>
                  <c:pt idx="2390">
                    <c:v>01-jun</c:v>
                  </c:pt>
                  <c:pt idx="2391">
                    <c:v>02-jun</c:v>
                  </c:pt>
                  <c:pt idx="2392">
                    <c:v>03-jun</c:v>
                  </c:pt>
                  <c:pt idx="2393">
                    <c:v>04-jun</c:v>
                  </c:pt>
                  <c:pt idx="2394">
                    <c:v>05-jun</c:v>
                  </c:pt>
                  <c:pt idx="2395">
                    <c:v>06-jun</c:v>
                  </c:pt>
                  <c:pt idx="2396">
                    <c:v>07-jun</c:v>
                  </c:pt>
                  <c:pt idx="2397">
                    <c:v>08-jun</c:v>
                  </c:pt>
                  <c:pt idx="2398">
                    <c:v>09-jun</c:v>
                  </c:pt>
                  <c:pt idx="2399">
                    <c:v>10-jun</c:v>
                  </c:pt>
                  <c:pt idx="2400">
                    <c:v>11-jun</c:v>
                  </c:pt>
                  <c:pt idx="2401">
                    <c:v>12-jun</c:v>
                  </c:pt>
                  <c:pt idx="2402">
                    <c:v>13-jun</c:v>
                  </c:pt>
                  <c:pt idx="2403">
                    <c:v>14-jun</c:v>
                  </c:pt>
                  <c:pt idx="2404">
                    <c:v>15-jun</c:v>
                  </c:pt>
                  <c:pt idx="2405">
                    <c:v>16-jun</c:v>
                  </c:pt>
                  <c:pt idx="2406">
                    <c:v>17-jun</c:v>
                  </c:pt>
                  <c:pt idx="2407">
                    <c:v>18-jun</c:v>
                  </c:pt>
                  <c:pt idx="2408">
                    <c:v>19-jun</c:v>
                  </c:pt>
                  <c:pt idx="2409">
                    <c:v>20-jun</c:v>
                  </c:pt>
                  <c:pt idx="2410">
                    <c:v>21-jun</c:v>
                  </c:pt>
                  <c:pt idx="2411">
                    <c:v>22-jun</c:v>
                  </c:pt>
                  <c:pt idx="2412">
                    <c:v>23-jun</c:v>
                  </c:pt>
                  <c:pt idx="2413">
                    <c:v>24-jun</c:v>
                  </c:pt>
                  <c:pt idx="2414">
                    <c:v>25-jun</c:v>
                  </c:pt>
                  <c:pt idx="2415">
                    <c:v>26-jun</c:v>
                  </c:pt>
                  <c:pt idx="2416">
                    <c:v>27-jun</c:v>
                  </c:pt>
                  <c:pt idx="2417">
                    <c:v>28-jun</c:v>
                  </c:pt>
                  <c:pt idx="2418">
                    <c:v>29-jun</c:v>
                  </c:pt>
                  <c:pt idx="2419">
                    <c:v>30-jun</c:v>
                  </c:pt>
                  <c:pt idx="2420">
                    <c:v>01-jul</c:v>
                  </c:pt>
                  <c:pt idx="2421">
                    <c:v>02-jul</c:v>
                  </c:pt>
                  <c:pt idx="2422">
                    <c:v>03-jul</c:v>
                  </c:pt>
                  <c:pt idx="2423">
                    <c:v>04-jul</c:v>
                  </c:pt>
                  <c:pt idx="2424">
                    <c:v>05-jul</c:v>
                  </c:pt>
                  <c:pt idx="2425">
                    <c:v>06-jul</c:v>
                  </c:pt>
                  <c:pt idx="2426">
                    <c:v>07-jul</c:v>
                  </c:pt>
                  <c:pt idx="2427">
                    <c:v>08-jul</c:v>
                  </c:pt>
                  <c:pt idx="2428">
                    <c:v>09-jul</c:v>
                  </c:pt>
                  <c:pt idx="2429">
                    <c:v>10-jul</c:v>
                  </c:pt>
                  <c:pt idx="2430">
                    <c:v>11-jul</c:v>
                  </c:pt>
                  <c:pt idx="2431">
                    <c:v>12-jul</c:v>
                  </c:pt>
                  <c:pt idx="2432">
                    <c:v>13-jul</c:v>
                  </c:pt>
                  <c:pt idx="2433">
                    <c:v>14-jul</c:v>
                  </c:pt>
                  <c:pt idx="2434">
                    <c:v>15-jul</c:v>
                  </c:pt>
                  <c:pt idx="2435">
                    <c:v>16-jul</c:v>
                  </c:pt>
                  <c:pt idx="2436">
                    <c:v>17-jul</c:v>
                  </c:pt>
                  <c:pt idx="2437">
                    <c:v>18-jul</c:v>
                  </c:pt>
                  <c:pt idx="2438">
                    <c:v>19-jul</c:v>
                  </c:pt>
                  <c:pt idx="2439">
                    <c:v>20-jul</c:v>
                  </c:pt>
                  <c:pt idx="2440">
                    <c:v>21-jul</c:v>
                  </c:pt>
                  <c:pt idx="2441">
                    <c:v>22-jul</c:v>
                  </c:pt>
                  <c:pt idx="2442">
                    <c:v>23-jul</c:v>
                  </c:pt>
                  <c:pt idx="2443">
                    <c:v>24-jul</c:v>
                  </c:pt>
                  <c:pt idx="2444">
                    <c:v>25-jul</c:v>
                  </c:pt>
                  <c:pt idx="2445">
                    <c:v>26-jul</c:v>
                  </c:pt>
                  <c:pt idx="2446">
                    <c:v>27-jul</c:v>
                  </c:pt>
                  <c:pt idx="2447">
                    <c:v>28-jul</c:v>
                  </c:pt>
                  <c:pt idx="2448">
                    <c:v>29-jul</c:v>
                  </c:pt>
                  <c:pt idx="2449">
                    <c:v>30-jul</c:v>
                  </c:pt>
                  <c:pt idx="2450">
                    <c:v>31-jul</c:v>
                  </c:pt>
                  <c:pt idx="2451">
                    <c:v>01-ago</c:v>
                  </c:pt>
                  <c:pt idx="2452">
                    <c:v>02-ago</c:v>
                  </c:pt>
                  <c:pt idx="2453">
                    <c:v>03-ago</c:v>
                  </c:pt>
                  <c:pt idx="2454">
                    <c:v>04-ago</c:v>
                  </c:pt>
                  <c:pt idx="2455">
                    <c:v>05-ago</c:v>
                  </c:pt>
                  <c:pt idx="2456">
                    <c:v>06-ago</c:v>
                  </c:pt>
                  <c:pt idx="2457">
                    <c:v>07-ago</c:v>
                  </c:pt>
                  <c:pt idx="2458">
                    <c:v>08-ago</c:v>
                  </c:pt>
                  <c:pt idx="2459">
                    <c:v>09-ago</c:v>
                  </c:pt>
                  <c:pt idx="2460">
                    <c:v>10-ago</c:v>
                  </c:pt>
                  <c:pt idx="2461">
                    <c:v>11-ago</c:v>
                  </c:pt>
                  <c:pt idx="2462">
                    <c:v>12-ago</c:v>
                  </c:pt>
                  <c:pt idx="2463">
                    <c:v>13-ago</c:v>
                  </c:pt>
                  <c:pt idx="2464">
                    <c:v>14-ago</c:v>
                  </c:pt>
                  <c:pt idx="2465">
                    <c:v>15-ago</c:v>
                  </c:pt>
                  <c:pt idx="2466">
                    <c:v>16-ago</c:v>
                  </c:pt>
                  <c:pt idx="2467">
                    <c:v>17-ago</c:v>
                  </c:pt>
                  <c:pt idx="2468">
                    <c:v>18-ago</c:v>
                  </c:pt>
                  <c:pt idx="2469">
                    <c:v>19-ago</c:v>
                  </c:pt>
                  <c:pt idx="2470">
                    <c:v>20-ago</c:v>
                  </c:pt>
                  <c:pt idx="2471">
                    <c:v>21-ago</c:v>
                  </c:pt>
                  <c:pt idx="2472">
                    <c:v>22-ago</c:v>
                  </c:pt>
                  <c:pt idx="2473">
                    <c:v>23-ago</c:v>
                  </c:pt>
                  <c:pt idx="2474">
                    <c:v>24-ago</c:v>
                  </c:pt>
                  <c:pt idx="2475">
                    <c:v>25-ago</c:v>
                  </c:pt>
                  <c:pt idx="2476">
                    <c:v>26-ago</c:v>
                  </c:pt>
                  <c:pt idx="2477">
                    <c:v>27-ago</c:v>
                  </c:pt>
                  <c:pt idx="2478">
                    <c:v>28-ago</c:v>
                  </c:pt>
                  <c:pt idx="2479">
                    <c:v>29-ago</c:v>
                  </c:pt>
                  <c:pt idx="2480">
                    <c:v>30-ago</c:v>
                  </c:pt>
                  <c:pt idx="2481">
                    <c:v>31-ago</c:v>
                  </c:pt>
                  <c:pt idx="2482">
                    <c:v>01-sep</c:v>
                  </c:pt>
                  <c:pt idx="2483">
                    <c:v>02-sep</c:v>
                  </c:pt>
                  <c:pt idx="2484">
                    <c:v>03-sep</c:v>
                  </c:pt>
                  <c:pt idx="2485">
                    <c:v>04-sep</c:v>
                  </c:pt>
                  <c:pt idx="2486">
                    <c:v>05-sep</c:v>
                  </c:pt>
                  <c:pt idx="2487">
                    <c:v>06-sep</c:v>
                  </c:pt>
                  <c:pt idx="2488">
                    <c:v>07-sep</c:v>
                  </c:pt>
                  <c:pt idx="2489">
                    <c:v>08-sep</c:v>
                  </c:pt>
                  <c:pt idx="2490">
                    <c:v>09-sep</c:v>
                  </c:pt>
                  <c:pt idx="2491">
                    <c:v>10-sep</c:v>
                  </c:pt>
                  <c:pt idx="2492">
                    <c:v>11-sep</c:v>
                  </c:pt>
                  <c:pt idx="2493">
                    <c:v>12-sep</c:v>
                  </c:pt>
                  <c:pt idx="2494">
                    <c:v>13-sep</c:v>
                  </c:pt>
                  <c:pt idx="2495">
                    <c:v>14-sep</c:v>
                  </c:pt>
                  <c:pt idx="2496">
                    <c:v>15-sep</c:v>
                  </c:pt>
                  <c:pt idx="2497">
                    <c:v>16-sep</c:v>
                  </c:pt>
                  <c:pt idx="2498">
                    <c:v>17-sep</c:v>
                  </c:pt>
                  <c:pt idx="2499">
                    <c:v>18-sep</c:v>
                  </c:pt>
                  <c:pt idx="2500">
                    <c:v>19-sep</c:v>
                  </c:pt>
                  <c:pt idx="2501">
                    <c:v>20-sep</c:v>
                  </c:pt>
                  <c:pt idx="2502">
                    <c:v>21-sep</c:v>
                  </c:pt>
                  <c:pt idx="2503">
                    <c:v>22-sep</c:v>
                  </c:pt>
                  <c:pt idx="2504">
                    <c:v>23-sep</c:v>
                  </c:pt>
                  <c:pt idx="2505">
                    <c:v>24-sep</c:v>
                  </c:pt>
                  <c:pt idx="2506">
                    <c:v>25-sep</c:v>
                  </c:pt>
                  <c:pt idx="2507">
                    <c:v>26-sep</c:v>
                  </c:pt>
                  <c:pt idx="2508">
                    <c:v>27-sep</c:v>
                  </c:pt>
                  <c:pt idx="2509">
                    <c:v>28-sep</c:v>
                  </c:pt>
                  <c:pt idx="2510">
                    <c:v>29-sep</c:v>
                  </c:pt>
                  <c:pt idx="2511">
                    <c:v>30-sep</c:v>
                  </c:pt>
                  <c:pt idx="2512">
                    <c:v>01-oct</c:v>
                  </c:pt>
                  <c:pt idx="2513">
                    <c:v>02-oct</c:v>
                  </c:pt>
                  <c:pt idx="2514">
                    <c:v>03-oct</c:v>
                  </c:pt>
                  <c:pt idx="2515">
                    <c:v>04-oct</c:v>
                  </c:pt>
                  <c:pt idx="2516">
                    <c:v>05-oct</c:v>
                  </c:pt>
                  <c:pt idx="2517">
                    <c:v>06-oct</c:v>
                  </c:pt>
                  <c:pt idx="2518">
                    <c:v>07-oct</c:v>
                  </c:pt>
                  <c:pt idx="2519">
                    <c:v>08-oct</c:v>
                  </c:pt>
                  <c:pt idx="2520">
                    <c:v>09-oct</c:v>
                  </c:pt>
                  <c:pt idx="2521">
                    <c:v>10-oct</c:v>
                  </c:pt>
                  <c:pt idx="2522">
                    <c:v>11-oct</c:v>
                  </c:pt>
                  <c:pt idx="2523">
                    <c:v>12-oct</c:v>
                  </c:pt>
                  <c:pt idx="2524">
                    <c:v>13-oct</c:v>
                  </c:pt>
                  <c:pt idx="2525">
                    <c:v>14-oct</c:v>
                  </c:pt>
                  <c:pt idx="2526">
                    <c:v>15-oct</c:v>
                  </c:pt>
                  <c:pt idx="2527">
                    <c:v>16-oct</c:v>
                  </c:pt>
                  <c:pt idx="2528">
                    <c:v>17-oct</c:v>
                  </c:pt>
                  <c:pt idx="2529">
                    <c:v>18-oct</c:v>
                  </c:pt>
                  <c:pt idx="2530">
                    <c:v>19-oct</c:v>
                  </c:pt>
                  <c:pt idx="2531">
                    <c:v>20-oct</c:v>
                  </c:pt>
                  <c:pt idx="2532">
                    <c:v>21-oct</c:v>
                  </c:pt>
                  <c:pt idx="2533">
                    <c:v>22-oct</c:v>
                  </c:pt>
                  <c:pt idx="2534">
                    <c:v>23-oct</c:v>
                  </c:pt>
                  <c:pt idx="2535">
                    <c:v>24-oct</c:v>
                  </c:pt>
                  <c:pt idx="2536">
                    <c:v>25-oct</c:v>
                  </c:pt>
                  <c:pt idx="2537">
                    <c:v>26-oct</c:v>
                  </c:pt>
                  <c:pt idx="2538">
                    <c:v>27-oct</c:v>
                  </c:pt>
                  <c:pt idx="2539">
                    <c:v>28-oct</c:v>
                  </c:pt>
                  <c:pt idx="2540">
                    <c:v>29-oct</c:v>
                  </c:pt>
                  <c:pt idx="2541">
                    <c:v>30-oct</c:v>
                  </c:pt>
                  <c:pt idx="2542">
                    <c:v>31-oct</c:v>
                  </c:pt>
                  <c:pt idx="2543">
                    <c:v>01-nov</c:v>
                  </c:pt>
                  <c:pt idx="2544">
                    <c:v>02-nov</c:v>
                  </c:pt>
                  <c:pt idx="2545">
                    <c:v>03-nov</c:v>
                  </c:pt>
                  <c:pt idx="2546">
                    <c:v>04-nov</c:v>
                  </c:pt>
                  <c:pt idx="2547">
                    <c:v>05-nov</c:v>
                  </c:pt>
                  <c:pt idx="2548">
                    <c:v>06-nov</c:v>
                  </c:pt>
                  <c:pt idx="2549">
                    <c:v>07-nov</c:v>
                  </c:pt>
                  <c:pt idx="2550">
                    <c:v>08-nov</c:v>
                  </c:pt>
                  <c:pt idx="2551">
                    <c:v>09-nov</c:v>
                  </c:pt>
                  <c:pt idx="2552">
                    <c:v>10-nov</c:v>
                  </c:pt>
                  <c:pt idx="2553">
                    <c:v>11-nov</c:v>
                  </c:pt>
                  <c:pt idx="2554">
                    <c:v>12-nov</c:v>
                  </c:pt>
                  <c:pt idx="2555">
                    <c:v>13-nov</c:v>
                  </c:pt>
                  <c:pt idx="2556">
                    <c:v>14-nov</c:v>
                  </c:pt>
                  <c:pt idx="2557">
                    <c:v>15-nov</c:v>
                  </c:pt>
                  <c:pt idx="2558">
                    <c:v>16-nov</c:v>
                  </c:pt>
                  <c:pt idx="2559">
                    <c:v>17-nov</c:v>
                  </c:pt>
                  <c:pt idx="2560">
                    <c:v>18-nov</c:v>
                  </c:pt>
                  <c:pt idx="2561">
                    <c:v>19-nov</c:v>
                  </c:pt>
                  <c:pt idx="2562">
                    <c:v>20-nov</c:v>
                  </c:pt>
                  <c:pt idx="2563">
                    <c:v>21-nov</c:v>
                  </c:pt>
                  <c:pt idx="2564">
                    <c:v>22-nov</c:v>
                  </c:pt>
                  <c:pt idx="2565">
                    <c:v>23-nov</c:v>
                  </c:pt>
                  <c:pt idx="2566">
                    <c:v>24-nov</c:v>
                  </c:pt>
                  <c:pt idx="2567">
                    <c:v>25-nov</c:v>
                  </c:pt>
                  <c:pt idx="2568">
                    <c:v>26-nov</c:v>
                  </c:pt>
                  <c:pt idx="2569">
                    <c:v>27-nov</c:v>
                  </c:pt>
                  <c:pt idx="2570">
                    <c:v>28-nov</c:v>
                  </c:pt>
                  <c:pt idx="2571">
                    <c:v>29-nov</c:v>
                  </c:pt>
                  <c:pt idx="2572">
                    <c:v>30-nov</c:v>
                  </c:pt>
                  <c:pt idx="2573">
                    <c:v>01-dic</c:v>
                  </c:pt>
                  <c:pt idx="2574">
                    <c:v>02-dic</c:v>
                  </c:pt>
                  <c:pt idx="2575">
                    <c:v>03-dic</c:v>
                  </c:pt>
                  <c:pt idx="2576">
                    <c:v>04-dic</c:v>
                  </c:pt>
                  <c:pt idx="2577">
                    <c:v>05-dic</c:v>
                  </c:pt>
                  <c:pt idx="2578">
                    <c:v>06-dic</c:v>
                  </c:pt>
                  <c:pt idx="2579">
                    <c:v>07-dic</c:v>
                  </c:pt>
                  <c:pt idx="2580">
                    <c:v>08-dic</c:v>
                  </c:pt>
                  <c:pt idx="2581">
                    <c:v>09-dic</c:v>
                  </c:pt>
                  <c:pt idx="2582">
                    <c:v>10-dic</c:v>
                  </c:pt>
                  <c:pt idx="2583">
                    <c:v>11-dic</c:v>
                  </c:pt>
                  <c:pt idx="2584">
                    <c:v>12-dic</c:v>
                  </c:pt>
                  <c:pt idx="2585">
                    <c:v>13-dic</c:v>
                  </c:pt>
                  <c:pt idx="2586">
                    <c:v>14-dic</c:v>
                  </c:pt>
                  <c:pt idx="2587">
                    <c:v>15-dic</c:v>
                  </c:pt>
                  <c:pt idx="2588">
                    <c:v>16-dic</c:v>
                  </c:pt>
                  <c:pt idx="2589">
                    <c:v>17-dic</c:v>
                  </c:pt>
                  <c:pt idx="2590">
                    <c:v>18-dic</c:v>
                  </c:pt>
                  <c:pt idx="2591">
                    <c:v>19-dic</c:v>
                  </c:pt>
                  <c:pt idx="2592">
                    <c:v>20-dic</c:v>
                  </c:pt>
                  <c:pt idx="2593">
                    <c:v>21-dic</c:v>
                  </c:pt>
                  <c:pt idx="2594">
                    <c:v>22-dic</c:v>
                  </c:pt>
                  <c:pt idx="2595">
                    <c:v>23-dic</c:v>
                  </c:pt>
                  <c:pt idx="2596">
                    <c:v>24-dic</c:v>
                  </c:pt>
                  <c:pt idx="2597">
                    <c:v>25-dic</c:v>
                  </c:pt>
                  <c:pt idx="2598">
                    <c:v>26-dic</c:v>
                  </c:pt>
                  <c:pt idx="2599">
                    <c:v>27-dic</c:v>
                  </c:pt>
                  <c:pt idx="2600">
                    <c:v>28-dic</c:v>
                  </c:pt>
                  <c:pt idx="2601">
                    <c:v>29-dic</c:v>
                  </c:pt>
                  <c:pt idx="2602">
                    <c:v>30-dic</c:v>
                  </c:pt>
                  <c:pt idx="2603">
                    <c:v>31-dic</c:v>
                  </c:pt>
                  <c:pt idx="2604">
                    <c:v>01-ene</c:v>
                  </c:pt>
                  <c:pt idx="2605">
                    <c:v>02-ene</c:v>
                  </c:pt>
                  <c:pt idx="2606">
                    <c:v>03-ene</c:v>
                  </c:pt>
                  <c:pt idx="2607">
                    <c:v>04-ene</c:v>
                  </c:pt>
                  <c:pt idx="2608">
                    <c:v>05-ene</c:v>
                  </c:pt>
                  <c:pt idx="2609">
                    <c:v>06-ene</c:v>
                  </c:pt>
                  <c:pt idx="2610">
                    <c:v>07-ene</c:v>
                  </c:pt>
                  <c:pt idx="2611">
                    <c:v>08-ene</c:v>
                  </c:pt>
                  <c:pt idx="2612">
                    <c:v>09-ene</c:v>
                  </c:pt>
                  <c:pt idx="2613">
                    <c:v>10-ene</c:v>
                  </c:pt>
                  <c:pt idx="2614">
                    <c:v>11-ene</c:v>
                  </c:pt>
                  <c:pt idx="2615">
                    <c:v>12-ene</c:v>
                  </c:pt>
                  <c:pt idx="2616">
                    <c:v>13-ene</c:v>
                  </c:pt>
                  <c:pt idx="2617">
                    <c:v>14-ene</c:v>
                  </c:pt>
                  <c:pt idx="2618">
                    <c:v>15-ene</c:v>
                  </c:pt>
                  <c:pt idx="2619">
                    <c:v>16-ene</c:v>
                  </c:pt>
                  <c:pt idx="2620">
                    <c:v>17-ene</c:v>
                  </c:pt>
                  <c:pt idx="2621">
                    <c:v>18-ene</c:v>
                  </c:pt>
                  <c:pt idx="2622">
                    <c:v>19-ene</c:v>
                  </c:pt>
                  <c:pt idx="2623">
                    <c:v>20-ene</c:v>
                  </c:pt>
                  <c:pt idx="2624">
                    <c:v>21-ene</c:v>
                  </c:pt>
                  <c:pt idx="2625">
                    <c:v>22-ene</c:v>
                  </c:pt>
                  <c:pt idx="2626">
                    <c:v>23-ene</c:v>
                  </c:pt>
                  <c:pt idx="2627">
                    <c:v>24-ene</c:v>
                  </c:pt>
                  <c:pt idx="2628">
                    <c:v>25-ene</c:v>
                  </c:pt>
                  <c:pt idx="2629">
                    <c:v>26-ene</c:v>
                  </c:pt>
                  <c:pt idx="2630">
                    <c:v>27-ene</c:v>
                  </c:pt>
                  <c:pt idx="2631">
                    <c:v>28-ene</c:v>
                  </c:pt>
                  <c:pt idx="2632">
                    <c:v>29-ene</c:v>
                  </c:pt>
                  <c:pt idx="2633">
                    <c:v>30-ene</c:v>
                  </c:pt>
                  <c:pt idx="2634">
                    <c:v>31-ene</c:v>
                  </c:pt>
                  <c:pt idx="2635">
                    <c:v>01-feb</c:v>
                  </c:pt>
                  <c:pt idx="2636">
                    <c:v>02-feb</c:v>
                  </c:pt>
                  <c:pt idx="2637">
                    <c:v>03-feb</c:v>
                  </c:pt>
                  <c:pt idx="2638">
                    <c:v>04-feb</c:v>
                  </c:pt>
                  <c:pt idx="2639">
                    <c:v>05-feb</c:v>
                  </c:pt>
                  <c:pt idx="2640">
                    <c:v>06-feb</c:v>
                  </c:pt>
                  <c:pt idx="2641">
                    <c:v>07-feb</c:v>
                  </c:pt>
                  <c:pt idx="2642">
                    <c:v>08-feb</c:v>
                  </c:pt>
                  <c:pt idx="2643">
                    <c:v>09-feb</c:v>
                  </c:pt>
                  <c:pt idx="2644">
                    <c:v>10-feb</c:v>
                  </c:pt>
                  <c:pt idx="2645">
                    <c:v>11-feb</c:v>
                  </c:pt>
                  <c:pt idx="2646">
                    <c:v>12-feb</c:v>
                  </c:pt>
                  <c:pt idx="2647">
                    <c:v>13-feb</c:v>
                  </c:pt>
                  <c:pt idx="2648">
                    <c:v>14-feb</c:v>
                  </c:pt>
                  <c:pt idx="2649">
                    <c:v>15-feb</c:v>
                  </c:pt>
                  <c:pt idx="2650">
                    <c:v>16-feb</c:v>
                  </c:pt>
                  <c:pt idx="2651">
                    <c:v>17-feb</c:v>
                  </c:pt>
                  <c:pt idx="2652">
                    <c:v>18-feb</c:v>
                  </c:pt>
                  <c:pt idx="2653">
                    <c:v>19-feb</c:v>
                  </c:pt>
                  <c:pt idx="2654">
                    <c:v>20-feb</c:v>
                  </c:pt>
                  <c:pt idx="2655">
                    <c:v>21-feb</c:v>
                  </c:pt>
                  <c:pt idx="2656">
                    <c:v>22-feb</c:v>
                  </c:pt>
                  <c:pt idx="2657">
                    <c:v>23-feb</c:v>
                  </c:pt>
                  <c:pt idx="2658">
                    <c:v>24-feb</c:v>
                  </c:pt>
                  <c:pt idx="2659">
                    <c:v>25-feb</c:v>
                  </c:pt>
                  <c:pt idx="2660">
                    <c:v>26-feb</c:v>
                  </c:pt>
                  <c:pt idx="2661">
                    <c:v>27-feb</c:v>
                  </c:pt>
                  <c:pt idx="2662">
                    <c:v>28-feb</c:v>
                  </c:pt>
                  <c:pt idx="2663">
                    <c:v>01-mar</c:v>
                  </c:pt>
                  <c:pt idx="2664">
                    <c:v>02-mar</c:v>
                  </c:pt>
                  <c:pt idx="2665">
                    <c:v>03-mar</c:v>
                  </c:pt>
                  <c:pt idx="2666">
                    <c:v>04-mar</c:v>
                  </c:pt>
                  <c:pt idx="2667">
                    <c:v>05-mar</c:v>
                  </c:pt>
                  <c:pt idx="2668">
                    <c:v>06-mar</c:v>
                  </c:pt>
                  <c:pt idx="2669">
                    <c:v>07-mar</c:v>
                  </c:pt>
                  <c:pt idx="2670">
                    <c:v>08-mar</c:v>
                  </c:pt>
                  <c:pt idx="2671">
                    <c:v>09-mar</c:v>
                  </c:pt>
                  <c:pt idx="2672">
                    <c:v>10-mar</c:v>
                  </c:pt>
                  <c:pt idx="2673">
                    <c:v>11-mar</c:v>
                  </c:pt>
                  <c:pt idx="2674">
                    <c:v>12-mar</c:v>
                  </c:pt>
                  <c:pt idx="2675">
                    <c:v>13-mar</c:v>
                  </c:pt>
                  <c:pt idx="2676">
                    <c:v>14-mar</c:v>
                  </c:pt>
                  <c:pt idx="2677">
                    <c:v>15-mar</c:v>
                  </c:pt>
                  <c:pt idx="2678">
                    <c:v>16-mar</c:v>
                  </c:pt>
                  <c:pt idx="2679">
                    <c:v>17-mar</c:v>
                  </c:pt>
                  <c:pt idx="2680">
                    <c:v>18-mar</c:v>
                  </c:pt>
                  <c:pt idx="2681">
                    <c:v>19-mar</c:v>
                  </c:pt>
                  <c:pt idx="2682">
                    <c:v>20-mar</c:v>
                  </c:pt>
                  <c:pt idx="2683">
                    <c:v>21-mar</c:v>
                  </c:pt>
                  <c:pt idx="2684">
                    <c:v>22-mar</c:v>
                  </c:pt>
                  <c:pt idx="2685">
                    <c:v>23-mar</c:v>
                  </c:pt>
                  <c:pt idx="2686">
                    <c:v>24-mar</c:v>
                  </c:pt>
                  <c:pt idx="2687">
                    <c:v>25-mar</c:v>
                  </c:pt>
                  <c:pt idx="2688">
                    <c:v>26-mar</c:v>
                  </c:pt>
                  <c:pt idx="2689">
                    <c:v>27-mar</c:v>
                  </c:pt>
                  <c:pt idx="2690">
                    <c:v>28-mar</c:v>
                  </c:pt>
                  <c:pt idx="2691">
                    <c:v>29-mar</c:v>
                  </c:pt>
                  <c:pt idx="2692">
                    <c:v>30-mar</c:v>
                  </c:pt>
                  <c:pt idx="2693">
                    <c:v>31-mar</c:v>
                  </c:pt>
                  <c:pt idx="2694">
                    <c:v>01-abr</c:v>
                  </c:pt>
                  <c:pt idx="2695">
                    <c:v>02-abr</c:v>
                  </c:pt>
                  <c:pt idx="2696">
                    <c:v>03-abr</c:v>
                  </c:pt>
                  <c:pt idx="2697">
                    <c:v>04-abr</c:v>
                  </c:pt>
                  <c:pt idx="2698">
                    <c:v>05-abr</c:v>
                  </c:pt>
                  <c:pt idx="2699">
                    <c:v>06-abr</c:v>
                  </c:pt>
                  <c:pt idx="2700">
                    <c:v>07-abr</c:v>
                  </c:pt>
                  <c:pt idx="2701">
                    <c:v>08-abr</c:v>
                  </c:pt>
                  <c:pt idx="2702">
                    <c:v>09-abr</c:v>
                  </c:pt>
                  <c:pt idx="2703">
                    <c:v>10-abr</c:v>
                  </c:pt>
                  <c:pt idx="2704">
                    <c:v>11-abr</c:v>
                  </c:pt>
                  <c:pt idx="2705">
                    <c:v>12-abr</c:v>
                  </c:pt>
                  <c:pt idx="2706">
                    <c:v>13-abr</c:v>
                  </c:pt>
                  <c:pt idx="2707">
                    <c:v>14-abr</c:v>
                  </c:pt>
                  <c:pt idx="2708">
                    <c:v>15-abr</c:v>
                  </c:pt>
                  <c:pt idx="2709">
                    <c:v>16-abr</c:v>
                  </c:pt>
                  <c:pt idx="2710">
                    <c:v>17-abr</c:v>
                  </c:pt>
                  <c:pt idx="2711">
                    <c:v>18-abr</c:v>
                  </c:pt>
                  <c:pt idx="2712">
                    <c:v>19-abr</c:v>
                  </c:pt>
                  <c:pt idx="2713">
                    <c:v>20-abr</c:v>
                  </c:pt>
                  <c:pt idx="2714">
                    <c:v>21-abr</c:v>
                  </c:pt>
                  <c:pt idx="2715">
                    <c:v>22-abr</c:v>
                  </c:pt>
                  <c:pt idx="2716">
                    <c:v>23-abr</c:v>
                  </c:pt>
                  <c:pt idx="2717">
                    <c:v>24-abr</c:v>
                  </c:pt>
                  <c:pt idx="2718">
                    <c:v>25-abr</c:v>
                  </c:pt>
                  <c:pt idx="2719">
                    <c:v>26-abr</c:v>
                  </c:pt>
                  <c:pt idx="2720">
                    <c:v>27-abr</c:v>
                  </c:pt>
                  <c:pt idx="2721">
                    <c:v>28-abr</c:v>
                  </c:pt>
                  <c:pt idx="2722">
                    <c:v>29-abr</c:v>
                  </c:pt>
                  <c:pt idx="2723">
                    <c:v>30-abr</c:v>
                  </c:pt>
                  <c:pt idx="2724">
                    <c:v>01-may</c:v>
                  </c:pt>
                  <c:pt idx="2725">
                    <c:v>02-may</c:v>
                  </c:pt>
                  <c:pt idx="2726">
                    <c:v>03-may</c:v>
                  </c:pt>
                  <c:pt idx="2727">
                    <c:v>04-may</c:v>
                  </c:pt>
                  <c:pt idx="2728">
                    <c:v>05-may</c:v>
                  </c:pt>
                  <c:pt idx="2729">
                    <c:v>06-may</c:v>
                  </c:pt>
                  <c:pt idx="2730">
                    <c:v>07-may</c:v>
                  </c:pt>
                  <c:pt idx="2731">
                    <c:v>08-may</c:v>
                  </c:pt>
                  <c:pt idx="2732">
                    <c:v>09-may</c:v>
                  </c:pt>
                  <c:pt idx="2733">
                    <c:v>10-may</c:v>
                  </c:pt>
                  <c:pt idx="2734">
                    <c:v>11-may</c:v>
                  </c:pt>
                  <c:pt idx="2735">
                    <c:v>12-may</c:v>
                  </c:pt>
                  <c:pt idx="2736">
                    <c:v>13-may</c:v>
                  </c:pt>
                  <c:pt idx="2737">
                    <c:v>14-may</c:v>
                  </c:pt>
                  <c:pt idx="2738">
                    <c:v>15-may</c:v>
                  </c:pt>
                  <c:pt idx="2739">
                    <c:v>16-may</c:v>
                  </c:pt>
                  <c:pt idx="2740">
                    <c:v>17-may</c:v>
                  </c:pt>
                  <c:pt idx="2741">
                    <c:v>18-may</c:v>
                  </c:pt>
                  <c:pt idx="2742">
                    <c:v>19-may</c:v>
                  </c:pt>
                  <c:pt idx="2743">
                    <c:v>20-may</c:v>
                  </c:pt>
                  <c:pt idx="2744">
                    <c:v>21-may</c:v>
                  </c:pt>
                  <c:pt idx="2745">
                    <c:v>22-may</c:v>
                  </c:pt>
                  <c:pt idx="2746">
                    <c:v>23-may</c:v>
                  </c:pt>
                  <c:pt idx="2747">
                    <c:v>24-may</c:v>
                  </c:pt>
                  <c:pt idx="2748">
                    <c:v>25-may</c:v>
                  </c:pt>
                  <c:pt idx="2749">
                    <c:v>26-may</c:v>
                  </c:pt>
                  <c:pt idx="2750">
                    <c:v>27-may</c:v>
                  </c:pt>
                  <c:pt idx="2751">
                    <c:v>28-may</c:v>
                  </c:pt>
                  <c:pt idx="2752">
                    <c:v>29-may</c:v>
                  </c:pt>
                  <c:pt idx="2753">
                    <c:v>30-may</c:v>
                  </c:pt>
                  <c:pt idx="2754">
                    <c:v>31-may</c:v>
                  </c:pt>
                  <c:pt idx="2755">
                    <c:v>01-jun</c:v>
                  </c:pt>
                  <c:pt idx="2756">
                    <c:v>02-jun</c:v>
                  </c:pt>
                  <c:pt idx="2757">
                    <c:v>03-jun</c:v>
                  </c:pt>
                  <c:pt idx="2758">
                    <c:v>04-jun</c:v>
                  </c:pt>
                  <c:pt idx="2759">
                    <c:v>05-jun</c:v>
                  </c:pt>
                  <c:pt idx="2760">
                    <c:v>06-jun</c:v>
                  </c:pt>
                  <c:pt idx="2761">
                    <c:v>07-jun</c:v>
                  </c:pt>
                  <c:pt idx="2762">
                    <c:v>08-jun</c:v>
                  </c:pt>
                  <c:pt idx="2763">
                    <c:v>09-jun</c:v>
                  </c:pt>
                  <c:pt idx="2764">
                    <c:v>10-jun</c:v>
                  </c:pt>
                  <c:pt idx="2765">
                    <c:v>11-jun</c:v>
                  </c:pt>
                  <c:pt idx="2766">
                    <c:v>12-jun</c:v>
                  </c:pt>
                  <c:pt idx="2767">
                    <c:v>13-jun</c:v>
                  </c:pt>
                  <c:pt idx="2768">
                    <c:v>14-jun</c:v>
                  </c:pt>
                  <c:pt idx="2769">
                    <c:v>15-jun</c:v>
                  </c:pt>
                  <c:pt idx="2770">
                    <c:v>16-jun</c:v>
                  </c:pt>
                  <c:pt idx="2771">
                    <c:v>17-jun</c:v>
                  </c:pt>
                  <c:pt idx="2772">
                    <c:v>18-jun</c:v>
                  </c:pt>
                  <c:pt idx="2773">
                    <c:v>19-jun</c:v>
                  </c:pt>
                  <c:pt idx="2774">
                    <c:v>20-jun</c:v>
                  </c:pt>
                  <c:pt idx="2775">
                    <c:v>21-jun</c:v>
                  </c:pt>
                  <c:pt idx="2776">
                    <c:v>22-jun</c:v>
                  </c:pt>
                  <c:pt idx="2777">
                    <c:v>23-jun</c:v>
                  </c:pt>
                  <c:pt idx="2778">
                    <c:v>24-jun</c:v>
                  </c:pt>
                  <c:pt idx="2779">
                    <c:v>25-jun</c:v>
                  </c:pt>
                  <c:pt idx="2780">
                    <c:v>26-jun</c:v>
                  </c:pt>
                  <c:pt idx="2781">
                    <c:v>27-jun</c:v>
                  </c:pt>
                  <c:pt idx="2782">
                    <c:v>28-jun</c:v>
                  </c:pt>
                  <c:pt idx="2783">
                    <c:v>29-jun</c:v>
                  </c:pt>
                  <c:pt idx="2784">
                    <c:v>30-jun</c:v>
                  </c:pt>
                  <c:pt idx="2785">
                    <c:v>01-jul</c:v>
                  </c:pt>
                  <c:pt idx="2786">
                    <c:v>02-jul</c:v>
                  </c:pt>
                  <c:pt idx="2787">
                    <c:v>03-jul</c:v>
                  </c:pt>
                  <c:pt idx="2788">
                    <c:v>04-jul</c:v>
                  </c:pt>
                  <c:pt idx="2789">
                    <c:v>05-jul</c:v>
                  </c:pt>
                  <c:pt idx="2790">
                    <c:v>06-jul</c:v>
                  </c:pt>
                  <c:pt idx="2791">
                    <c:v>07-jul</c:v>
                  </c:pt>
                  <c:pt idx="2792">
                    <c:v>08-jul</c:v>
                  </c:pt>
                  <c:pt idx="2793">
                    <c:v>09-jul</c:v>
                  </c:pt>
                  <c:pt idx="2794">
                    <c:v>10-jul</c:v>
                  </c:pt>
                  <c:pt idx="2795">
                    <c:v>11-jul</c:v>
                  </c:pt>
                  <c:pt idx="2796">
                    <c:v>12-jul</c:v>
                  </c:pt>
                  <c:pt idx="2797">
                    <c:v>13-jul</c:v>
                  </c:pt>
                  <c:pt idx="2798">
                    <c:v>14-jul</c:v>
                  </c:pt>
                  <c:pt idx="2799">
                    <c:v>15-jul</c:v>
                  </c:pt>
                  <c:pt idx="2800">
                    <c:v>16-jul</c:v>
                  </c:pt>
                  <c:pt idx="2801">
                    <c:v>17-jul</c:v>
                  </c:pt>
                  <c:pt idx="2802">
                    <c:v>18-jul</c:v>
                  </c:pt>
                  <c:pt idx="2803">
                    <c:v>19-jul</c:v>
                  </c:pt>
                  <c:pt idx="2804">
                    <c:v>20-jul</c:v>
                  </c:pt>
                  <c:pt idx="2805">
                    <c:v>21-jul</c:v>
                  </c:pt>
                  <c:pt idx="2806">
                    <c:v>22-jul</c:v>
                  </c:pt>
                  <c:pt idx="2807">
                    <c:v>23-jul</c:v>
                  </c:pt>
                  <c:pt idx="2808">
                    <c:v>24-jul</c:v>
                  </c:pt>
                  <c:pt idx="2809">
                    <c:v>25-jul</c:v>
                  </c:pt>
                  <c:pt idx="2810">
                    <c:v>26-jul</c:v>
                  </c:pt>
                  <c:pt idx="2811">
                    <c:v>27-jul</c:v>
                  </c:pt>
                  <c:pt idx="2812">
                    <c:v>28-jul</c:v>
                  </c:pt>
                  <c:pt idx="2813">
                    <c:v>29-jul</c:v>
                  </c:pt>
                  <c:pt idx="2814">
                    <c:v>30-jul</c:v>
                  </c:pt>
                  <c:pt idx="2815">
                    <c:v>31-jul</c:v>
                  </c:pt>
                  <c:pt idx="2816">
                    <c:v>01-ago</c:v>
                  </c:pt>
                  <c:pt idx="2817">
                    <c:v>02-ago</c:v>
                  </c:pt>
                  <c:pt idx="2818">
                    <c:v>03-ago</c:v>
                  </c:pt>
                  <c:pt idx="2819">
                    <c:v>04-ago</c:v>
                  </c:pt>
                  <c:pt idx="2820">
                    <c:v>05-ago</c:v>
                  </c:pt>
                  <c:pt idx="2821">
                    <c:v>06-ago</c:v>
                  </c:pt>
                  <c:pt idx="2822">
                    <c:v>07-ago</c:v>
                  </c:pt>
                  <c:pt idx="2823">
                    <c:v>08-ago</c:v>
                  </c:pt>
                  <c:pt idx="2824">
                    <c:v>09-ago</c:v>
                  </c:pt>
                  <c:pt idx="2825">
                    <c:v>10-ago</c:v>
                  </c:pt>
                  <c:pt idx="2826">
                    <c:v>11-ago</c:v>
                  </c:pt>
                  <c:pt idx="2827">
                    <c:v>12-ago</c:v>
                  </c:pt>
                  <c:pt idx="2828">
                    <c:v>13-ago</c:v>
                  </c:pt>
                  <c:pt idx="2829">
                    <c:v>14-ago</c:v>
                  </c:pt>
                  <c:pt idx="2830">
                    <c:v>15-ago</c:v>
                  </c:pt>
                  <c:pt idx="2831">
                    <c:v>16-ago</c:v>
                  </c:pt>
                  <c:pt idx="2832">
                    <c:v>17-ago</c:v>
                  </c:pt>
                  <c:pt idx="2833">
                    <c:v>18-ago</c:v>
                  </c:pt>
                  <c:pt idx="2834">
                    <c:v>19-ago</c:v>
                  </c:pt>
                  <c:pt idx="2835">
                    <c:v>20-ago</c:v>
                  </c:pt>
                  <c:pt idx="2836">
                    <c:v>21-ago</c:v>
                  </c:pt>
                  <c:pt idx="2837">
                    <c:v>22-ago</c:v>
                  </c:pt>
                  <c:pt idx="2838">
                    <c:v>23-ago</c:v>
                  </c:pt>
                  <c:pt idx="2839">
                    <c:v>24-ago</c:v>
                  </c:pt>
                  <c:pt idx="2840">
                    <c:v>25-ago</c:v>
                  </c:pt>
                  <c:pt idx="2841">
                    <c:v>26-ago</c:v>
                  </c:pt>
                  <c:pt idx="2842">
                    <c:v>27-ago</c:v>
                  </c:pt>
                  <c:pt idx="2843">
                    <c:v>28-ago</c:v>
                  </c:pt>
                  <c:pt idx="2844">
                    <c:v>29-ago</c:v>
                  </c:pt>
                  <c:pt idx="2845">
                    <c:v>30-ago</c:v>
                  </c:pt>
                  <c:pt idx="2846">
                    <c:v>31-ago</c:v>
                  </c:pt>
                  <c:pt idx="2847">
                    <c:v>01-sep</c:v>
                  </c:pt>
                  <c:pt idx="2848">
                    <c:v>02-sep</c:v>
                  </c:pt>
                  <c:pt idx="2849">
                    <c:v>03-sep</c:v>
                  </c:pt>
                  <c:pt idx="2850">
                    <c:v>04-sep</c:v>
                  </c:pt>
                  <c:pt idx="2851">
                    <c:v>05-sep</c:v>
                  </c:pt>
                  <c:pt idx="2852">
                    <c:v>06-sep</c:v>
                  </c:pt>
                  <c:pt idx="2853">
                    <c:v>07-sep</c:v>
                  </c:pt>
                  <c:pt idx="2854">
                    <c:v>08-sep</c:v>
                  </c:pt>
                  <c:pt idx="2855">
                    <c:v>09-sep</c:v>
                  </c:pt>
                  <c:pt idx="2856">
                    <c:v>10-sep</c:v>
                  </c:pt>
                  <c:pt idx="2857">
                    <c:v>11-sep</c:v>
                  </c:pt>
                  <c:pt idx="2858">
                    <c:v>12-sep</c:v>
                  </c:pt>
                  <c:pt idx="2859">
                    <c:v>13-sep</c:v>
                  </c:pt>
                  <c:pt idx="2860">
                    <c:v>14-sep</c:v>
                  </c:pt>
                  <c:pt idx="2861">
                    <c:v>15-sep</c:v>
                  </c:pt>
                  <c:pt idx="2862">
                    <c:v>16-sep</c:v>
                  </c:pt>
                  <c:pt idx="2863">
                    <c:v>17-sep</c:v>
                  </c:pt>
                  <c:pt idx="2864">
                    <c:v>18-sep</c:v>
                  </c:pt>
                  <c:pt idx="2865">
                    <c:v>19-sep</c:v>
                  </c:pt>
                  <c:pt idx="2866">
                    <c:v>20-sep</c:v>
                  </c:pt>
                  <c:pt idx="2867">
                    <c:v>21-sep</c:v>
                  </c:pt>
                  <c:pt idx="2868">
                    <c:v>22-sep</c:v>
                  </c:pt>
                  <c:pt idx="2869">
                    <c:v>23-sep</c:v>
                  </c:pt>
                  <c:pt idx="2870">
                    <c:v>24-sep</c:v>
                  </c:pt>
                  <c:pt idx="2871">
                    <c:v>25-sep</c:v>
                  </c:pt>
                  <c:pt idx="2872">
                    <c:v>26-sep</c:v>
                  </c:pt>
                  <c:pt idx="2873">
                    <c:v>27-sep</c:v>
                  </c:pt>
                  <c:pt idx="2874">
                    <c:v>28-sep</c:v>
                  </c:pt>
                  <c:pt idx="2875">
                    <c:v>29-sep</c:v>
                  </c:pt>
                  <c:pt idx="2876">
                    <c:v>30-sep</c:v>
                  </c:pt>
                  <c:pt idx="2877">
                    <c:v>01-oct</c:v>
                  </c:pt>
                  <c:pt idx="2878">
                    <c:v>02-oct</c:v>
                  </c:pt>
                  <c:pt idx="2879">
                    <c:v>03-oct</c:v>
                  </c:pt>
                  <c:pt idx="2880">
                    <c:v>04-oct</c:v>
                  </c:pt>
                  <c:pt idx="2881">
                    <c:v>05-oct</c:v>
                  </c:pt>
                  <c:pt idx="2882">
                    <c:v>06-oct</c:v>
                  </c:pt>
                  <c:pt idx="2883">
                    <c:v>07-oct</c:v>
                  </c:pt>
                  <c:pt idx="2884">
                    <c:v>08-oct</c:v>
                  </c:pt>
                  <c:pt idx="2885">
                    <c:v>09-oct</c:v>
                  </c:pt>
                  <c:pt idx="2886">
                    <c:v>10-oct</c:v>
                  </c:pt>
                  <c:pt idx="2887">
                    <c:v>11-oct</c:v>
                  </c:pt>
                  <c:pt idx="2888">
                    <c:v>12-oct</c:v>
                  </c:pt>
                  <c:pt idx="2889">
                    <c:v>13-oct</c:v>
                  </c:pt>
                  <c:pt idx="2890">
                    <c:v>14-oct</c:v>
                  </c:pt>
                  <c:pt idx="2891">
                    <c:v>15-oct</c:v>
                  </c:pt>
                  <c:pt idx="2892">
                    <c:v>16-oct</c:v>
                  </c:pt>
                  <c:pt idx="2893">
                    <c:v>17-oct</c:v>
                  </c:pt>
                  <c:pt idx="2894">
                    <c:v>18-oct</c:v>
                  </c:pt>
                  <c:pt idx="2895">
                    <c:v>19-oct</c:v>
                  </c:pt>
                  <c:pt idx="2896">
                    <c:v>20-oct</c:v>
                  </c:pt>
                  <c:pt idx="2897">
                    <c:v>21-oct</c:v>
                  </c:pt>
                  <c:pt idx="2898">
                    <c:v>22-oct</c:v>
                  </c:pt>
                  <c:pt idx="2899">
                    <c:v>23-oct</c:v>
                  </c:pt>
                  <c:pt idx="2900">
                    <c:v>24-oct</c:v>
                  </c:pt>
                  <c:pt idx="2901">
                    <c:v>25-oct</c:v>
                  </c:pt>
                  <c:pt idx="2902">
                    <c:v>26-oct</c:v>
                  </c:pt>
                  <c:pt idx="2903">
                    <c:v>27-oct</c:v>
                  </c:pt>
                  <c:pt idx="2904">
                    <c:v>28-oct</c:v>
                  </c:pt>
                  <c:pt idx="2905">
                    <c:v>29-oct</c:v>
                  </c:pt>
                  <c:pt idx="2906">
                    <c:v>30-oct</c:v>
                  </c:pt>
                  <c:pt idx="2907">
                    <c:v>31-oct</c:v>
                  </c:pt>
                  <c:pt idx="2908">
                    <c:v>01-nov</c:v>
                  </c:pt>
                  <c:pt idx="2909">
                    <c:v>02-nov</c:v>
                  </c:pt>
                  <c:pt idx="2910">
                    <c:v>03-nov</c:v>
                  </c:pt>
                  <c:pt idx="2911">
                    <c:v>04-nov</c:v>
                  </c:pt>
                  <c:pt idx="2912">
                    <c:v>05-nov</c:v>
                  </c:pt>
                  <c:pt idx="2913">
                    <c:v>06-nov</c:v>
                  </c:pt>
                  <c:pt idx="2914">
                    <c:v>07-nov</c:v>
                  </c:pt>
                  <c:pt idx="2915">
                    <c:v>08-nov</c:v>
                  </c:pt>
                  <c:pt idx="2916">
                    <c:v>09-nov</c:v>
                  </c:pt>
                  <c:pt idx="2917">
                    <c:v>10-nov</c:v>
                  </c:pt>
                  <c:pt idx="2918">
                    <c:v>11-nov</c:v>
                  </c:pt>
                  <c:pt idx="2919">
                    <c:v>12-nov</c:v>
                  </c:pt>
                  <c:pt idx="2920">
                    <c:v>13-nov</c:v>
                  </c:pt>
                  <c:pt idx="2921">
                    <c:v>14-nov</c:v>
                  </c:pt>
                  <c:pt idx="2922">
                    <c:v>15-nov</c:v>
                  </c:pt>
                  <c:pt idx="2923">
                    <c:v>16-nov</c:v>
                  </c:pt>
                  <c:pt idx="2924">
                    <c:v>17-nov</c:v>
                  </c:pt>
                  <c:pt idx="2925">
                    <c:v>18-nov</c:v>
                  </c:pt>
                  <c:pt idx="2926">
                    <c:v>19-nov</c:v>
                  </c:pt>
                  <c:pt idx="2927">
                    <c:v>20-nov</c:v>
                  </c:pt>
                  <c:pt idx="2928">
                    <c:v>21-nov</c:v>
                  </c:pt>
                  <c:pt idx="2929">
                    <c:v>22-nov</c:v>
                  </c:pt>
                  <c:pt idx="2930">
                    <c:v>23-nov</c:v>
                  </c:pt>
                  <c:pt idx="2931">
                    <c:v>24-nov</c:v>
                  </c:pt>
                  <c:pt idx="2932">
                    <c:v>25-nov</c:v>
                  </c:pt>
                  <c:pt idx="2933">
                    <c:v>26-nov</c:v>
                  </c:pt>
                  <c:pt idx="2934">
                    <c:v>27-nov</c:v>
                  </c:pt>
                  <c:pt idx="2935">
                    <c:v>28-nov</c:v>
                  </c:pt>
                  <c:pt idx="2936">
                    <c:v>29-nov</c:v>
                  </c:pt>
                  <c:pt idx="2937">
                    <c:v>30-nov</c:v>
                  </c:pt>
                  <c:pt idx="2938">
                    <c:v>01-dic</c:v>
                  </c:pt>
                  <c:pt idx="2939">
                    <c:v>02-dic</c:v>
                  </c:pt>
                  <c:pt idx="2940">
                    <c:v>03-dic</c:v>
                  </c:pt>
                  <c:pt idx="2941">
                    <c:v>04-dic</c:v>
                  </c:pt>
                  <c:pt idx="2942">
                    <c:v>05-dic</c:v>
                  </c:pt>
                  <c:pt idx="2943">
                    <c:v>06-dic</c:v>
                  </c:pt>
                  <c:pt idx="2944">
                    <c:v>07-dic</c:v>
                  </c:pt>
                  <c:pt idx="2945">
                    <c:v>08-dic</c:v>
                  </c:pt>
                  <c:pt idx="2946">
                    <c:v>09-dic</c:v>
                  </c:pt>
                  <c:pt idx="2947">
                    <c:v>10-dic</c:v>
                  </c:pt>
                  <c:pt idx="2948">
                    <c:v>11-dic</c:v>
                  </c:pt>
                  <c:pt idx="2949">
                    <c:v>12-dic</c:v>
                  </c:pt>
                  <c:pt idx="2950">
                    <c:v>13-dic</c:v>
                  </c:pt>
                  <c:pt idx="2951">
                    <c:v>14-dic</c:v>
                  </c:pt>
                  <c:pt idx="2952">
                    <c:v>15-dic</c:v>
                  </c:pt>
                  <c:pt idx="2953">
                    <c:v>16-dic</c:v>
                  </c:pt>
                  <c:pt idx="2954">
                    <c:v>17-dic</c:v>
                  </c:pt>
                  <c:pt idx="2955">
                    <c:v>18-dic</c:v>
                  </c:pt>
                  <c:pt idx="2956">
                    <c:v>19-dic</c:v>
                  </c:pt>
                  <c:pt idx="2957">
                    <c:v>20-dic</c:v>
                  </c:pt>
                  <c:pt idx="2958">
                    <c:v>21-dic</c:v>
                  </c:pt>
                  <c:pt idx="2959">
                    <c:v>22-dic</c:v>
                  </c:pt>
                  <c:pt idx="2960">
                    <c:v>23-dic</c:v>
                  </c:pt>
                  <c:pt idx="2961">
                    <c:v>24-dic</c:v>
                  </c:pt>
                  <c:pt idx="2962">
                    <c:v>25-dic</c:v>
                  </c:pt>
                  <c:pt idx="2963">
                    <c:v>26-dic</c:v>
                  </c:pt>
                  <c:pt idx="2964">
                    <c:v>27-dic</c:v>
                  </c:pt>
                  <c:pt idx="2965">
                    <c:v>28-dic</c:v>
                  </c:pt>
                  <c:pt idx="2966">
                    <c:v>29-dic</c:v>
                  </c:pt>
                  <c:pt idx="2967">
                    <c:v>30-dic</c:v>
                  </c:pt>
                  <c:pt idx="2968">
                    <c:v>31-dic</c:v>
                  </c:pt>
                  <c:pt idx="2969">
                    <c:v>01-ene</c:v>
                  </c:pt>
                  <c:pt idx="2970">
                    <c:v>02-ene</c:v>
                  </c:pt>
                  <c:pt idx="2971">
                    <c:v>03-ene</c:v>
                  </c:pt>
                  <c:pt idx="2972">
                    <c:v>04-ene</c:v>
                  </c:pt>
                  <c:pt idx="2973">
                    <c:v>05-ene</c:v>
                  </c:pt>
                  <c:pt idx="2974">
                    <c:v>06-ene</c:v>
                  </c:pt>
                  <c:pt idx="2975">
                    <c:v>07-ene</c:v>
                  </c:pt>
                  <c:pt idx="2976">
                    <c:v>08-ene</c:v>
                  </c:pt>
                  <c:pt idx="2977">
                    <c:v>09-ene</c:v>
                  </c:pt>
                  <c:pt idx="2978">
                    <c:v>10-ene</c:v>
                  </c:pt>
                  <c:pt idx="2979">
                    <c:v>11-ene</c:v>
                  </c:pt>
                  <c:pt idx="2980">
                    <c:v>12-ene</c:v>
                  </c:pt>
                  <c:pt idx="2981">
                    <c:v>13-ene</c:v>
                  </c:pt>
                  <c:pt idx="2982">
                    <c:v>14-ene</c:v>
                  </c:pt>
                  <c:pt idx="2983">
                    <c:v>15-ene</c:v>
                  </c:pt>
                  <c:pt idx="2984">
                    <c:v>16-ene</c:v>
                  </c:pt>
                  <c:pt idx="2985">
                    <c:v>17-ene</c:v>
                  </c:pt>
                  <c:pt idx="2986">
                    <c:v>18-ene</c:v>
                  </c:pt>
                  <c:pt idx="2987">
                    <c:v>19-ene</c:v>
                  </c:pt>
                  <c:pt idx="2988">
                    <c:v>20-ene</c:v>
                  </c:pt>
                  <c:pt idx="2989">
                    <c:v>21-ene</c:v>
                  </c:pt>
                  <c:pt idx="2990">
                    <c:v>22-ene</c:v>
                  </c:pt>
                  <c:pt idx="2991">
                    <c:v>23-ene</c:v>
                  </c:pt>
                  <c:pt idx="2992">
                    <c:v>24-ene</c:v>
                  </c:pt>
                  <c:pt idx="2993">
                    <c:v>25-ene</c:v>
                  </c:pt>
                  <c:pt idx="2994">
                    <c:v>26-ene</c:v>
                  </c:pt>
                  <c:pt idx="2995">
                    <c:v>27-ene</c:v>
                  </c:pt>
                  <c:pt idx="2996">
                    <c:v>28-ene</c:v>
                  </c:pt>
                  <c:pt idx="2997">
                    <c:v>29-ene</c:v>
                  </c:pt>
                  <c:pt idx="2998">
                    <c:v>30-ene</c:v>
                  </c:pt>
                  <c:pt idx="2999">
                    <c:v>31-ene</c:v>
                  </c:pt>
                  <c:pt idx="3000">
                    <c:v>01-feb</c:v>
                  </c:pt>
                  <c:pt idx="3001">
                    <c:v>02-feb</c:v>
                  </c:pt>
                  <c:pt idx="3002">
                    <c:v>03-feb</c:v>
                  </c:pt>
                  <c:pt idx="3003">
                    <c:v>04-feb</c:v>
                  </c:pt>
                  <c:pt idx="3004">
                    <c:v>05-feb</c:v>
                  </c:pt>
                  <c:pt idx="3005">
                    <c:v>06-feb</c:v>
                  </c:pt>
                  <c:pt idx="3006">
                    <c:v>07-feb</c:v>
                  </c:pt>
                  <c:pt idx="3007">
                    <c:v>08-feb</c:v>
                  </c:pt>
                  <c:pt idx="3008">
                    <c:v>09-feb</c:v>
                  </c:pt>
                  <c:pt idx="3009">
                    <c:v>10-feb</c:v>
                  </c:pt>
                  <c:pt idx="3010">
                    <c:v>11-feb</c:v>
                  </c:pt>
                  <c:pt idx="3011">
                    <c:v>12-feb</c:v>
                  </c:pt>
                  <c:pt idx="3012">
                    <c:v>13-feb</c:v>
                  </c:pt>
                  <c:pt idx="3013">
                    <c:v>14-feb</c:v>
                  </c:pt>
                  <c:pt idx="3014">
                    <c:v>15-feb</c:v>
                  </c:pt>
                  <c:pt idx="3015">
                    <c:v>16-feb</c:v>
                  </c:pt>
                  <c:pt idx="3016">
                    <c:v>17-feb</c:v>
                  </c:pt>
                  <c:pt idx="3017">
                    <c:v>18-feb</c:v>
                  </c:pt>
                  <c:pt idx="3018">
                    <c:v>19-feb</c:v>
                  </c:pt>
                  <c:pt idx="3019">
                    <c:v>20-feb</c:v>
                  </c:pt>
                  <c:pt idx="3020">
                    <c:v>21-feb</c:v>
                  </c:pt>
                  <c:pt idx="3021">
                    <c:v>22-feb</c:v>
                  </c:pt>
                  <c:pt idx="3022">
                    <c:v>23-feb</c:v>
                  </c:pt>
                  <c:pt idx="3023">
                    <c:v>24-feb</c:v>
                  </c:pt>
                  <c:pt idx="3024">
                    <c:v>25-feb</c:v>
                  </c:pt>
                  <c:pt idx="3025">
                    <c:v>26-feb</c:v>
                  </c:pt>
                  <c:pt idx="3026">
                    <c:v>27-feb</c:v>
                  </c:pt>
                  <c:pt idx="3027">
                    <c:v>28-feb</c:v>
                  </c:pt>
                  <c:pt idx="3028">
                    <c:v>29-feb</c:v>
                  </c:pt>
                  <c:pt idx="3029">
                    <c:v>01-mar</c:v>
                  </c:pt>
                  <c:pt idx="3030">
                    <c:v>02-mar</c:v>
                  </c:pt>
                  <c:pt idx="3031">
                    <c:v>03-mar</c:v>
                  </c:pt>
                  <c:pt idx="3032">
                    <c:v>04-mar</c:v>
                  </c:pt>
                  <c:pt idx="3033">
                    <c:v>05-mar</c:v>
                  </c:pt>
                  <c:pt idx="3034">
                    <c:v>06-mar</c:v>
                  </c:pt>
                  <c:pt idx="3035">
                    <c:v>07-mar</c:v>
                  </c:pt>
                  <c:pt idx="3036">
                    <c:v>08-mar</c:v>
                  </c:pt>
                  <c:pt idx="3037">
                    <c:v>09-mar</c:v>
                  </c:pt>
                  <c:pt idx="3038">
                    <c:v>10-mar</c:v>
                  </c:pt>
                  <c:pt idx="3039">
                    <c:v>11-mar</c:v>
                  </c:pt>
                  <c:pt idx="3040">
                    <c:v>12-mar</c:v>
                  </c:pt>
                  <c:pt idx="3041">
                    <c:v>13-mar</c:v>
                  </c:pt>
                  <c:pt idx="3042">
                    <c:v>14-mar</c:v>
                  </c:pt>
                  <c:pt idx="3043">
                    <c:v>15-mar</c:v>
                  </c:pt>
                  <c:pt idx="3044">
                    <c:v>16-mar</c:v>
                  </c:pt>
                  <c:pt idx="3045">
                    <c:v>17-mar</c:v>
                  </c:pt>
                  <c:pt idx="3046">
                    <c:v>18-mar</c:v>
                  </c:pt>
                  <c:pt idx="3047">
                    <c:v>19-mar</c:v>
                  </c:pt>
                  <c:pt idx="3048">
                    <c:v>20-mar</c:v>
                  </c:pt>
                  <c:pt idx="3049">
                    <c:v>21-mar</c:v>
                  </c:pt>
                  <c:pt idx="3050">
                    <c:v>22-mar</c:v>
                  </c:pt>
                  <c:pt idx="3051">
                    <c:v>23-mar</c:v>
                  </c:pt>
                  <c:pt idx="3052">
                    <c:v>24-mar</c:v>
                  </c:pt>
                  <c:pt idx="3053">
                    <c:v>25-mar</c:v>
                  </c:pt>
                  <c:pt idx="3054">
                    <c:v>26-mar</c:v>
                  </c:pt>
                  <c:pt idx="3055">
                    <c:v>27-mar</c:v>
                  </c:pt>
                  <c:pt idx="3056">
                    <c:v>28-mar</c:v>
                  </c:pt>
                  <c:pt idx="3057">
                    <c:v>29-mar</c:v>
                  </c:pt>
                  <c:pt idx="3058">
                    <c:v>30-mar</c:v>
                  </c:pt>
                  <c:pt idx="3059">
                    <c:v>31-mar</c:v>
                  </c:pt>
                  <c:pt idx="3060">
                    <c:v>01-abr</c:v>
                  </c:pt>
                  <c:pt idx="3061">
                    <c:v>02-abr</c:v>
                  </c:pt>
                  <c:pt idx="3062">
                    <c:v>03-abr</c:v>
                  </c:pt>
                  <c:pt idx="3063">
                    <c:v>04-abr</c:v>
                  </c:pt>
                  <c:pt idx="3064">
                    <c:v>05-abr</c:v>
                  </c:pt>
                  <c:pt idx="3065">
                    <c:v>06-abr</c:v>
                  </c:pt>
                  <c:pt idx="3066">
                    <c:v>07-abr</c:v>
                  </c:pt>
                  <c:pt idx="3067">
                    <c:v>08-abr</c:v>
                  </c:pt>
                  <c:pt idx="3068">
                    <c:v>09-abr</c:v>
                  </c:pt>
                  <c:pt idx="3069">
                    <c:v>10-abr</c:v>
                  </c:pt>
                  <c:pt idx="3070">
                    <c:v>11-abr</c:v>
                  </c:pt>
                  <c:pt idx="3071">
                    <c:v>12-abr</c:v>
                  </c:pt>
                  <c:pt idx="3072">
                    <c:v>13-abr</c:v>
                  </c:pt>
                  <c:pt idx="3073">
                    <c:v>14-abr</c:v>
                  </c:pt>
                  <c:pt idx="3074">
                    <c:v>15-abr</c:v>
                  </c:pt>
                  <c:pt idx="3075">
                    <c:v>16-abr</c:v>
                  </c:pt>
                  <c:pt idx="3076">
                    <c:v>17-abr</c:v>
                  </c:pt>
                  <c:pt idx="3077">
                    <c:v>18-abr</c:v>
                  </c:pt>
                  <c:pt idx="3078">
                    <c:v>19-abr</c:v>
                  </c:pt>
                  <c:pt idx="3079">
                    <c:v>20-abr</c:v>
                  </c:pt>
                  <c:pt idx="3080">
                    <c:v>21-abr</c:v>
                  </c:pt>
                  <c:pt idx="3081">
                    <c:v>22-abr</c:v>
                  </c:pt>
                  <c:pt idx="3082">
                    <c:v>23-abr</c:v>
                  </c:pt>
                  <c:pt idx="3083">
                    <c:v>24-abr</c:v>
                  </c:pt>
                  <c:pt idx="3084">
                    <c:v>25-abr</c:v>
                  </c:pt>
                  <c:pt idx="3085">
                    <c:v>26-abr</c:v>
                  </c:pt>
                  <c:pt idx="3086">
                    <c:v>27-abr</c:v>
                  </c:pt>
                  <c:pt idx="3087">
                    <c:v>28-abr</c:v>
                  </c:pt>
                  <c:pt idx="3088">
                    <c:v>29-abr</c:v>
                  </c:pt>
                  <c:pt idx="3089">
                    <c:v>30-abr</c:v>
                  </c:pt>
                  <c:pt idx="3090">
                    <c:v>01-may</c:v>
                  </c:pt>
                  <c:pt idx="3091">
                    <c:v>02-may</c:v>
                  </c:pt>
                  <c:pt idx="3092">
                    <c:v>03-may</c:v>
                  </c:pt>
                  <c:pt idx="3093">
                    <c:v>04-may</c:v>
                  </c:pt>
                  <c:pt idx="3094">
                    <c:v>05-may</c:v>
                  </c:pt>
                  <c:pt idx="3095">
                    <c:v>06-may</c:v>
                  </c:pt>
                  <c:pt idx="3096">
                    <c:v>07-may</c:v>
                  </c:pt>
                  <c:pt idx="3097">
                    <c:v>08-may</c:v>
                  </c:pt>
                  <c:pt idx="3098">
                    <c:v>09-may</c:v>
                  </c:pt>
                  <c:pt idx="3099">
                    <c:v>10-may</c:v>
                  </c:pt>
                  <c:pt idx="3100">
                    <c:v>11-may</c:v>
                  </c:pt>
                  <c:pt idx="3101">
                    <c:v>12-may</c:v>
                  </c:pt>
                  <c:pt idx="3102">
                    <c:v>13-may</c:v>
                  </c:pt>
                  <c:pt idx="3103">
                    <c:v>14-may</c:v>
                  </c:pt>
                  <c:pt idx="3104">
                    <c:v>15-may</c:v>
                  </c:pt>
                  <c:pt idx="3105">
                    <c:v>16-may</c:v>
                  </c:pt>
                  <c:pt idx="3106">
                    <c:v>17-may</c:v>
                  </c:pt>
                  <c:pt idx="3107">
                    <c:v>18-may</c:v>
                  </c:pt>
                  <c:pt idx="3108">
                    <c:v>19-may</c:v>
                  </c:pt>
                  <c:pt idx="3109">
                    <c:v>20-may</c:v>
                  </c:pt>
                  <c:pt idx="3110">
                    <c:v>21-may</c:v>
                  </c:pt>
                  <c:pt idx="3111">
                    <c:v>22-may</c:v>
                  </c:pt>
                  <c:pt idx="3112">
                    <c:v>23-may</c:v>
                  </c:pt>
                  <c:pt idx="3113">
                    <c:v>24-may</c:v>
                  </c:pt>
                  <c:pt idx="3114">
                    <c:v>25-may</c:v>
                  </c:pt>
                  <c:pt idx="3115">
                    <c:v>26-may</c:v>
                  </c:pt>
                  <c:pt idx="3116">
                    <c:v>27-may</c:v>
                  </c:pt>
                  <c:pt idx="3117">
                    <c:v>28-may</c:v>
                  </c:pt>
                  <c:pt idx="3118">
                    <c:v>29-may</c:v>
                  </c:pt>
                  <c:pt idx="3119">
                    <c:v>30-may</c:v>
                  </c:pt>
                  <c:pt idx="3120">
                    <c:v>31-may</c:v>
                  </c:pt>
                  <c:pt idx="3121">
                    <c:v>01-jun</c:v>
                  </c:pt>
                  <c:pt idx="3122">
                    <c:v>02-jun</c:v>
                  </c:pt>
                  <c:pt idx="3123">
                    <c:v>03-jun</c:v>
                  </c:pt>
                  <c:pt idx="3124">
                    <c:v>04-jun</c:v>
                  </c:pt>
                  <c:pt idx="3125">
                    <c:v>05-jun</c:v>
                  </c:pt>
                  <c:pt idx="3126">
                    <c:v>06-jun</c:v>
                  </c:pt>
                  <c:pt idx="3127">
                    <c:v>07-jun</c:v>
                  </c:pt>
                  <c:pt idx="3128">
                    <c:v>08-jun</c:v>
                  </c:pt>
                  <c:pt idx="3129">
                    <c:v>09-jun</c:v>
                  </c:pt>
                  <c:pt idx="3130">
                    <c:v>10-jun</c:v>
                  </c:pt>
                  <c:pt idx="3131">
                    <c:v>11-jun</c:v>
                  </c:pt>
                  <c:pt idx="3132">
                    <c:v>12-jun</c:v>
                  </c:pt>
                  <c:pt idx="3133">
                    <c:v>13-jun</c:v>
                  </c:pt>
                  <c:pt idx="3134">
                    <c:v>14-jun</c:v>
                  </c:pt>
                  <c:pt idx="3135">
                    <c:v>15-jun</c:v>
                  </c:pt>
                  <c:pt idx="3136">
                    <c:v>16-jun</c:v>
                  </c:pt>
                  <c:pt idx="3137">
                    <c:v>17-jun</c:v>
                  </c:pt>
                  <c:pt idx="3138">
                    <c:v>18-jun</c:v>
                  </c:pt>
                  <c:pt idx="3139">
                    <c:v>19-jun</c:v>
                  </c:pt>
                  <c:pt idx="3140">
                    <c:v>20-jun</c:v>
                  </c:pt>
                  <c:pt idx="3141">
                    <c:v>21-jun</c:v>
                  </c:pt>
                  <c:pt idx="3142">
                    <c:v>22-jun</c:v>
                  </c:pt>
                  <c:pt idx="3143">
                    <c:v>23-jun</c:v>
                  </c:pt>
                  <c:pt idx="3144">
                    <c:v>24-jun</c:v>
                  </c:pt>
                  <c:pt idx="3145">
                    <c:v>25-jun</c:v>
                  </c:pt>
                  <c:pt idx="3146">
                    <c:v>26-jun</c:v>
                  </c:pt>
                  <c:pt idx="3147">
                    <c:v>27-jun</c:v>
                  </c:pt>
                  <c:pt idx="3148">
                    <c:v>28-jun</c:v>
                  </c:pt>
                  <c:pt idx="3149">
                    <c:v>29-jun</c:v>
                  </c:pt>
                  <c:pt idx="3150">
                    <c:v>30-jun</c:v>
                  </c:pt>
                  <c:pt idx="3151">
                    <c:v>01-jul</c:v>
                  </c:pt>
                  <c:pt idx="3152">
                    <c:v>02-jul</c:v>
                  </c:pt>
                  <c:pt idx="3153">
                    <c:v>03-jul</c:v>
                  </c:pt>
                  <c:pt idx="3154">
                    <c:v>04-jul</c:v>
                  </c:pt>
                  <c:pt idx="3155">
                    <c:v>05-jul</c:v>
                  </c:pt>
                  <c:pt idx="3156">
                    <c:v>06-jul</c:v>
                  </c:pt>
                  <c:pt idx="3157">
                    <c:v>07-jul</c:v>
                  </c:pt>
                  <c:pt idx="3158">
                    <c:v>08-jul</c:v>
                  </c:pt>
                  <c:pt idx="3159">
                    <c:v>09-jul</c:v>
                  </c:pt>
                  <c:pt idx="3160">
                    <c:v>10-jul</c:v>
                  </c:pt>
                  <c:pt idx="3161">
                    <c:v>11-jul</c:v>
                  </c:pt>
                  <c:pt idx="3162">
                    <c:v>12-jul</c:v>
                  </c:pt>
                  <c:pt idx="3163">
                    <c:v>13-jul</c:v>
                  </c:pt>
                  <c:pt idx="3164">
                    <c:v>14-jul</c:v>
                  </c:pt>
                  <c:pt idx="3165">
                    <c:v>15-jul</c:v>
                  </c:pt>
                  <c:pt idx="3166">
                    <c:v>16-jul</c:v>
                  </c:pt>
                  <c:pt idx="3167">
                    <c:v>17-jul</c:v>
                  </c:pt>
                  <c:pt idx="3168">
                    <c:v>18-jul</c:v>
                  </c:pt>
                  <c:pt idx="3169">
                    <c:v>19-jul</c:v>
                  </c:pt>
                  <c:pt idx="3170">
                    <c:v>20-jul</c:v>
                  </c:pt>
                  <c:pt idx="3171">
                    <c:v>21-jul</c:v>
                  </c:pt>
                  <c:pt idx="3172">
                    <c:v>22-jul</c:v>
                  </c:pt>
                  <c:pt idx="3173">
                    <c:v>23-jul</c:v>
                  </c:pt>
                  <c:pt idx="3174">
                    <c:v>24-jul</c:v>
                  </c:pt>
                  <c:pt idx="3175">
                    <c:v>25-jul</c:v>
                  </c:pt>
                  <c:pt idx="3176">
                    <c:v>26-jul</c:v>
                  </c:pt>
                  <c:pt idx="3177">
                    <c:v>27-jul</c:v>
                  </c:pt>
                  <c:pt idx="3178">
                    <c:v>28-jul</c:v>
                  </c:pt>
                  <c:pt idx="3179">
                    <c:v>29-jul</c:v>
                  </c:pt>
                  <c:pt idx="3180">
                    <c:v>30-jul</c:v>
                  </c:pt>
                  <c:pt idx="3181">
                    <c:v>31-jul</c:v>
                  </c:pt>
                  <c:pt idx="3182">
                    <c:v>01-ago</c:v>
                  </c:pt>
                  <c:pt idx="3183">
                    <c:v>02-ago</c:v>
                  </c:pt>
                  <c:pt idx="3184">
                    <c:v>03-ago</c:v>
                  </c:pt>
                  <c:pt idx="3185">
                    <c:v>04-ago</c:v>
                  </c:pt>
                  <c:pt idx="3186">
                    <c:v>05-ago</c:v>
                  </c:pt>
                  <c:pt idx="3187">
                    <c:v>06-ago</c:v>
                  </c:pt>
                  <c:pt idx="3188">
                    <c:v>07-ago</c:v>
                  </c:pt>
                  <c:pt idx="3189">
                    <c:v>08-ago</c:v>
                  </c:pt>
                  <c:pt idx="3190">
                    <c:v>09-ago</c:v>
                  </c:pt>
                  <c:pt idx="3191">
                    <c:v>10-ago</c:v>
                  </c:pt>
                  <c:pt idx="3192">
                    <c:v>11-ago</c:v>
                  </c:pt>
                  <c:pt idx="3193">
                    <c:v>12-ago</c:v>
                  </c:pt>
                  <c:pt idx="3194">
                    <c:v>13-ago</c:v>
                  </c:pt>
                  <c:pt idx="3195">
                    <c:v>14-ago</c:v>
                  </c:pt>
                  <c:pt idx="3196">
                    <c:v>15-ago</c:v>
                  </c:pt>
                  <c:pt idx="3197">
                    <c:v>16-ago</c:v>
                  </c:pt>
                  <c:pt idx="3198">
                    <c:v>17-ago</c:v>
                  </c:pt>
                  <c:pt idx="3199">
                    <c:v>18-ago</c:v>
                  </c:pt>
                  <c:pt idx="3200">
                    <c:v>19-ago</c:v>
                  </c:pt>
                  <c:pt idx="3201">
                    <c:v>20-ago</c:v>
                  </c:pt>
                  <c:pt idx="3202">
                    <c:v>21-ago</c:v>
                  </c:pt>
                  <c:pt idx="3203">
                    <c:v>22-ago</c:v>
                  </c:pt>
                  <c:pt idx="3204">
                    <c:v>23-ago</c:v>
                  </c:pt>
                  <c:pt idx="3205">
                    <c:v>24-ago</c:v>
                  </c:pt>
                  <c:pt idx="3206">
                    <c:v>25-ago</c:v>
                  </c:pt>
                  <c:pt idx="3207">
                    <c:v>26-ago</c:v>
                  </c:pt>
                  <c:pt idx="3208">
                    <c:v>27-ago</c:v>
                  </c:pt>
                  <c:pt idx="3209">
                    <c:v>28-ago</c:v>
                  </c:pt>
                  <c:pt idx="3210">
                    <c:v>29-ago</c:v>
                  </c:pt>
                  <c:pt idx="3211">
                    <c:v>30-ago</c:v>
                  </c:pt>
                  <c:pt idx="3212">
                    <c:v>31-ago</c:v>
                  </c:pt>
                  <c:pt idx="3213">
                    <c:v>01-sep</c:v>
                  </c:pt>
                  <c:pt idx="3214">
                    <c:v>02-sep</c:v>
                  </c:pt>
                  <c:pt idx="3215">
                    <c:v>03-sep</c:v>
                  </c:pt>
                  <c:pt idx="3216">
                    <c:v>04-sep</c:v>
                  </c:pt>
                  <c:pt idx="3217">
                    <c:v>05-sep</c:v>
                  </c:pt>
                  <c:pt idx="3218">
                    <c:v>06-sep</c:v>
                  </c:pt>
                  <c:pt idx="3219">
                    <c:v>07-sep</c:v>
                  </c:pt>
                  <c:pt idx="3220">
                    <c:v>08-sep</c:v>
                  </c:pt>
                  <c:pt idx="3221">
                    <c:v>09-sep</c:v>
                  </c:pt>
                  <c:pt idx="3222">
                    <c:v>10-sep</c:v>
                  </c:pt>
                  <c:pt idx="3223">
                    <c:v>11-sep</c:v>
                  </c:pt>
                  <c:pt idx="3224">
                    <c:v>12-sep</c:v>
                  </c:pt>
                  <c:pt idx="3225">
                    <c:v>13-sep</c:v>
                  </c:pt>
                  <c:pt idx="3226">
                    <c:v>14-sep</c:v>
                  </c:pt>
                  <c:pt idx="3227">
                    <c:v>15-sep</c:v>
                  </c:pt>
                  <c:pt idx="3228">
                    <c:v>16-sep</c:v>
                  </c:pt>
                  <c:pt idx="3229">
                    <c:v>17-sep</c:v>
                  </c:pt>
                  <c:pt idx="3230">
                    <c:v>18-sep</c:v>
                  </c:pt>
                  <c:pt idx="3231">
                    <c:v>19-sep</c:v>
                  </c:pt>
                  <c:pt idx="3232">
                    <c:v>20-sep</c:v>
                  </c:pt>
                  <c:pt idx="3233">
                    <c:v>21-sep</c:v>
                  </c:pt>
                  <c:pt idx="3234">
                    <c:v>22-sep</c:v>
                  </c:pt>
                  <c:pt idx="3235">
                    <c:v>23-sep</c:v>
                  </c:pt>
                  <c:pt idx="3236">
                    <c:v>24-sep</c:v>
                  </c:pt>
                  <c:pt idx="3237">
                    <c:v>25-sep</c:v>
                  </c:pt>
                  <c:pt idx="3238">
                    <c:v>26-sep</c:v>
                  </c:pt>
                  <c:pt idx="3239">
                    <c:v>27-sep</c:v>
                  </c:pt>
                  <c:pt idx="3240">
                    <c:v>28-sep</c:v>
                  </c:pt>
                  <c:pt idx="3241">
                    <c:v>29-sep</c:v>
                  </c:pt>
                  <c:pt idx="3242">
                    <c:v>30-sep</c:v>
                  </c:pt>
                  <c:pt idx="3243">
                    <c:v>01-oct</c:v>
                  </c:pt>
                  <c:pt idx="3244">
                    <c:v>02-oct</c:v>
                  </c:pt>
                  <c:pt idx="3245">
                    <c:v>03-oct</c:v>
                  </c:pt>
                  <c:pt idx="3246">
                    <c:v>04-oct</c:v>
                  </c:pt>
                  <c:pt idx="3247">
                    <c:v>05-oct</c:v>
                  </c:pt>
                  <c:pt idx="3248">
                    <c:v>06-oct</c:v>
                  </c:pt>
                  <c:pt idx="3249">
                    <c:v>07-oct</c:v>
                  </c:pt>
                  <c:pt idx="3250">
                    <c:v>08-oct</c:v>
                  </c:pt>
                  <c:pt idx="3251">
                    <c:v>09-oct</c:v>
                  </c:pt>
                  <c:pt idx="3252">
                    <c:v>10-oct</c:v>
                  </c:pt>
                  <c:pt idx="3253">
                    <c:v>11-oct</c:v>
                  </c:pt>
                  <c:pt idx="3254">
                    <c:v>12-oct</c:v>
                  </c:pt>
                  <c:pt idx="3255">
                    <c:v>13-oct</c:v>
                  </c:pt>
                  <c:pt idx="3256">
                    <c:v>14-oct</c:v>
                  </c:pt>
                  <c:pt idx="3257">
                    <c:v>15-oct</c:v>
                  </c:pt>
                  <c:pt idx="3258">
                    <c:v>16-oct</c:v>
                  </c:pt>
                  <c:pt idx="3259">
                    <c:v>17-oct</c:v>
                  </c:pt>
                  <c:pt idx="3260">
                    <c:v>18-oct</c:v>
                  </c:pt>
                  <c:pt idx="3261">
                    <c:v>19-oct</c:v>
                  </c:pt>
                  <c:pt idx="3262">
                    <c:v>20-oct</c:v>
                  </c:pt>
                  <c:pt idx="3263">
                    <c:v>21-oct</c:v>
                  </c:pt>
                  <c:pt idx="3264">
                    <c:v>22-oct</c:v>
                  </c:pt>
                  <c:pt idx="3265">
                    <c:v>23-oct</c:v>
                  </c:pt>
                  <c:pt idx="3266">
                    <c:v>24-oct</c:v>
                  </c:pt>
                  <c:pt idx="3267">
                    <c:v>25-oct</c:v>
                  </c:pt>
                  <c:pt idx="3268">
                    <c:v>26-oct</c:v>
                  </c:pt>
                  <c:pt idx="3269">
                    <c:v>27-oct</c:v>
                  </c:pt>
                  <c:pt idx="3270">
                    <c:v>28-oct</c:v>
                  </c:pt>
                  <c:pt idx="3271">
                    <c:v>29-oct</c:v>
                  </c:pt>
                  <c:pt idx="3272">
                    <c:v>30-oct</c:v>
                  </c:pt>
                  <c:pt idx="3273">
                    <c:v>31-oct</c:v>
                  </c:pt>
                  <c:pt idx="3274">
                    <c:v>01-nov</c:v>
                  </c:pt>
                  <c:pt idx="3275">
                    <c:v>02-nov</c:v>
                  </c:pt>
                  <c:pt idx="3276">
                    <c:v>03-nov</c:v>
                  </c:pt>
                  <c:pt idx="3277">
                    <c:v>04-nov</c:v>
                  </c:pt>
                  <c:pt idx="3278">
                    <c:v>05-nov</c:v>
                  </c:pt>
                  <c:pt idx="3279">
                    <c:v>06-nov</c:v>
                  </c:pt>
                  <c:pt idx="3280">
                    <c:v>07-nov</c:v>
                  </c:pt>
                  <c:pt idx="3281">
                    <c:v>08-nov</c:v>
                  </c:pt>
                  <c:pt idx="3282">
                    <c:v>09-nov</c:v>
                  </c:pt>
                  <c:pt idx="3283">
                    <c:v>10-nov</c:v>
                  </c:pt>
                  <c:pt idx="3284">
                    <c:v>11-nov</c:v>
                  </c:pt>
                  <c:pt idx="3285">
                    <c:v>12-nov</c:v>
                  </c:pt>
                  <c:pt idx="3286">
                    <c:v>13-nov</c:v>
                  </c:pt>
                  <c:pt idx="3287">
                    <c:v>14-nov</c:v>
                  </c:pt>
                  <c:pt idx="3288">
                    <c:v>15-nov</c:v>
                  </c:pt>
                  <c:pt idx="3289">
                    <c:v>16-nov</c:v>
                  </c:pt>
                  <c:pt idx="3290">
                    <c:v>17-nov</c:v>
                  </c:pt>
                  <c:pt idx="3291">
                    <c:v>18-nov</c:v>
                  </c:pt>
                  <c:pt idx="3292">
                    <c:v>19-nov</c:v>
                  </c:pt>
                  <c:pt idx="3293">
                    <c:v>20-nov</c:v>
                  </c:pt>
                  <c:pt idx="3294">
                    <c:v>21-nov</c:v>
                  </c:pt>
                  <c:pt idx="3295">
                    <c:v>22-nov</c:v>
                  </c:pt>
                  <c:pt idx="3296">
                    <c:v>23-nov</c:v>
                  </c:pt>
                  <c:pt idx="3297">
                    <c:v>24-nov</c:v>
                  </c:pt>
                  <c:pt idx="3298">
                    <c:v>25-nov</c:v>
                  </c:pt>
                  <c:pt idx="3299">
                    <c:v>26-nov</c:v>
                  </c:pt>
                  <c:pt idx="3300">
                    <c:v>27-nov</c:v>
                  </c:pt>
                  <c:pt idx="3301">
                    <c:v>28-nov</c:v>
                  </c:pt>
                  <c:pt idx="3302">
                    <c:v>29-nov</c:v>
                  </c:pt>
                  <c:pt idx="3303">
                    <c:v>30-nov</c:v>
                  </c:pt>
                  <c:pt idx="3304">
                    <c:v>01-dic</c:v>
                  </c:pt>
                  <c:pt idx="3305">
                    <c:v>02-dic</c:v>
                  </c:pt>
                  <c:pt idx="3306">
                    <c:v>03-dic</c:v>
                  </c:pt>
                  <c:pt idx="3307">
                    <c:v>04-dic</c:v>
                  </c:pt>
                  <c:pt idx="3308">
                    <c:v>05-dic</c:v>
                  </c:pt>
                  <c:pt idx="3309">
                    <c:v>06-dic</c:v>
                  </c:pt>
                  <c:pt idx="3310">
                    <c:v>07-dic</c:v>
                  </c:pt>
                  <c:pt idx="3311">
                    <c:v>08-dic</c:v>
                  </c:pt>
                  <c:pt idx="3312">
                    <c:v>09-dic</c:v>
                  </c:pt>
                  <c:pt idx="3313">
                    <c:v>10-dic</c:v>
                  </c:pt>
                  <c:pt idx="3314">
                    <c:v>11-dic</c:v>
                  </c:pt>
                  <c:pt idx="3315">
                    <c:v>12-dic</c:v>
                  </c:pt>
                  <c:pt idx="3316">
                    <c:v>13-dic</c:v>
                  </c:pt>
                  <c:pt idx="3317">
                    <c:v>14-dic</c:v>
                  </c:pt>
                  <c:pt idx="3318">
                    <c:v>15-dic</c:v>
                  </c:pt>
                  <c:pt idx="3319">
                    <c:v>16-dic</c:v>
                  </c:pt>
                  <c:pt idx="3320">
                    <c:v>17-dic</c:v>
                  </c:pt>
                  <c:pt idx="3321">
                    <c:v>18-dic</c:v>
                  </c:pt>
                  <c:pt idx="3322">
                    <c:v>19-dic</c:v>
                  </c:pt>
                  <c:pt idx="3323">
                    <c:v>20-dic</c:v>
                  </c:pt>
                  <c:pt idx="3324">
                    <c:v>21-dic</c:v>
                  </c:pt>
                  <c:pt idx="3325">
                    <c:v>22-dic</c:v>
                  </c:pt>
                  <c:pt idx="3326">
                    <c:v>23-dic</c:v>
                  </c:pt>
                  <c:pt idx="3327">
                    <c:v>24-dic</c:v>
                  </c:pt>
                  <c:pt idx="3328">
                    <c:v>25-dic</c:v>
                  </c:pt>
                  <c:pt idx="3329">
                    <c:v>26-dic</c:v>
                  </c:pt>
                  <c:pt idx="3330">
                    <c:v>27-dic</c:v>
                  </c:pt>
                  <c:pt idx="3331">
                    <c:v>28-dic</c:v>
                  </c:pt>
                  <c:pt idx="3332">
                    <c:v>29-dic</c:v>
                  </c:pt>
                  <c:pt idx="3333">
                    <c:v>30-dic</c:v>
                  </c:pt>
                  <c:pt idx="3334">
                    <c:v>31-dic</c:v>
                  </c:pt>
                  <c:pt idx="3335">
                    <c:v>01-ene</c:v>
                  </c:pt>
                  <c:pt idx="3336">
                    <c:v>02-ene</c:v>
                  </c:pt>
                  <c:pt idx="3337">
                    <c:v>03-ene</c:v>
                  </c:pt>
                  <c:pt idx="3338">
                    <c:v>04-ene</c:v>
                  </c:pt>
                  <c:pt idx="3339">
                    <c:v>05-ene</c:v>
                  </c:pt>
                  <c:pt idx="3340">
                    <c:v>06-ene</c:v>
                  </c:pt>
                  <c:pt idx="3341">
                    <c:v>07-ene</c:v>
                  </c:pt>
                  <c:pt idx="3342">
                    <c:v>08-ene</c:v>
                  </c:pt>
                  <c:pt idx="3343">
                    <c:v>09-ene</c:v>
                  </c:pt>
                  <c:pt idx="3344">
                    <c:v>10-ene</c:v>
                  </c:pt>
                  <c:pt idx="3345">
                    <c:v>11-ene</c:v>
                  </c:pt>
                  <c:pt idx="3346">
                    <c:v>12-ene</c:v>
                  </c:pt>
                  <c:pt idx="3347">
                    <c:v>13-ene</c:v>
                  </c:pt>
                  <c:pt idx="3348">
                    <c:v>14-ene</c:v>
                  </c:pt>
                  <c:pt idx="3349">
                    <c:v>15-ene</c:v>
                  </c:pt>
                  <c:pt idx="3350">
                    <c:v>16-ene</c:v>
                  </c:pt>
                  <c:pt idx="3351">
                    <c:v>17-ene</c:v>
                  </c:pt>
                  <c:pt idx="3352">
                    <c:v>18-ene</c:v>
                  </c:pt>
                  <c:pt idx="3353">
                    <c:v>19-ene</c:v>
                  </c:pt>
                  <c:pt idx="3354">
                    <c:v>20-ene</c:v>
                  </c:pt>
                  <c:pt idx="3355">
                    <c:v>21-ene</c:v>
                  </c:pt>
                  <c:pt idx="3356">
                    <c:v>22-ene</c:v>
                  </c:pt>
                  <c:pt idx="3357">
                    <c:v>23-ene</c:v>
                  </c:pt>
                  <c:pt idx="3358">
                    <c:v>24-ene</c:v>
                  </c:pt>
                  <c:pt idx="3359">
                    <c:v>25-ene</c:v>
                  </c:pt>
                  <c:pt idx="3360">
                    <c:v>26-ene</c:v>
                  </c:pt>
                  <c:pt idx="3361">
                    <c:v>27-ene</c:v>
                  </c:pt>
                  <c:pt idx="3362">
                    <c:v>28-ene</c:v>
                  </c:pt>
                  <c:pt idx="3363">
                    <c:v>29-ene</c:v>
                  </c:pt>
                  <c:pt idx="3364">
                    <c:v>30-ene</c:v>
                  </c:pt>
                  <c:pt idx="3365">
                    <c:v>31-ene</c:v>
                  </c:pt>
                  <c:pt idx="3366">
                    <c:v>01-feb</c:v>
                  </c:pt>
                  <c:pt idx="3367">
                    <c:v>02-feb</c:v>
                  </c:pt>
                  <c:pt idx="3368">
                    <c:v>03-feb</c:v>
                  </c:pt>
                  <c:pt idx="3369">
                    <c:v>04-feb</c:v>
                  </c:pt>
                  <c:pt idx="3370">
                    <c:v>05-feb</c:v>
                  </c:pt>
                  <c:pt idx="3371">
                    <c:v>06-feb</c:v>
                  </c:pt>
                  <c:pt idx="3372">
                    <c:v>07-feb</c:v>
                  </c:pt>
                  <c:pt idx="3373">
                    <c:v>08-feb</c:v>
                  </c:pt>
                  <c:pt idx="3374">
                    <c:v>09-feb</c:v>
                  </c:pt>
                  <c:pt idx="3375">
                    <c:v>10-feb</c:v>
                  </c:pt>
                  <c:pt idx="3376">
                    <c:v>11-feb</c:v>
                  </c:pt>
                  <c:pt idx="3377">
                    <c:v>12-feb</c:v>
                  </c:pt>
                  <c:pt idx="3378">
                    <c:v>13-feb</c:v>
                  </c:pt>
                  <c:pt idx="3379">
                    <c:v>14-feb</c:v>
                  </c:pt>
                  <c:pt idx="3380">
                    <c:v>15-feb</c:v>
                  </c:pt>
                  <c:pt idx="3381">
                    <c:v>16-feb</c:v>
                  </c:pt>
                  <c:pt idx="3382">
                    <c:v>17-feb</c:v>
                  </c:pt>
                  <c:pt idx="3383">
                    <c:v>18-feb</c:v>
                  </c:pt>
                  <c:pt idx="3384">
                    <c:v>19-feb</c:v>
                  </c:pt>
                  <c:pt idx="3385">
                    <c:v>20-feb</c:v>
                  </c:pt>
                  <c:pt idx="3386">
                    <c:v>21-feb</c:v>
                  </c:pt>
                  <c:pt idx="3387">
                    <c:v>22-feb</c:v>
                  </c:pt>
                  <c:pt idx="3388">
                    <c:v>23-feb</c:v>
                  </c:pt>
                  <c:pt idx="3389">
                    <c:v>24-feb</c:v>
                  </c:pt>
                  <c:pt idx="3390">
                    <c:v>25-feb</c:v>
                  </c:pt>
                  <c:pt idx="3391">
                    <c:v>26-feb</c:v>
                  </c:pt>
                  <c:pt idx="3392">
                    <c:v>27-feb</c:v>
                  </c:pt>
                  <c:pt idx="3393">
                    <c:v>28-feb</c:v>
                  </c:pt>
                  <c:pt idx="3394">
                    <c:v>01-mar</c:v>
                  </c:pt>
                  <c:pt idx="3395">
                    <c:v>02-mar</c:v>
                  </c:pt>
                  <c:pt idx="3396">
                    <c:v>03-mar</c:v>
                  </c:pt>
                  <c:pt idx="3397">
                    <c:v>04-mar</c:v>
                  </c:pt>
                  <c:pt idx="3398">
                    <c:v>05-mar</c:v>
                  </c:pt>
                  <c:pt idx="3399">
                    <c:v>06-mar</c:v>
                  </c:pt>
                  <c:pt idx="3400">
                    <c:v>07-mar</c:v>
                  </c:pt>
                  <c:pt idx="3401">
                    <c:v>08-mar</c:v>
                  </c:pt>
                  <c:pt idx="3402">
                    <c:v>09-mar</c:v>
                  </c:pt>
                  <c:pt idx="3403">
                    <c:v>10-mar</c:v>
                  </c:pt>
                  <c:pt idx="3404">
                    <c:v>11-mar</c:v>
                  </c:pt>
                  <c:pt idx="3405">
                    <c:v>12-mar</c:v>
                  </c:pt>
                  <c:pt idx="3406">
                    <c:v>13-mar</c:v>
                  </c:pt>
                  <c:pt idx="3407">
                    <c:v>14-mar</c:v>
                  </c:pt>
                  <c:pt idx="3408">
                    <c:v>15-mar</c:v>
                  </c:pt>
                  <c:pt idx="3409">
                    <c:v>16-mar</c:v>
                  </c:pt>
                  <c:pt idx="3410">
                    <c:v>17-mar</c:v>
                  </c:pt>
                  <c:pt idx="3411">
                    <c:v>18-mar</c:v>
                  </c:pt>
                  <c:pt idx="3412">
                    <c:v>19-mar</c:v>
                  </c:pt>
                  <c:pt idx="3413">
                    <c:v>20-mar</c:v>
                  </c:pt>
                  <c:pt idx="3414">
                    <c:v>21-mar</c:v>
                  </c:pt>
                  <c:pt idx="3415">
                    <c:v>22-mar</c:v>
                  </c:pt>
                  <c:pt idx="3416">
                    <c:v>23-mar</c:v>
                  </c:pt>
                  <c:pt idx="3417">
                    <c:v>24-mar</c:v>
                  </c:pt>
                  <c:pt idx="3418">
                    <c:v>25-mar</c:v>
                  </c:pt>
                  <c:pt idx="3419">
                    <c:v>26-mar</c:v>
                  </c:pt>
                  <c:pt idx="3420">
                    <c:v>27-mar</c:v>
                  </c:pt>
                  <c:pt idx="3421">
                    <c:v>28-mar</c:v>
                  </c:pt>
                  <c:pt idx="3422">
                    <c:v>29-mar</c:v>
                  </c:pt>
                  <c:pt idx="3423">
                    <c:v>30-mar</c:v>
                  </c:pt>
                  <c:pt idx="3424">
                    <c:v>31-mar</c:v>
                  </c:pt>
                  <c:pt idx="3425">
                    <c:v>01-abr</c:v>
                  </c:pt>
                  <c:pt idx="3426">
                    <c:v>02-abr</c:v>
                  </c:pt>
                  <c:pt idx="3427">
                    <c:v>03-abr</c:v>
                  </c:pt>
                  <c:pt idx="3428">
                    <c:v>04-abr</c:v>
                  </c:pt>
                  <c:pt idx="3429">
                    <c:v>05-abr</c:v>
                  </c:pt>
                  <c:pt idx="3430">
                    <c:v>06-abr</c:v>
                  </c:pt>
                  <c:pt idx="3431">
                    <c:v>07-abr</c:v>
                  </c:pt>
                  <c:pt idx="3432">
                    <c:v>08-abr</c:v>
                  </c:pt>
                  <c:pt idx="3433">
                    <c:v>09-abr</c:v>
                  </c:pt>
                  <c:pt idx="3434">
                    <c:v>10-abr</c:v>
                  </c:pt>
                  <c:pt idx="3435">
                    <c:v>11-abr</c:v>
                  </c:pt>
                  <c:pt idx="3436">
                    <c:v>12-abr</c:v>
                  </c:pt>
                  <c:pt idx="3437">
                    <c:v>13-abr</c:v>
                  </c:pt>
                  <c:pt idx="3438">
                    <c:v>14-abr</c:v>
                  </c:pt>
                  <c:pt idx="3439">
                    <c:v>15-abr</c:v>
                  </c:pt>
                  <c:pt idx="3440">
                    <c:v>16-abr</c:v>
                  </c:pt>
                  <c:pt idx="3441">
                    <c:v>17-abr</c:v>
                  </c:pt>
                  <c:pt idx="3442">
                    <c:v>18-abr</c:v>
                  </c:pt>
                  <c:pt idx="3443">
                    <c:v>19-abr</c:v>
                  </c:pt>
                  <c:pt idx="3444">
                    <c:v>20-abr</c:v>
                  </c:pt>
                  <c:pt idx="3445">
                    <c:v>21-abr</c:v>
                  </c:pt>
                  <c:pt idx="3446">
                    <c:v>22-abr</c:v>
                  </c:pt>
                  <c:pt idx="3447">
                    <c:v>23-abr</c:v>
                  </c:pt>
                  <c:pt idx="3448">
                    <c:v>24-abr</c:v>
                  </c:pt>
                  <c:pt idx="3449">
                    <c:v>25-abr</c:v>
                  </c:pt>
                  <c:pt idx="3450">
                    <c:v>26-abr</c:v>
                  </c:pt>
                  <c:pt idx="3451">
                    <c:v>27-abr</c:v>
                  </c:pt>
                  <c:pt idx="3452">
                    <c:v>28-abr</c:v>
                  </c:pt>
                  <c:pt idx="3453">
                    <c:v>29-abr</c:v>
                  </c:pt>
                  <c:pt idx="3454">
                    <c:v>30-abr</c:v>
                  </c:pt>
                  <c:pt idx="3455">
                    <c:v>01-may</c:v>
                  </c:pt>
                  <c:pt idx="3456">
                    <c:v>02-may</c:v>
                  </c:pt>
                  <c:pt idx="3457">
                    <c:v>03-may</c:v>
                  </c:pt>
                  <c:pt idx="3458">
                    <c:v>04-may</c:v>
                  </c:pt>
                  <c:pt idx="3459">
                    <c:v>05-may</c:v>
                  </c:pt>
                  <c:pt idx="3460">
                    <c:v>06-may</c:v>
                  </c:pt>
                  <c:pt idx="3461">
                    <c:v>07-may</c:v>
                  </c:pt>
                  <c:pt idx="3462">
                    <c:v>08-may</c:v>
                  </c:pt>
                  <c:pt idx="3463">
                    <c:v>09-may</c:v>
                  </c:pt>
                  <c:pt idx="3464">
                    <c:v>10-may</c:v>
                  </c:pt>
                  <c:pt idx="3465">
                    <c:v>11-may</c:v>
                  </c:pt>
                  <c:pt idx="3466">
                    <c:v>12-may</c:v>
                  </c:pt>
                  <c:pt idx="3467">
                    <c:v>13-may</c:v>
                  </c:pt>
                  <c:pt idx="3468">
                    <c:v>14-may</c:v>
                  </c:pt>
                  <c:pt idx="3469">
                    <c:v>15-may</c:v>
                  </c:pt>
                  <c:pt idx="3470">
                    <c:v>16-may</c:v>
                  </c:pt>
                  <c:pt idx="3471">
                    <c:v>17-may</c:v>
                  </c:pt>
                  <c:pt idx="3472">
                    <c:v>18-may</c:v>
                  </c:pt>
                  <c:pt idx="3473">
                    <c:v>19-may</c:v>
                  </c:pt>
                  <c:pt idx="3474">
                    <c:v>20-may</c:v>
                  </c:pt>
                  <c:pt idx="3475">
                    <c:v>21-may</c:v>
                  </c:pt>
                  <c:pt idx="3476">
                    <c:v>22-may</c:v>
                  </c:pt>
                  <c:pt idx="3477">
                    <c:v>23-may</c:v>
                  </c:pt>
                  <c:pt idx="3478">
                    <c:v>24-may</c:v>
                  </c:pt>
                  <c:pt idx="3479">
                    <c:v>25-may</c:v>
                  </c:pt>
                  <c:pt idx="3480">
                    <c:v>26-may</c:v>
                  </c:pt>
                  <c:pt idx="3481">
                    <c:v>27-may</c:v>
                  </c:pt>
                  <c:pt idx="3482">
                    <c:v>28-may</c:v>
                  </c:pt>
                  <c:pt idx="3483">
                    <c:v>29-may</c:v>
                  </c:pt>
                  <c:pt idx="3484">
                    <c:v>30-may</c:v>
                  </c:pt>
                  <c:pt idx="3485">
                    <c:v>31-may</c:v>
                  </c:pt>
                  <c:pt idx="3486">
                    <c:v>01-jun</c:v>
                  </c:pt>
                  <c:pt idx="3487">
                    <c:v>02-jun</c:v>
                  </c:pt>
                  <c:pt idx="3488">
                    <c:v>03-jun</c:v>
                  </c:pt>
                  <c:pt idx="3489">
                    <c:v>04-jun</c:v>
                  </c:pt>
                  <c:pt idx="3490">
                    <c:v>05-jun</c:v>
                  </c:pt>
                  <c:pt idx="3491">
                    <c:v>06-jun</c:v>
                  </c:pt>
                  <c:pt idx="3492">
                    <c:v>07-jun</c:v>
                  </c:pt>
                  <c:pt idx="3493">
                    <c:v>08-jun</c:v>
                  </c:pt>
                  <c:pt idx="3494">
                    <c:v>09-jun</c:v>
                  </c:pt>
                  <c:pt idx="3495">
                    <c:v>10-jun</c:v>
                  </c:pt>
                  <c:pt idx="3496">
                    <c:v>11-jun</c:v>
                  </c:pt>
                  <c:pt idx="3497">
                    <c:v>12-jun</c:v>
                  </c:pt>
                  <c:pt idx="3498">
                    <c:v>13-jun</c:v>
                  </c:pt>
                  <c:pt idx="3499">
                    <c:v>14-jun</c:v>
                  </c:pt>
                  <c:pt idx="3500">
                    <c:v>15-jun</c:v>
                  </c:pt>
                  <c:pt idx="3501">
                    <c:v>16-jun</c:v>
                  </c:pt>
                  <c:pt idx="3502">
                    <c:v>17-jun</c:v>
                  </c:pt>
                  <c:pt idx="3503">
                    <c:v>18-jun</c:v>
                  </c:pt>
                  <c:pt idx="3504">
                    <c:v>19-jun</c:v>
                  </c:pt>
                  <c:pt idx="3505">
                    <c:v>20-jun</c:v>
                  </c:pt>
                  <c:pt idx="3506">
                    <c:v>21-jun</c:v>
                  </c:pt>
                  <c:pt idx="3507">
                    <c:v>22-jun</c:v>
                  </c:pt>
                  <c:pt idx="3508">
                    <c:v>23-jun</c:v>
                  </c:pt>
                  <c:pt idx="3509">
                    <c:v>24-jun</c:v>
                  </c:pt>
                  <c:pt idx="3510">
                    <c:v>25-jun</c:v>
                  </c:pt>
                  <c:pt idx="3511">
                    <c:v>26-jun</c:v>
                  </c:pt>
                  <c:pt idx="3512">
                    <c:v>27-jun</c:v>
                  </c:pt>
                  <c:pt idx="3513">
                    <c:v>28-jun</c:v>
                  </c:pt>
                  <c:pt idx="3514">
                    <c:v>29-jun</c:v>
                  </c:pt>
                  <c:pt idx="3515">
                    <c:v>30-jun</c:v>
                  </c:pt>
                  <c:pt idx="3516">
                    <c:v>01-jul</c:v>
                  </c:pt>
                  <c:pt idx="3517">
                    <c:v>02-jul</c:v>
                  </c:pt>
                  <c:pt idx="3518">
                    <c:v>03-jul</c:v>
                  </c:pt>
                  <c:pt idx="3519">
                    <c:v>04-jul</c:v>
                  </c:pt>
                  <c:pt idx="3520">
                    <c:v>05-jul</c:v>
                  </c:pt>
                  <c:pt idx="3521">
                    <c:v>06-jul</c:v>
                  </c:pt>
                  <c:pt idx="3522">
                    <c:v>07-jul</c:v>
                  </c:pt>
                  <c:pt idx="3523">
                    <c:v>08-jul</c:v>
                  </c:pt>
                  <c:pt idx="3524">
                    <c:v>09-jul</c:v>
                  </c:pt>
                  <c:pt idx="3525">
                    <c:v>10-jul</c:v>
                  </c:pt>
                  <c:pt idx="3526">
                    <c:v>11-jul</c:v>
                  </c:pt>
                  <c:pt idx="3527">
                    <c:v>12-jul</c:v>
                  </c:pt>
                  <c:pt idx="3528">
                    <c:v>13-jul</c:v>
                  </c:pt>
                  <c:pt idx="3529">
                    <c:v>14-jul</c:v>
                  </c:pt>
                  <c:pt idx="3530">
                    <c:v>15-jul</c:v>
                  </c:pt>
                  <c:pt idx="3531">
                    <c:v>16-jul</c:v>
                  </c:pt>
                  <c:pt idx="3532">
                    <c:v>17-jul</c:v>
                  </c:pt>
                  <c:pt idx="3533">
                    <c:v>18-jul</c:v>
                  </c:pt>
                  <c:pt idx="3534">
                    <c:v>19-jul</c:v>
                  </c:pt>
                  <c:pt idx="3535">
                    <c:v>20-jul</c:v>
                  </c:pt>
                  <c:pt idx="3536">
                    <c:v>21-jul</c:v>
                  </c:pt>
                  <c:pt idx="3537">
                    <c:v>22-jul</c:v>
                  </c:pt>
                  <c:pt idx="3538">
                    <c:v>23-jul</c:v>
                  </c:pt>
                  <c:pt idx="3539">
                    <c:v>24-jul</c:v>
                  </c:pt>
                  <c:pt idx="3540">
                    <c:v>25-jul</c:v>
                  </c:pt>
                  <c:pt idx="3541">
                    <c:v>26-jul</c:v>
                  </c:pt>
                  <c:pt idx="3542">
                    <c:v>27-jul</c:v>
                  </c:pt>
                  <c:pt idx="3543">
                    <c:v>28-jul</c:v>
                  </c:pt>
                  <c:pt idx="3544">
                    <c:v>29-jul</c:v>
                  </c:pt>
                  <c:pt idx="3545">
                    <c:v>30-jul</c:v>
                  </c:pt>
                  <c:pt idx="3546">
                    <c:v>31-jul</c:v>
                  </c:pt>
                  <c:pt idx="3547">
                    <c:v>01-ago</c:v>
                  </c:pt>
                  <c:pt idx="3548">
                    <c:v>02-ago</c:v>
                  </c:pt>
                  <c:pt idx="3549">
                    <c:v>03-ago</c:v>
                  </c:pt>
                  <c:pt idx="3550">
                    <c:v>04-ago</c:v>
                  </c:pt>
                  <c:pt idx="3551">
                    <c:v>05-ago</c:v>
                  </c:pt>
                  <c:pt idx="3552">
                    <c:v>06-ago</c:v>
                  </c:pt>
                  <c:pt idx="3553">
                    <c:v>07-ago</c:v>
                  </c:pt>
                  <c:pt idx="3554">
                    <c:v>08-ago</c:v>
                  </c:pt>
                  <c:pt idx="3555">
                    <c:v>09-ago</c:v>
                  </c:pt>
                  <c:pt idx="3556">
                    <c:v>10-ago</c:v>
                  </c:pt>
                  <c:pt idx="3557">
                    <c:v>11-ago</c:v>
                  </c:pt>
                  <c:pt idx="3558">
                    <c:v>12-ago</c:v>
                  </c:pt>
                  <c:pt idx="3559">
                    <c:v>13-ago</c:v>
                  </c:pt>
                  <c:pt idx="3560">
                    <c:v>14-ago</c:v>
                  </c:pt>
                  <c:pt idx="3561">
                    <c:v>15-ago</c:v>
                  </c:pt>
                  <c:pt idx="3562">
                    <c:v>16-ago</c:v>
                  </c:pt>
                  <c:pt idx="3563">
                    <c:v>17-ago</c:v>
                  </c:pt>
                  <c:pt idx="3564">
                    <c:v>18-ago</c:v>
                  </c:pt>
                  <c:pt idx="3565">
                    <c:v>19-ago</c:v>
                  </c:pt>
                  <c:pt idx="3566">
                    <c:v>20-ago</c:v>
                  </c:pt>
                  <c:pt idx="3567">
                    <c:v>21-ago</c:v>
                  </c:pt>
                  <c:pt idx="3568">
                    <c:v>22-ago</c:v>
                  </c:pt>
                  <c:pt idx="3569">
                    <c:v>23-ago</c:v>
                  </c:pt>
                  <c:pt idx="3570">
                    <c:v>24-ago</c:v>
                  </c:pt>
                  <c:pt idx="3571">
                    <c:v>25-ago</c:v>
                  </c:pt>
                  <c:pt idx="3572">
                    <c:v>26-ago</c:v>
                  </c:pt>
                  <c:pt idx="3573">
                    <c:v>27-ago</c:v>
                  </c:pt>
                  <c:pt idx="3574">
                    <c:v>28-ago</c:v>
                  </c:pt>
                  <c:pt idx="3575">
                    <c:v>29-ago</c:v>
                  </c:pt>
                  <c:pt idx="3576">
                    <c:v>30-ago</c:v>
                  </c:pt>
                  <c:pt idx="3577">
                    <c:v>31-ago</c:v>
                  </c:pt>
                  <c:pt idx="3578">
                    <c:v>01-sep</c:v>
                  </c:pt>
                  <c:pt idx="3579">
                    <c:v>02-sep</c:v>
                  </c:pt>
                  <c:pt idx="3580">
                    <c:v>03-sep</c:v>
                  </c:pt>
                  <c:pt idx="3581">
                    <c:v>04-sep</c:v>
                  </c:pt>
                  <c:pt idx="3582">
                    <c:v>05-sep</c:v>
                  </c:pt>
                  <c:pt idx="3583">
                    <c:v>06-sep</c:v>
                  </c:pt>
                  <c:pt idx="3584">
                    <c:v>07-sep</c:v>
                  </c:pt>
                  <c:pt idx="3585">
                    <c:v>08-sep</c:v>
                  </c:pt>
                  <c:pt idx="3586">
                    <c:v>09-sep</c:v>
                  </c:pt>
                  <c:pt idx="3587">
                    <c:v>10-sep</c:v>
                  </c:pt>
                  <c:pt idx="3588">
                    <c:v>11-sep</c:v>
                  </c:pt>
                  <c:pt idx="3589">
                    <c:v>12-sep</c:v>
                  </c:pt>
                  <c:pt idx="3590">
                    <c:v>13-sep</c:v>
                  </c:pt>
                  <c:pt idx="3591">
                    <c:v>14-sep</c:v>
                  </c:pt>
                  <c:pt idx="3592">
                    <c:v>15-sep</c:v>
                  </c:pt>
                  <c:pt idx="3593">
                    <c:v>16-sep</c:v>
                  </c:pt>
                  <c:pt idx="3594">
                    <c:v>17-sep</c:v>
                  </c:pt>
                  <c:pt idx="3595">
                    <c:v>18-sep</c:v>
                  </c:pt>
                  <c:pt idx="3596">
                    <c:v>19-sep</c:v>
                  </c:pt>
                  <c:pt idx="3597">
                    <c:v>20-sep</c:v>
                  </c:pt>
                  <c:pt idx="3598">
                    <c:v>21-sep</c:v>
                  </c:pt>
                  <c:pt idx="3599">
                    <c:v>22-sep</c:v>
                  </c:pt>
                  <c:pt idx="3600">
                    <c:v>23-sep</c:v>
                  </c:pt>
                  <c:pt idx="3601">
                    <c:v>24-sep</c:v>
                  </c:pt>
                  <c:pt idx="3602">
                    <c:v>25-sep</c:v>
                  </c:pt>
                  <c:pt idx="3603">
                    <c:v>26-sep</c:v>
                  </c:pt>
                  <c:pt idx="3604">
                    <c:v>27-sep</c:v>
                  </c:pt>
                  <c:pt idx="3605">
                    <c:v>28-sep</c:v>
                  </c:pt>
                  <c:pt idx="3606">
                    <c:v>29-sep</c:v>
                  </c:pt>
                  <c:pt idx="3607">
                    <c:v>30-sep</c:v>
                  </c:pt>
                  <c:pt idx="3608">
                    <c:v>01-oct</c:v>
                  </c:pt>
                  <c:pt idx="3609">
                    <c:v>02-oct</c:v>
                  </c:pt>
                  <c:pt idx="3610">
                    <c:v>03-oct</c:v>
                  </c:pt>
                  <c:pt idx="3611">
                    <c:v>04-oct</c:v>
                  </c:pt>
                  <c:pt idx="3612">
                    <c:v>05-oct</c:v>
                  </c:pt>
                  <c:pt idx="3613">
                    <c:v>06-oct</c:v>
                  </c:pt>
                  <c:pt idx="3614">
                    <c:v>07-oct</c:v>
                  </c:pt>
                  <c:pt idx="3615">
                    <c:v>08-oct</c:v>
                  </c:pt>
                  <c:pt idx="3616">
                    <c:v>09-oct</c:v>
                  </c:pt>
                  <c:pt idx="3617">
                    <c:v>10-oct</c:v>
                  </c:pt>
                  <c:pt idx="3618">
                    <c:v>11-oct</c:v>
                  </c:pt>
                  <c:pt idx="3619">
                    <c:v>12-oct</c:v>
                  </c:pt>
                  <c:pt idx="3620">
                    <c:v>13-oct</c:v>
                  </c:pt>
                  <c:pt idx="3621">
                    <c:v>14-oct</c:v>
                  </c:pt>
                  <c:pt idx="3622">
                    <c:v>15-oct</c:v>
                  </c:pt>
                  <c:pt idx="3623">
                    <c:v>16-oct</c:v>
                  </c:pt>
                  <c:pt idx="3624">
                    <c:v>17-oct</c:v>
                  </c:pt>
                  <c:pt idx="3625">
                    <c:v>18-oct</c:v>
                  </c:pt>
                  <c:pt idx="3626">
                    <c:v>19-oct</c:v>
                  </c:pt>
                  <c:pt idx="3627">
                    <c:v>20-oct</c:v>
                  </c:pt>
                  <c:pt idx="3628">
                    <c:v>21-oct</c:v>
                  </c:pt>
                  <c:pt idx="3629">
                    <c:v>22-oct</c:v>
                  </c:pt>
                  <c:pt idx="3630">
                    <c:v>23-oct</c:v>
                  </c:pt>
                  <c:pt idx="3631">
                    <c:v>24-oct</c:v>
                  </c:pt>
                  <c:pt idx="3632">
                    <c:v>25-oct</c:v>
                  </c:pt>
                  <c:pt idx="3633">
                    <c:v>26-oct</c:v>
                  </c:pt>
                  <c:pt idx="3634">
                    <c:v>27-oct</c:v>
                  </c:pt>
                  <c:pt idx="3635">
                    <c:v>28-oct</c:v>
                  </c:pt>
                  <c:pt idx="3636">
                    <c:v>29-oct</c:v>
                  </c:pt>
                  <c:pt idx="3637">
                    <c:v>30-oct</c:v>
                  </c:pt>
                  <c:pt idx="3638">
                    <c:v>31-oct</c:v>
                  </c:pt>
                  <c:pt idx="3639">
                    <c:v>01-nov</c:v>
                  </c:pt>
                  <c:pt idx="3640">
                    <c:v>02-nov</c:v>
                  </c:pt>
                  <c:pt idx="3641">
                    <c:v>03-nov</c:v>
                  </c:pt>
                  <c:pt idx="3642">
                    <c:v>04-nov</c:v>
                  </c:pt>
                  <c:pt idx="3643">
                    <c:v>05-nov</c:v>
                  </c:pt>
                  <c:pt idx="3644">
                    <c:v>06-nov</c:v>
                  </c:pt>
                  <c:pt idx="3645">
                    <c:v>07-nov</c:v>
                  </c:pt>
                  <c:pt idx="3646">
                    <c:v>08-nov</c:v>
                  </c:pt>
                  <c:pt idx="3647">
                    <c:v>09-nov</c:v>
                  </c:pt>
                  <c:pt idx="3648">
                    <c:v>10-nov</c:v>
                  </c:pt>
                  <c:pt idx="3649">
                    <c:v>11-nov</c:v>
                  </c:pt>
                  <c:pt idx="3650">
                    <c:v>12-nov</c:v>
                  </c:pt>
                  <c:pt idx="3651">
                    <c:v>13-nov</c:v>
                  </c:pt>
                  <c:pt idx="3652">
                    <c:v>14-nov</c:v>
                  </c:pt>
                  <c:pt idx="3653">
                    <c:v>15-nov</c:v>
                  </c:pt>
                  <c:pt idx="3654">
                    <c:v>16-nov</c:v>
                  </c:pt>
                  <c:pt idx="3655">
                    <c:v>17-nov</c:v>
                  </c:pt>
                  <c:pt idx="3656">
                    <c:v>18-nov</c:v>
                  </c:pt>
                  <c:pt idx="3657">
                    <c:v>19-nov</c:v>
                  </c:pt>
                  <c:pt idx="3658">
                    <c:v>20-nov</c:v>
                  </c:pt>
                  <c:pt idx="3659">
                    <c:v>21-nov</c:v>
                  </c:pt>
                  <c:pt idx="3660">
                    <c:v>22-nov</c:v>
                  </c:pt>
                  <c:pt idx="3661">
                    <c:v>23-nov</c:v>
                  </c:pt>
                  <c:pt idx="3662">
                    <c:v>24-nov</c:v>
                  </c:pt>
                  <c:pt idx="3663">
                    <c:v>25-nov</c:v>
                  </c:pt>
                  <c:pt idx="3664">
                    <c:v>26-nov</c:v>
                  </c:pt>
                  <c:pt idx="3665">
                    <c:v>27-nov</c:v>
                  </c:pt>
                  <c:pt idx="3666">
                    <c:v>28-nov</c:v>
                  </c:pt>
                  <c:pt idx="3667">
                    <c:v>29-nov</c:v>
                  </c:pt>
                  <c:pt idx="3668">
                    <c:v>30-nov</c:v>
                  </c:pt>
                  <c:pt idx="3669">
                    <c:v>01-dic</c:v>
                  </c:pt>
                  <c:pt idx="3670">
                    <c:v>02-dic</c:v>
                  </c:pt>
                  <c:pt idx="3671">
                    <c:v>03-dic</c:v>
                  </c:pt>
                  <c:pt idx="3672">
                    <c:v>04-dic</c:v>
                  </c:pt>
                  <c:pt idx="3673">
                    <c:v>05-dic</c:v>
                  </c:pt>
                  <c:pt idx="3674">
                    <c:v>06-dic</c:v>
                  </c:pt>
                  <c:pt idx="3675">
                    <c:v>07-dic</c:v>
                  </c:pt>
                  <c:pt idx="3676">
                    <c:v>08-dic</c:v>
                  </c:pt>
                  <c:pt idx="3677">
                    <c:v>09-dic</c:v>
                  </c:pt>
                  <c:pt idx="3678">
                    <c:v>10-dic</c:v>
                  </c:pt>
                  <c:pt idx="3679">
                    <c:v>11-dic</c:v>
                  </c:pt>
                  <c:pt idx="3680">
                    <c:v>12-dic</c:v>
                  </c:pt>
                  <c:pt idx="3681">
                    <c:v>13-dic</c:v>
                  </c:pt>
                  <c:pt idx="3682">
                    <c:v>14-dic</c:v>
                  </c:pt>
                  <c:pt idx="3683">
                    <c:v>15-dic</c:v>
                  </c:pt>
                  <c:pt idx="3684">
                    <c:v>16-dic</c:v>
                  </c:pt>
                  <c:pt idx="3685">
                    <c:v>17-dic</c:v>
                  </c:pt>
                  <c:pt idx="3686">
                    <c:v>18-dic</c:v>
                  </c:pt>
                  <c:pt idx="3687">
                    <c:v>19-dic</c:v>
                  </c:pt>
                  <c:pt idx="3688">
                    <c:v>20-dic</c:v>
                  </c:pt>
                  <c:pt idx="3689">
                    <c:v>21-dic</c:v>
                  </c:pt>
                  <c:pt idx="3690">
                    <c:v>22-dic</c:v>
                  </c:pt>
                  <c:pt idx="3691">
                    <c:v>23-dic</c:v>
                  </c:pt>
                  <c:pt idx="3692">
                    <c:v>24-dic</c:v>
                  </c:pt>
                  <c:pt idx="3693">
                    <c:v>25-dic</c:v>
                  </c:pt>
                  <c:pt idx="3694">
                    <c:v>26-dic</c:v>
                  </c:pt>
                  <c:pt idx="3695">
                    <c:v>27-dic</c:v>
                  </c:pt>
                  <c:pt idx="3696">
                    <c:v>28-dic</c:v>
                  </c:pt>
                  <c:pt idx="3697">
                    <c:v>29-dic</c:v>
                  </c:pt>
                  <c:pt idx="3698">
                    <c:v>30-dic</c:v>
                  </c:pt>
                  <c:pt idx="3699">
                    <c:v>31-dic</c:v>
                  </c:pt>
                  <c:pt idx="3700">
                    <c:v>01-ene</c:v>
                  </c:pt>
                  <c:pt idx="3701">
                    <c:v>02-ene</c:v>
                  </c:pt>
                  <c:pt idx="3702">
                    <c:v>03-ene</c:v>
                  </c:pt>
                  <c:pt idx="3703">
                    <c:v>04-ene</c:v>
                  </c:pt>
                  <c:pt idx="3704">
                    <c:v>05-ene</c:v>
                  </c:pt>
                  <c:pt idx="3705">
                    <c:v>06-ene</c:v>
                  </c:pt>
                  <c:pt idx="3706">
                    <c:v>07-ene</c:v>
                  </c:pt>
                  <c:pt idx="3707">
                    <c:v>08-ene</c:v>
                  </c:pt>
                  <c:pt idx="3708">
                    <c:v>09-ene</c:v>
                  </c:pt>
                  <c:pt idx="3709">
                    <c:v>10-ene</c:v>
                  </c:pt>
                  <c:pt idx="3710">
                    <c:v>11-ene</c:v>
                  </c:pt>
                  <c:pt idx="3711">
                    <c:v>12-ene</c:v>
                  </c:pt>
                  <c:pt idx="3712">
                    <c:v>13-ene</c:v>
                  </c:pt>
                  <c:pt idx="3713">
                    <c:v>14-ene</c:v>
                  </c:pt>
                  <c:pt idx="3714">
                    <c:v>15-ene</c:v>
                  </c:pt>
                  <c:pt idx="3715">
                    <c:v>16-ene</c:v>
                  </c:pt>
                  <c:pt idx="3716">
                    <c:v>17-ene</c:v>
                  </c:pt>
                  <c:pt idx="3717">
                    <c:v>18-ene</c:v>
                  </c:pt>
                  <c:pt idx="3718">
                    <c:v>19-ene</c:v>
                  </c:pt>
                  <c:pt idx="3719">
                    <c:v>20-ene</c:v>
                  </c:pt>
                  <c:pt idx="3720">
                    <c:v>21-ene</c:v>
                  </c:pt>
                  <c:pt idx="3721">
                    <c:v>22-ene</c:v>
                  </c:pt>
                  <c:pt idx="3722">
                    <c:v>23-ene</c:v>
                  </c:pt>
                  <c:pt idx="3723">
                    <c:v>24-ene</c:v>
                  </c:pt>
                  <c:pt idx="3724">
                    <c:v>25-ene</c:v>
                  </c:pt>
                  <c:pt idx="3725">
                    <c:v>26-ene</c:v>
                  </c:pt>
                  <c:pt idx="3726">
                    <c:v>27-ene</c:v>
                  </c:pt>
                  <c:pt idx="3727">
                    <c:v>28-ene</c:v>
                  </c:pt>
                  <c:pt idx="3728">
                    <c:v>29-ene</c:v>
                  </c:pt>
                  <c:pt idx="3729">
                    <c:v>30-ene</c:v>
                  </c:pt>
                  <c:pt idx="3730">
                    <c:v>31-ene</c:v>
                  </c:pt>
                  <c:pt idx="3731">
                    <c:v>01-feb</c:v>
                  </c:pt>
                  <c:pt idx="3732">
                    <c:v>02-feb</c:v>
                  </c:pt>
                  <c:pt idx="3733">
                    <c:v>03-feb</c:v>
                  </c:pt>
                  <c:pt idx="3734">
                    <c:v>04-feb</c:v>
                  </c:pt>
                  <c:pt idx="3735">
                    <c:v>05-feb</c:v>
                  </c:pt>
                  <c:pt idx="3736">
                    <c:v>06-feb</c:v>
                  </c:pt>
                  <c:pt idx="3737">
                    <c:v>07-feb</c:v>
                  </c:pt>
                  <c:pt idx="3738">
                    <c:v>08-feb</c:v>
                  </c:pt>
                  <c:pt idx="3739">
                    <c:v>09-feb</c:v>
                  </c:pt>
                  <c:pt idx="3740">
                    <c:v>10-feb</c:v>
                  </c:pt>
                  <c:pt idx="3741">
                    <c:v>11-feb</c:v>
                  </c:pt>
                  <c:pt idx="3742">
                    <c:v>12-feb</c:v>
                  </c:pt>
                  <c:pt idx="3743">
                    <c:v>13-feb</c:v>
                  </c:pt>
                  <c:pt idx="3744">
                    <c:v>14-feb</c:v>
                  </c:pt>
                  <c:pt idx="3745">
                    <c:v>15-feb</c:v>
                  </c:pt>
                  <c:pt idx="3746">
                    <c:v>16-feb</c:v>
                  </c:pt>
                  <c:pt idx="3747">
                    <c:v>17-feb</c:v>
                  </c:pt>
                  <c:pt idx="3748">
                    <c:v>18-feb</c:v>
                  </c:pt>
                  <c:pt idx="3749">
                    <c:v>19-feb</c:v>
                  </c:pt>
                  <c:pt idx="3750">
                    <c:v>20-feb</c:v>
                  </c:pt>
                  <c:pt idx="3751">
                    <c:v>21-feb</c:v>
                  </c:pt>
                  <c:pt idx="3752">
                    <c:v>22-feb</c:v>
                  </c:pt>
                  <c:pt idx="3753">
                    <c:v>23-feb</c:v>
                  </c:pt>
                  <c:pt idx="3754">
                    <c:v>24-feb</c:v>
                  </c:pt>
                  <c:pt idx="3755">
                    <c:v>25-feb</c:v>
                  </c:pt>
                  <c:pt idx="3756">
                    <c:v>26-feb</c:v>
                  </c:pt>
                  <c:pt idx="3757">
                    <c:v>27-feb</c:v>
                  </c:pt>
                  <c:pt idx="3758">
                    <c:v>28-feb</c:v>
                  </c:pt>
                  <c:pt idx="3759">
                    <c:v>01-mar</c:v>
                  </c:pt>
                  <c:pt idx="3760">
                    <c:v>02-mar</c:v>
                  </c:pt>
                  <c:pt idx="3761">
                    <c:v>03-mar</c:v>
                  </c:pt>
                  <c:pt idx="3762">
                    <c:v>04-mar</c:v>
                  </c:pt>
                  <c:pt idx="3763">
                    <c:v>05-mar</c:v>
                  </c:pt>
                  <c:pt idx="3764">
                    <c:v>06-mar</c:v>
                  </c:pt>
                  <c:pt idx="3765">
                    <c:v>07-mar</c:v>
                  </c:pt>
                  <c:pt idx="3766">
                    <c:v>08-mar</c:v>
                  </c:pt>
                  <c:pt idx="3767">
                    <c:v>09-mar</c:v>
                  </c:pt>
                  <c:pt idx="3768">
                    <c:v>10-mar</c:v>
                  </c:pt>
                  <c:pt idx="3769">
                    <c:v>11-mar</c:v>
                  </c:pt>
                  <c:pt idx="3770">
                    <c:v>12-mar</c:v>
                  </c:pt>
                  <c:pt idx="3771">
                    <c:v>13-mar</c:v>
                  </c:pt>
                  <c:pt idx="3772">
                    <c:v>14-mar</c:v>
                  </c:pt>
                  <c:pt idx="3773">
                    <c:v>15-mar</c:v>
                  </c:pt>
                  <c:pt idx="3774">
                    <c:v>16-mar</c:v>
                  </c:pt>
                  <c:pt idx="3775">
                    <c:v>17-mar</c:v>
                  </c:pt>
                  <c:pt idx="3776">
                    <c:v>18-mar</c:v>
                  </c:pt>
                  <c:pt idx="3777">
                    <c:v>19-mar</c:v>
                  </c:pt>
                  <c:pt idx="3778">
                    <c:v>20-mar</c:v>
                  </c:pt>
                  <c:pt idx="3779">
                    <c:v>21-mar</c:v>
                  </c:pt>
                  <c:pt idx="3780">
                    <c:v>22-mar</c:v>
                  </c:pt>
                  <c:pt idx="3781">
                    <c:v>23-mar</c:v>
                  </c:pt>
                  <c:pt idx="3782">
                    <c:v>24-mar</c:v>
                  </c:pt>
                  <c:pt idx="3783">
                    <c:v>25-mar</c:v>
                  </c:pt>
                  <c:pt idx="3784">
                    <c:v>26-mar</c:v>
                  </c:pt>
                  <c:pt idx="3785">
                    <c:v>27-mar</c:v>
                  </c:pt>
                  <c:pt idx="3786">
                    <c:v>28-mar</c:v>
                  </c:pt>
                  <c:pt idx="3787">
                    <c:v>29-mar</c:v>
                  </c:pt>
                  <c:pt idx="3788">
                    <c:v>30-mar</c:v>
                  </c:pt>
                  <c:pt idx="3789">
                    <c:v>31-mar</c:v>
                  </c:pt>
                  <c:pt idx="3790">
                    <c:v>01-abr</c:v>
                  </c:pt>
                  <c:pt idx="3791">
                    <c:v>02-abr</c:v>
                  </c:pt>
                  <c:pt idx="3792">
                    <c:v>03-abr</c:v>
                  </c:pt>
                  <c:pt idx="3793">
                    <c:v>04-abr</c:v>
                  </c:pt>
                  <c:pt idx="3794">
                    <c:v>05-abr</c:v>
                  </c:pt>
                  <c:pt idx="3795">
                    <c:v>06-abr</c:v>
                  </c:pt>
                  <c:pt idx="3796">
                    <c:v>07-abr</c:v>
                  </c:pt>
                  <c:pt idx="3797">
                    <c:v>08-abr</c:v>
                  </c:pt>
                  <c:pt idx="3798">
                    <c:v>09-abr</c:v>
                  </c:pt>
                  <c:pt idx="3799">
                    <c:v>10-abr</c:v>
                  </c:pt>
                  <c:pt idx="3800">
                    <c:v>11-abr</c:v>
                  </c:pt>
                  <c:pt idx="3801">
                    <c:v>12-abr</c:v>
                  </c:pt>
                  <c:pt idx="3802">
                    <c:v>13-abr</c:v>
                  </c:pt>
                  <c:pt idx="3803">
                    <c:v>14-abr</c:v>
                  </c:pt>
                  <c:pt idx="3804">
                    <c:v>15-abr</c:v>
                  </c:pt>
                  <c:pt idx="3805">
                    <c:v>16-abr</c:v>
                  </c:pt>
                  <c:pt idx="3806">
                    <c:v>17-abr</c:v>
                  </c:pt>
                  <c:pt idx="3807">
                    <c:v>18-abr</c:v>
                  </c:pt>
                  <c:pt idx="3808">
                    <c:v>19-abr</c:v>
                  </c:pt>
                  <c:pt idx="3809">
                    <c:v>20-abr</c:v>
                  </c:pt>
                  <c:pt idx="3810">
                    <c:v>21-abr</c:v>
                  </c:pt>
                  <c:pt idx="3811">
                    <c:v>22-abr</c:v>
                  </c:pt>
                  <c:pt idx="3812">
                    <c:v>23-abr</c:v>
                  </c:pt>
                  <c:pt idx="3813">
                    <c:v>24-abr</c:v>
                  </c:pt>
                  <c:pt idx="3814">
                    <c:v>25-abr</c:v>
                  </c:pt>
                  <c:pt idx="3815">
                    <c:v>26-abr</c:v>
                  </c:pt>
                  <c:pt idx="3816">
                    <c:v>27-abr</c:v>
                  </c:pt>
                  <c:pt idx="3817">
                    <c:v>28-abr</c:v>
                  </c:pt>
                  <c:pt idx="3818">
                    <c:v>29-abr</c:v>
                  </c:pt>
                  <c:pt idx="3819">
                    <c:v>30-abr</c:v>
                  </c:pt>
                  <c:pt idx="3820">
                    <c:v>01-may</c:v>
                  </c:pt>
                  <c:pt idx="3821">
                    <c:v>02-may</c:v>
                  </c:pt>
                  <c:pt idx="3822">
                    <c:v>03-may</c:v>
                  </c:pt>
                  <c:pt idx="3823">
                    <c:v>04-may</c:v>
                  </c:pt>
                  <c:pt idx="3824">
                    <c:v>05-may</c:v>
                  </c:pt>
                  <c:pt idx="3825">
                    <c:v>06-may</c:v>
                  </c:pt>
                  <c:pt idx="3826">
                    <c:v>07-may</c:v>
                  </c:pt>
                  <c:pt idx="3827">
                    <c:v>08-may</c:v>
                  </c:pt>
                  <c:pt idx="3828">
                    <c:v>09-may</c:v>
                  </c:pt>
                  <c:pt idx="3829">
                    <c:v>10-may</c:v>
                  </c:pt>
                  <c:pt idx="3830">
                    <c:v>11-may</c:v>
                  </c:pt>
                  <c:pt idx="3831">
                    <c:v>12-may</c:v>
                  </c:pt>
                  <c:pt idx="3832">
                    <c:v>13-may</c:v>
                  </c:pt>
                  <c:pt idx="3833">
                    <c:v>14-may</c:v>
                  </c:pt>
                  <c:pt idx="3834">
                    <c:v>15-may</c:v>
                  </c:pt>
                  <c:pt idx="3835">
                    <c:v>16-may</c:v>
                  </c:pt>
                  <c:pt idx="3836">
                    <c:v>17-may</c:v>
                  </c:pt>
                  <c:pt idx="3837">
                    <c:v>18-may</c:v>
                  </c:pt>
                  <c:pt idx="3838">
                    <c:v>19-may</c:v>
                  </c:pt>
                  <c:pt idx="3839">
                    <c:v>20-may</c:v>
                  </c:pt>
                  <c:pt idx="3840">
                    <c:v>21-may</c:v>
                  </c:pt>
                  <c:pt idx="3841">
                    <c:v>22-may</c:v>
                  </c:pt>
                  <c:pt idx="3842">
                    <c:v>23-may</c:v>
                  </c:pt>
                  <c:pt idx="3843">
                    <c:v>24-may</c:v>
                  </c:pt>
                  <c:pt idx="3844">
                    <c:v>25-may</c:v>
                  </c:pt>
                  <c:pt idx="3845">
                    <c:v>26-may</c:v>
                  </c:pt>
                  <c:pt idx="3846">
                    <c:v>27-may</c:v>
                  </c:pt>
                  <c:pt idx="3847">
                    <c:v>28-may</c:v>
                  </c:pt>
                  <c:pt idx="3848">
                    <c:v>29-may</c:v>
                  </c:pt>
                  <c:pt idx="3849">
                    <c:v>30-may</c:v>
                  </c:pt>
                  <c:pt idx="3850">
                    <c:v>31-may</c:v>
                  </c:pt>
                  <c:pt idx="3851">
                    <c:v>01-jun</c:v>
                  </c:pt>
                  <c:pt idx="3852">
                    <c:v>02-jun</c:v>
                  </c:pt>
                  <c:pt idx="3853">
                    <c:v>03-jun</c:v>
                  </c:pt>
                  <c:pt idx="3854">
                    <c:v>04-jun</c:v>
                  </c:pt>
                  <c:pt idx="3855">
                    <c:v>05-jun</c:v>
                  </c:pt>
                  <c:pt idx="3856">
                    <c:v>06-jun</c:v>
                  </c:pt>
                  <c:pt idx="3857">
                    <c:v>07-jun</c:v>
                  </c:pt>
                  <c:pt idx="3858">
                    <c:v>08-jun</c:v>
                  </c:pt>
                  <c:pt idx="3859">
                    <c:v>09-jun</c:v>
                  </c:pt>
                  <c:pt idx="3860">
                    <c:v>10-jun</c:v>
                  </c:pt>
                  <c:pt idx="3861">
                    <c:v>11-jun</c:v>
                  </c:pt>
                  <c:pt idx="3862">
                    <c:v>12-jun</c:v>
                  </c:pt>
                  <c:pt idx="3863">
                    <c:v>13-jun</c:v>
                  </c:pt>
                  <c:pt idx="3864">
                    <c:v>14-jun</c:v>
                  </c:pt>
                  <c:pt idx="3865">
                    <c:v>15-jun</c:v>
                  </c:pt>
                  <c:pt idx="3866">
                    <c:v>16-jun</c:v>
                  </c:pt>
                  <c:pt idx="3867">
                    <c:v>17-jun</c:v>
                  </c:pt>
                  <c:pt idx="3868">
                    <c:v>18-jun</c:v>
                  </c:pt>
                  <c:pt idx="3869">
                    <c:v>19-jun</c:v>
                  </c:pt>
                  <c:pt idx="3870">
                    <c:v>20-jun</c:v>
                  </c:pt>
                  <c:pt idx="3871">
                    <c:v>21-jun</c:v>
                  </c:pt>
                  <c:pt idx="3872">
                    <c:v>22-jun</c:v>
                  </c:pt>
                  <c:pt idx="3873">
                    <c:v>23-jun</c:v>
                  </c:pt>
                  <c:pt idx="3874">
                    <c:v>24-jun</c:v>
                  </c:pt>
                  <c:pt idx="3875">
                    <c:v>25-jun</c:v>
                  </c:pt>
                  <c:pt idx="3876">
                    <c:v>26-jun</c:v>
                  </c:pt>
                  <c:pt idx="3877">
                    <c:v>27-jun</c:v>
                  </c:pt>
                  <c:pt idx="3878">
                    <c:v>28-jun</c:v>
                  </c:pt>
                  <c:pt idx="3879">
                    <c:v>29-jun</c:v>
                  </c:pt>
                  <c:pt idx="3880">
                    <c:v>30-jun</c:v>
                  </c:pt>
                  <c:pt idx="3881">
                    <c:v>01-jul</c:v>
                  </c:pt>
                  <c:pt idx="3882">
                    <c:v>02-jul</c:v>
                  </c:pt>
                  <c:pt idx="3883">
                    <c:v>03-jul</c:v>
                  </c:pt>
                  <c:pt idx="3884">
                    <c:v>04-jul</c:v>
                  </c:pt>
                  <c:pt idx="3885">
                    <c:v>05-jul</c:v>
                  </c:pt>
                  <c:pt idx="3886">
                    <c:v>06-jul</c:v>
                  </c:pt>
                  <c:pt idx="3887">
                    <c:v>07-jul</c:v>
                  </c:pt>
                  <c:pt idx="3888">
                    <c:v>08-jul</c:v>
                  </c:pt>
                  <c:pt idx="3889">
                    <c:v>09-jul</c:v>
                  </c:pt>
                  <c:pt idx="3890">
                    <c:v>10-jul</c:v>
                  </c:pt>
                  <c:pt idx="3891">
                    <c:v>11-jul</c:v>
                  </c:pt>
                  <c:pt idx="3892">
                    <c:v>12-jul</c:v>
                  </c:pt>
                  <c:pt idx="3893">
                    <c:v>13-jul</c:v>
                  </c:pt>
                  <c:pt idx="3894">
                    <c:v>14-jul</c:v>
                  </c:pt>
                  <c:pt idx="3895">
                    <c:v>15-jul</c:v>
                  </c:pt>
                  <c:pt idx="3896">
                    <c:v>16-jul</c:v>
                  </c:pt>
                  <c:pt idx="3897">
                    <c:v>17-jul</c:v>
                  </c:pt>
                  <c:pt idx="3898">
                    <c:v>18-jul</c:v>
                  </c:pt>
                  <c:pt idx="3899">
                    <c:v>19-jul</c:v>
                  </c:pt>
                  <c:pt idx="3900">
                    <c:v>20-jul</c:v>
                  </c:pt>
                  <c:pt idx="3901">
                    <c:v>21-jul</c:v>
                  </c:pt>
                  <c:pt idx="3902">
                    <c:v>22-jul</c:v>
                  </c:pt>
                  <c:pt idx="3903">
                    <c:v>23-jul</c:v>
                  </c:pt>
                  <c:pt idx="3904">
                    <c:v>24-jul</c:v>
                  </c:pt>
                  <c:pt idx="3905">
                    <c:v>25-jul</c:v>
                  </c:pt>
                  <c:pt idx="3906">
                    <c:v>26-jul</c:v>
                  </c:pt>
                  <c:pt idx="3907">
                    <c:v>27-jul</c:v>
                  </c:pt>
                  <c:pt idx="3908">
                    <c:v>28-jul</c:v>
                  </c:pt>
                  <c:pt idx="3909">
                    <c:v>29-jul</c:v>
                  </c:pt>
                  <c:pt idx="3910">
                    <c:v>30-jul</c:v>
                  </c:pt>
                  <c:pt idx="3911">
                    <c:v>31-jul</c:v>
                  </c:pt>
                  <c:pt idx="3912">
                    <c:v>01-ago</c:v>
                  </c:pt>
                  <c:pt idx="3913">
                    <c:v>02-ago</c:v>
                  </c:pt>
                  <c:pt idx="3914">
                    <c:v>03-ago</c:v>
                  </c:pt>
                  <c:pt idx="3915">
                    <c:v>04-ago</c:v>
                  </c:pt>
                  <c:pt idx="3916">
                    <c:v>05-ago</c:v>
                  </c:pt>
                  <c:pt idx="3917">
                    <c:v>06-ago</c:v>
                  </c:pt>
                  <c:pt idx="3918">
                    <c:v>07-ago</c:v>
                  </c:pt>
                  <c:pt idx="3919">
                    <c:v>08-ago</c:v>
                  </c:pt>
                  <c:pt idx="3920">
                    <c:v>09-ago</c:v>
                  </c:pt>
                  <c:pt idx="3921">
                    <c:v>10-ago</c:v>
                  </c:pt>
                  <c:pt idx="3922">
                    <c:v>11-ago</c:v>
                  </c:pt>
                  <c:pt idx="3923">
                    <c:v>12-ago</c:v>
                  </c:pt>
                  <c:pt idx="3924">
                    <c:v>13-ago</c:v>
                  </c:pt>
                  <c:pt idx="3925">
                    <c:v>14-ago</c:v>
                  </c:pt>
                  <c:pt idx="3926">
                    <c:v>15-ago</c:v>
                  </c:pt>
                  <c:pt idx="3927">
                    <c:v>16-ago</c:v>
                  </c:pt>
                  <c:pt idx="3928">
                    <c:v>17-ago</c:v>
                  </c:pt>
                  <c:pt idx="3929">
                    <c:v>18-ago</c:v>
                  </c:pt>
                  <c:pt idx="3930">
                    <c:v>19-ago</c:v>
                  </c:pt>
                  <c:pt idx="3931">
                    <c:v>20-ago</c:v>
                  </c:pt>
                  <c:pt idx="3932">
                    <c:v>21-ago</c:v>
                  </c:pt>
                  <c:pt idx="3933">
                    <c:v>22-ago</c:v>
                  </c:pt>
                  <c:pt idx="3934">
                    <c:v>23-ago</c:v>
                  </c:pt>
                  <c:pt idx="3935">
                    <c:v>24-ago</c:v>
                  </c:pt>
                  <c:pt idx="3936">
                    <c:v>25-ago</c:v>
                  </c:pt>
                  <c:pt idx="3937">
                    <c:v>26-ago</c:v>
                  </c:pt>
                  <c:pt idx="3938">
                    <c:v>27-ago</c:v>
                  </c:pt>
                  <c:pt idx="3939">
                    <c:v>28-ago</c:v>
                  </c:pt>
                  <c:pt idx="3940">
                    <c:v>29-ago</c:v>
                  </c:pt>
                  <c:pt idx="3941">
                    <c:v>30-ago</c:v>
                  </c:pt>
                  <c:pt idx="3942">
                    <c:v>31-ago</c:v>
                  </c:pt>
                  <c:pt idx="3943">
                    <c:v>01-sep</c:v>
                  </c:pt>
                  <c:pt idx="3944">
                    <c:v>02-sep</c:v>
                  </c:pt>
                  <c:pt idx="3945">
                    <c:v>03-sep</c:v>
                  </c:pt>
                  <c:pt idx="3946">
                    <c:v>04-sep</c:v>
                  </c:pt>
                  <c:pt idx="3947">
                    <c:v>05-sep</c:v>
                  </c:pt>
                  <c:pt idx="3948">
                    <c:v>06-sep</c:v>
                  </c:pt>
                  <c:pt idx="3949">
                    <c:v>07-sep</c:v>
                  </c:pt>
                  <c:pt idx="3950">
                    <c:v>08-sep</c:v>
                  </c:pt>
                  <c:pt idx="3951">
                    <c:v>09-sep</c:v>
                  </c:pt>
                  <c:pt idx="3952">
                    <c:v>10-sep</c:v>
                  </c:pt>
                  <c:pt idx="3953">
                    <c:v>11-sep</c:v>
                  </c:pt>
                  <c:pt idx="3954">
                    <c:v>12-sep</c:v>
                  </c:pt>
                  <c:pt idx="3955">
                    <c:v>13-sep</c:v>
                  </c:pt>
                  <c:pt idx="3956">
                    <c:v>14-sep</c:v>
                  </c:pt>
                  <c:pt idx="3957">
                    <c:v>15-sep</c:v>
                  </c:pt>
                  <c:pt idx="3958">
                    <c:v>16-sep</c:v>
                  </c:pt>
                  <c:pt idx="3959">
                    <c:v>17-sep</c:v>
                  </c:pt>
                  <c:pt idx="3960">
                    <c:v>18-sep</c:v>
                  </c:pt>
                  <c:pt idx="3961">
                    <c:v>19-sep</c:v>
                  </c:pt>
                  <c:pt idx="3962">
                    <c:v>20-sep</c:v>
                  </c:pt>
                  <c:pt idx="3963">
                    <c:v>21-sep</c:v>
                  </c:pt>
                  <c:pt idx="3964">
                    <c:v>22-sep</c:v>
                  </c:pt>
                  <c:pt idx="3965">
                    <c:v>23-sep</c:v>
                  </c:pt>
                  <c:pt idx="3966">
                    <c:v>24-sep</c:v>
                  </c:pt>
                  <c:pt idx="3967">
                    <c:v>25-sep</c:v>
                  </c:pt>
                  <c:pt idx="3968">
                    <c:v>26-sep</c:v>
                  </c:pt>
                  <c:pt idx="3969">
                    <c:v>27-sep</c:v>
                  </c:pt>
                  <c:pt idx="3970">
                    <c:v>28-sep</c:v>
                  </c:pt>
                  <c:pt idx="3971">
                    <c:v>29-sep</c:v>
                  </c:pt>
                  <c:pt idx="3972">
                    <c:v>30-sep</c:v>
                  </c:pt>
                  <c:pt idx="3973">
                    <c:v>01-oct</c:v>
                  </c:pt>
                  <c:pt idx="3974">
                    <c:v>02-oct</c:v>
                  </c:pt>
                  <c:pt idx="3975">
                    <c:v>03-oct</c:v>
                  </c:pt>
                  <c:pt idx="3976">
                    <c:v>04-oct</c:v>
                  </c:pt>
                  <c:pt idx="3977">
                    <c:v>05-oct</c:v>
                  </c:pt>
                  <c:pt idx="3978">
                    <c:v>06-oct</c:v>
                  </c:pt>
                  <c:pt idx="3979">
                    <c:v>07-oct</c:v>
                  </c:pt>
                  <c:pt idx="3980">
                    <c:v>08-oct</c:v>
                  </c:pt>
                  <c:pt idx="3981">
                    <c:v>09-oct</c:v>
                  </c:pt>
                  <c:pt idx="3982">
                    <c:v>10-oct</c:v>
                  </c:pt>
                  <c:pt idx="3983">
                    <c:v>11-oct</c:v>
                  </c:pt>
                  <c:pt idx="3984">
                    <c:v>12-oct</c:v>
                  </c:pt>
                  <c:pt idx="3985">
                    <c:v>13-oct</c:v>
                  </c:pt>
                  <c:pt idx="3986">
                    <c:v>14-oct</c:v>
                  </c:pt>
                  <c:pt idx="3987">
                    <c:v>15-oct</c:v>
                  </c:pt>
                  <c:pt idx="3988">
                    <c:v>16-oct</c:v>
                  </c:pt>
                  <c:pt idx="3989">
                    <c:v>17-oct</c:v>
                  </c:pt>
                  <c:pt idx="3990">
                    <c:v>18-oct</c:v>
                  </c:pt>
                  <c:pt idx="3991">
                    <c:v>19-oct</c:v>
                  </c:pt>
                  <c:pt idx="3992">
                    <c:v>20-oct</c:v>
                  </c:pt>
                  <c:pt idx="3993">
                    <c:v>21-oct</c:v>
                  </c:pt>
                  <c:pt idx="3994">
                    <c:v>22-oct</c:v>
                  </c:pt>
                  <c:pt idx="3995">
                    <c:v>23-oct</c:v>
                  </c:pt>
                  <c:pt idx="3996">
                    <c:v>24-oct</c:v>
                  </c:pt>
                  <c:pt idx="3997">
                    <c:v>25-oct</c:v>
                  </c:pt>
                  <c:pt idx="3998">
                    <c:v>26-oct</c:v>
                  </c:pt>
                  <c:pt idx="3999">
                    <c:v>27-oct</c:v>
                  </c:pt>
                  <c:pt idx="4000">
                    <c:v>28-oct</c:v>
                  </c:pt>
                  <c:pt idx="4001">
                    <c:v>29-oct</c:v>
                  </c:pt>
                  <c:pt idx="4002">
                    <c:v>30-oct</c:v>
                  </c:pt>
                  <c:pt idx="4003">
                    <c:v>31-oct</c:v>
                  </c:pt>
                  <c:pt idx="4004">
                    <c:v>01-nov</c:v>
                  </c:pt>
                  <c:pt idx="4005">
                    <c:v>02-nov</c:v>
                  </c:pt>
                  <c:pt idx="4006">
                    <c:v>03-nov</c:v>
                  </c:pt>
                  <c:pt idx="4007">
                    <c:v>04-nov</c:v>
                  </c:pt>
                  <c:pt idx="4008">
                    <c:v>05-nov</c:v>
                  </c:pt>
                  <c:pt idx="4009">
                    <c:v>06-nov</c:v>
                  </c:pt>
                  <c:pt idx="4010">
                    <c:v>07-nov</c:v>
                  </c:pt>
                  <c:pt idx="4011">
                    <c:v>08-nov</c:v>
                  </c:pt>
                  <c:pt idx="4012">
                    <c:v>09-nov</c:v>
                  </c:pt>
                  <c:pt idx="4013">
                    <c:v>10-nov</c:v>
                  </c:pt>
                  <c:pt idx="4014">
                    <c:v>11-nov</c:v>
                  </c:pt>
                  <c:pt idx="4015">
                    <c:v>12-nov</c:v>
                  </c:pt>
                  <c:pt idx="4016">
                    <c:v>13-nov</c:v>
                  </c:pt>
                  <c:pt idx="4017">
                    <c:v>14-nov</c:v>
                  </c:pt>
                  <c:pt idx="4018">
                    <c:v>15-nov</c:v>
                  </c:pt>
                  <c:pt idx="4019">
                    <c:v>16-nov</c:v>
                  </c:pt>
                  <c:pt idx="4020">
                    <c:v>17-nov</c:v>
                  </c:pt>
                  <c:pt idx="4021">
                    <c:v>18-nov</c:v>
                  </c:pt>
                  <c:pt idx="4022">
                    <c:v>19-nov</c:v>
                  </c:pt>
                  <c:pt idx="4023">
                    <c:v>20-nov</c:v>
                  </c:pt>
                  <c:pt idx="4024">
                    <c:v>21-nov</c:v>
                  </c:pt>
                  <c:pt idx="4025">
                    <c:v>22-nov</c:v>
                  </c:pt>
                  <c:pt idx="4026">
                    <c:v>23-nov</c:v>
                  </c:pt>
                  <c:pt idx="4027">
                    <c:v>24-nov</c:v>
                  </c:pt>
                  <c:pt idx="4028">
                    <c:v>25-nov</c:v>
                  </c:pt>
                  <c:pt idx="4029">
                    <c:v>26-nov</c:v>
                  </c:pt>
                  <c:pt idx="4030">
                    <c:v>27-nov</c:v>
                  </c:pt>
                  <c:pt idx="4031">
                    <c:v>28-nov</c:v>
                  </c:pt>
                  <c:pt idx="4032">
                    <c:v>29-nov</c:v>
                  </c:pt>
                  <c:pt idx="4033">
                    <c:v>30-nov</c:v>
                  </c:pt>
                  <c:pt idx="4034">
                    <c:v>01-dic</c:v>
                  </c:pt>
                  <c:pt idx="4035">
                    <c:v>02-dic</c:v>
                  </c:pt>
                  <c:pt idx="4036">
                    <c:v>03-dic</c:v>
                  </c:pt>
                  <c:pt idx="4037">
                    <c:v>04-dic</c:v>
                  </c:pt>
                  <c:pt idx="4038">
                    <c:v>05-dic</c:v>
                  </c:pt>
                  <c:pt idx="4039">
                    <c:v>06-dic</c:v>
                  </c:pt>
                  <c:pt idx="4040">
                    <c:v>07-dic</c:v>
                  </c:pt>
                  <c:pt idx="4041">
                    <c:v>08-dic</c:v>
                  </c:pt>
                  <c:pt idx="4042">
                    <c:v>09-dic</c:v>
                  </c:pt>
                  <c:pt idx="4043">
                    <c:v>10-dic</c:v>
                  </c:pt>
                  <c:pt idx="4044">
                    <c:v>11-dic</c:v>
                  </c:pt>
                  <c:pt idx="4045">
                    <c:v>12-dic</c:v>
                  </c:pt>
                  <c:pt idx="4046">
                    <c:v>13-dic</c:v>
                  </c:pt>
                  <c:pt idx="4047">
                    <c:v>14-dic</c:v>
                  </c:pt>
                  <c:pt idx="4048">
                    <c:v>15-dic</c:v>
                  </c:pt>
                  <c:pt idx="4049">
                    <c:v>16-dic</c:v>
                  </c:pt>
                  <c:pt idx="4050">
                    <c:v>17-dic</c:v>
                  </c:pt>
                  <c:pt idx="4051">
                    <c:v>18-dic</c:v>
                  </c:pt>
                  <c:pt idx="4052">
                    <c:v>19-dic</c:v>
                  </c:pt>
                  <c:pt idx="4053">
                    <c:v>20-dic</c:v>
                  </c:pt>
                  <c:pt idx="4054">
                    <c:v>21-dic</c:v>
                  </c:pt>
                  <c:pt idx="4055">
                    <c:v>22-dic</c:v>
                  </c:pt>
                  <c:pt idx="4056">
                    <c:v>23-dic</c:v>
                  </c:pt>
                  <c:pt idx="4057">
                    <c:v>24-dic</c:v>
                  </c:pt>
                  <c:pt idx="4058">
                    <c:v>25-dic</c:v>
                  </c:pt>
                  <c:pt idx="4059">
                    <c:v>26-dic</c:v>
                  </c:pt>
                  <c:pt idx="4060">
                    <c:v>27-dic</c:v>
                  </c:pt>
                  <c:pt idx="4061">
                    <c:v>28-dic</c:v>
                  </c:pt>
                  <c:pt idx="4062">
                    <c:v>29-dic</c:v>
                  </c:pt>
                  <c:pt idx="4063">
                    <c:v>30-dic</c:v>
                  </c:pt>
                  <c:pt idx="4064">
                    <c:v>31-dic</c:v>
                  </c:pt>
                  <c:pt idx="4065">
                    <c:v>01-ene</c:v>
                  </c:pt>
                  <c:pt idx="4066">
                    <c:v>02-ene</c:v>
                  </c:pt>
                  <c:pt idx="4067">
                    <c:v>03-ene</c:v>
                  </c:pt>
                  <c:pt idx="4068">
                    <c:v>04-ene</c:v>
                  </c:pt>
                  <c:pt idx="4069">
                    <c:v>05-ene</c:v>
                  </c:pt>
                  <c:pt idx="4070">
                    <c:v>06-ene</c:v>
                  </c:pt>
                  <c:pt idx="4071">
                    <c:v>07-ene</c:v>
                  </c:pt>
                  <c:pt idx="4072">
                    <c:v>08-ene</c:v>
                  </c:pt>
                  <c:pt idx="4073">
                    <c:v>09-ene</c:v>
                  </c:pt>
                  <c:pt idx="4074">
                    <c:v>10-ene</c:v>
                  </c:pt>
                  <c:pt idx="4075">
                    <c:v>11-ene</c:v>
                  </c:pt>
                  <c:pt idx="4076">
                    <c:v>12-ene</c:v>
                  </c:pt>
                  <c:pt idx="4077">
                    <c:v>13-ene</c:v>
                  </c:pt>
                  <c:pt idx="4078">
                    <c:v>14-ene</c:v>
                  </c:pt>
                  <c:pt idx="4079">
                    <c:v>15-ene</c:v>
                  </c:pt>
                  <c:pt idx="4080">
                    <c:v>16-ene</c:v>
                  </c:pt>
                  <c:pt idx="4081">
                    <c:v>17-ene</c:v>
                  </c:pt>
                  <c:pt idx="4082">
                    <c:v>18-ene</c:v>
                  </c:pt>
                  <c:pt idx="4083">
                    <c:v>19-ene</c:v>
                  </c:pt>
                  <c:pt idx="4084">
                    <c:v>20-ene</c:v>
                  </c:pt>
                  <c:pt idx="4085">
                    <c:v>21-ene</c:v>
                  </c:pt>
                  <c:pt idx="4086">
                    <c:v>22-ene</c:v>
                  </c:pt>
                  <c:pt idx="4087">
                    <c:v>23-ene</c:v>
                  </c:pt>
                  <c:pt idx="4088">
                    <c:v>24-ene</c:v>
                  </c:pt>
                  <c:pt idx="4089">
                    <c:v>25-ene</c:v>
                  </c:pt>
                  <c:pt idx="4090">
                    <c:v>26-ene</c:v>
                  </c:pt>
                  <c:pt idx="4091">
                    <c:v>27-ene</c:v>
                  </c:pt>
                  <c:pt idx="4092">
                    <c:v>28-ene</c:v>
                  </c:pt>
                  <c:pt idx="4093">
                    <c:v>29-ene</c:v>
                  </c:pt>
                  <c:pt idx="4094">
                    <c:v>30-ene</c:v>
                  </c:pt>
                  <c:pt idx="4095">
                    <c:v>31-ene</c:v>
                  </c:pt>
                  <c:pt idx="4096">
                    <c:v>01-feb</c:v>
                  </c:pt>
                  <c:pt idx="4097">
                    <c:v>02-feb</c:v>
                  </c:pt>
                  <c:pt idx="4098">
                    <c:v>03-feb</c:v>
                  </c:pt>
                  <c:pt idx="4099">
                    <c:v>04-feb</c:v>
                  </c:pt>
                  <c:pt idx="4100">
                    <c:v>05-feb</c:v>
                  </c:pt>
                  <c:pt idx="4101">
                    <c:v>06-feb</c:v>
                  </c:pt>
                  <c:pt idx="4102">
                    <c:v>07-feb</c:v>
                  </c:pt>
                  <c:pt idx="4103">
                    <c:v>08-feb</c:v>
                  </c:pt>
                  <c:pt idx="4104">
                    <c:v>09-feb</c:v>
                  </c:pt>
                  <c:pt idx="4105">
                    <c:v>10-feb</c:v>
                  </c:pt>
                  <c:pt idx="4106">
                    <c:v>11-feb</c:v>
                  </c:pt>
                  <c:pt idx="4107">
                    <c:v>12-feb</c:v>
                  </c:pt>
                  <c:pt idx="4108">
                    <c:v>13-feb</c:v>
                  </c:pt>
                  <c:pt idx="4109">
                    <c:v>14-feb</c:v>
                  </c:pt>
                  <c:pt idx="4110">
                    <c:v>15-feb</c:v>
                  </c:pt>
                  <c:pt idx="4111">
                    <c:v>16-feb</c:v>
                  </c:pt>
                  <c:pt idx="4112">
                    <c:v>17-feb</c:v>
                  </c:pt>
                  <c:pt idx="4113">
                    <c:v>18-feb</c:v>
                  </c:pt>
                  <c:pt idx="4114">
                    <c:v>19-feb</c:v>
                  </c:pt>
                  <c:pt idx="4115">
                    <c:v>20-feb</c:v>
                  </c:pt>
                  <c:pt idx="4116">
                    <c:v>21-feb</c:v>
                  </c:pt>
                  <c:pt idx="4117">
                    <c:v>22-feb</c:v>
                  </c:pt>
                  <c:pt idx="4118">
                    <c:v>23-feb</c:v>
                  </c:pt>
                  <c:pt idx="4119">
                    <c:v>24-feb</c:v>
                  </c:pt>
                  <c:pt idx="4120">
                    <c:v>25-feb</c:v>
                  </c:pt>
                  <c:pt idx="4121">
                    <c:v>26-feb</c:v>
                  </c:pt>
                  <c:pt idx="4122">
                    <c:v>27-feb</c:v>
                  </c:pt>
                  <c:pt idx="4123">
                    <c:v>28-feb</c:v>
                  </c:pt>
                  <c:pt idx="4124">
                    <c:v>01-mar</c:v>
                  </c:pt>
                  <c:pt idx="4125">
                    <c:v>02-mar</c:v>
                  </c:pt>
                  <c:pt idx="4126">
                    <c:v>03-mar</c:v>
                  </c:pt>
                  <c:pt idx="4127">
                    <c:v>04-mar</c:v>
                  </c:pt>
                  <c:pt idx="4128">
                    <c:v>05-mar</c:v>
                  </c:pt>
                  <c:pt idx="4129">
                    <c:v>06-mar</c:v>
                  </c:pt>
                  <c:pt idx="4130">
                    <c:v>07-mar</c:v>
                  </c:pt>
                  <c:pt idx="4131">
                    <c:v>08-mar</c:v>
                  </c:pt>
                  <c:pt idx="4132">
                    <c:v>09-mar</c:v>
                  </c:pt>
                  <c:pt idx="4133">
                    <c:v>10-mar</c:v>
                  </c:pt>
                  <c:pt idx="4134">
                    <c:v>11-mar</c:v>
                  </c:pt>
                  <c:pt idx="4135">
                    <c:v>12-mar</c:v>
                  </c:pt>
                  <c:pt idx="4136">
                    <c:v>13-mar</c:v>
                  </c:pt>
                  <c:pt idx="4137">
                    <c:v>14-mar</c:v>
                  </c:pt>
                  <c:pt idx="4138">
                    <c:v>15-mar</c:v>
                  </c:pt>
                  <c:pt idx="4139">
                    <c:v>16-mar</c:v>
                  </c:pt>
                  <c:pt idx="4140">
                    <c:v>17-mar</c:v>
                  </c:pt>
                  <c:pt idx="4141">
                    <c:v>18-mar</c:v>
                  </c:pt>
                  <c:pt idx="4142">
                    <c:v>19-mar</c:v>
                  </c:pt>
                  <c:pt idx="4143">
                    <c:v>20-mar</c:v>
                  </c:pt>
                  <c:pt idx="4144">
                    <c:v>21-mar</c:v>
                  </c:pt>
                  <c:pt idx="4145">
                    <c:v>22-mar</c:v>
                  </c:pt>
                  <c:pt idx="4146">
                    <c:v>23-mar</c:v>
                  </c:pt>
                  <c:pt idx="4147">
                    <c:v>24-mar</c:v>
                  </c:pt>
                  <c:pt idx="4148">
                    <c:v>25-mar</c:v>
                  </c:pt>
                  <c:pt idx="4149">
                    <c:v>26-mar</c:v>
                  </c:pt>
                  <c:pt idx="4150">
                    <c:v>27-mar</c:v>
                  </c:pt>
                  <c:pt idx="4151">
                    <c:v>28-mar</c:v>
                  </c:pt>
                  <c:pt idx="4152">
                    <c:v>29-mar</c:v>
                  </c:pt>
                  <c:pt idx="4153">
                    <c:v>30-mar</c:v>
                  </c:pt>
                  <c:pt idx="4154">
                    <c:v>31-mar</c:v>
                  </c:pt>
                  <c:pt idx="4155">
                    <c:v>01-abr</c:v>
                  </c:pt>
                  <c:pt idx="4156">
                    <c:v>02-abr</c:v>
                  </c:pt>
                  <c:pt idx="4157">
                    <c:v>03-abr</c:v>
                  </c:pt>
                  <c:pt idx="4158">
                    <c:v>04-abr</c:v>
                  </c:pt>
                  <c:pt idx="4159">
                    <c:v>05-abr</c:v>
                  </c:pt>
                  <c:pt idx="4160">
                    <c:v>06-abr</c:v>
                  </c:pt>
                  <c:pt idx="4161">
                    <c:v>07-abr</c:v>
                  </c:pt>
                  <c:pt idx="4162">
                    <c:v>08-abr</c:v>
                  </c:pt>
                  <c:pt idx="4163">
                    <c:v>09-abr</c:v>
                  </c:pt>
                  <c:pt idx="4164">
                    <c:v>10-abr</c:v>
                  </c:pt>
                  <c:pt idx="4165">
                    <c:v>11-abr</c:v>
                  </c:pt>
                  <c:pt idx="4166">
                    <c:v>12-abr</c:v>
                  </c:pt>
                  <c:pt idx="4167">
                    <c:v>13-abr</c:v>
                  </c:pt>
                  <c:pt idx="4168">
                    <c:v>14-abr</c:v>
                  </c:pt>
                  <c:pt idx="4169">
                    <c:v>15-abr</c:v>
                  </c:pt>
                  <c:pt idx="4170">
                    <c:v>16-abr</c:v>
                  </c:pt>
                  <c:pt idx="4171">
                    <c:v>17-abr</c:v>
                  </c:pt>
                  <c:pt idx="4172">
                    <c:v>18-abr</c:v>
                  </c:pt>
                  <c:pt idx="4173">
                    <c:v>19-abr</c:v>
                  </c:pt>
                  <c:pt idx="4174">
                    <c:v>20-abr</c:v>
                  </c:pt>
                  <c:pt idx="4175">
                    <c:v>21-abr</c:v>
                  </c:pt>
                  <c:pt idx="4176">
                    <c:v>22-abr</c:v>
                  </c:pt>
                  <c:pt idx="4177">
                    <c:v>23-abr</c:v>
                  </c:pt>
                  <c:pt idx="4178">
                    <c:v>24-abr</c:v>
                  </c:pt>
                  <c:pt idx="4179">
                    <c:v>25-abr</c:v>
                  </c:pt>
                  <c:pt idx="4180">
                    <c:v>26-abr</c:v>
                  </c:pt>
                  <c:pt idx="4181">
                    <c:v>27-abr</c:v>
                  </c:pt>
                  <c:pt idx="4182">
                    <c:v>28-abr</c:v>
                  </c:pt>
                  <c:pt idx="4183">
                    <c:v>29-abr</c:v>
                  </c:pt>
                  <c:pt idx="4184">
                    <c:v>30-abr</c:v>
                  </c:pt>
                  <c:pt idx="4185">
                    <c:v>01-may</c:v>
                  </c:pt>
                  <c:pt idx="4186">
                    <c:v>02-may</c:v>
                  </c:pt>
                  <c:pt idx="4187">
                    <c:v>03-may</c:v>
                  </c:pt>
                  <c:pt idx="4188">
                    <c:v>04-may</c:v>
                  </c:pt>
                  <c:pt idx="4189">
                    <c:v>05-may</c:v>
                  </c:pt>
                  <c:pt idx="4190">
                    <c:v>06-may</c:v>
                  </c:pt>
                  <c:pt idx="4191">
                    <c:v>07-may</c:v>
                  </c:pt>
                  <c:pt idx="4192">
                    <c:v>08-may</c:v>
                  </c:pt>
                  <c:pt idx="4193">
                    <c:v>09-may</c:v>
                  </c:pt>
                  <c:pt idx="4194">
                    <c:v>10-may</c:v>
                  </c:pt>
                  <c:pt idx="4195">
                    <c:v>11-may</c:v>
                  </c:pt>
                  <c:pt idx="4196">
                    <c:v>12-may</c:v>
                  </c:pt>
                  <c:pt idx="4197">
                    <c:v>13-may</c:v>
                  </c:pt>
                  <c:pt idx="4198">
                    <c:v>14-may</c:v>
                  </c:pt>
                  <c:pt idx="4199">
                    <c:v>15-may</c:v>
                  </c:pt>
                  <c:pt idx="4200">
                    <c:v>16-may</c:v>
                  </c:pt>
                  <c:pt idx="4201">
                    <c:v>17-may</c:v>
                  </c:pt>
                  <c:pt idx="4202">
                    <c:v>18-may</c:v>
                  </c:pt>
                  <c:pt idx="4203">
                    <c:v>19-may</c:v>
                  </c:pt>
                  <c:pt idx="4204">
                    <c:v>20-may</c:v>
                  </c:pt>
                  <c:pt idx="4205">
                    <c:v>21-may</c:v>
                  </c:pt>
                  <c:pt idx="4206">
                    <c:v>22-may</c:v>
                  </c:pt>
                  <c:pt idx="4207">
                    <c:v>23-may</c:v>
                  </c:pt>
                  <c:pt idx="4208">
                    <c:v>24-may</c:v>
                  </c:pt>
                  <c:pt idx="4209">
                    <c:v>25-may</c:v>
                  </c:pt>
                  <c:pt idx="4210">
                    <c:v>26-may</c:v>
                  </c:pt>
                  <c:pt idx="4211">
                    <c:v>27-may</c:v>
                  </c:pt>
                  <c:pt idx="4212">
                    <c:v>28-may</c:v>
                  </c:pt>
                  <c:pt idx="4213">
                    <c:v>29-may</c:v>
                  </c:pt>
                  <c:pt idx="4214">
                    <c:v>30-may</c:v>
                  </c:pt>
                  <c:pt idx="4215">
                    <c:v>31-may</c:v>
                  </c:pt>
                  <c:pt idx="4216">
                    <c:v>01-jun</c:v>
                  </c:pt>
                  <c:pt idx="4217">
                    <c:v>02-jun</c:v>
                  </c:pt>
                  <c:pt idx="4218">
                    <c:v>03-jun</c:v>
                  </c:pt>
                  <c:pt idx="4219">
                    <c:v>04-jun</c:v>
                  </c:pt>
                  <c:pt idx="4220">
                    <c:v>05-jun</c:v>
                  </c:pt>
                  <c:pt idx="4221">
                    <c:v>06-jun</c:v>
                  </c:pt>
                  <c:pt idx="4222">
                    <c:v>07-jun</c:v>
                  </c:pt>
                  <c:pt idx="4223">
                    <c:v>08-jun</c:v>
                  </c:pt>
                  <c:pt idx="4224">
                    <c:v>09-jun</c:v>
                  </c:pt>
                  <c:pt idx="4225">
                    <c:v>10-jun</c:v>
                  </c:pt>
                  <c:pt idx="4226">
                    <c:v>11-jun</c:v>
                  </c:pt>
                  <c:pt idx="4227">
                    <c:v>12-jun</c:v>
                  </c:pt>
                  <c:pt idx="4228">
                    <c:v>13-jun</c:v>
                  </c:pt>
                  <c:pt idx="4229">
                    <c:v>14-jun</c:v>
                  </c:pt>
                  <c:pt idx="4230">
                    <c:v>15-jun</c:v>
                  </c:pt>
                  <c:pt idx="4231">
                    <c:v>16-jun</c:v>
                  </c:pt>
                  <c:pt idx="4232">
                    <c:v>17-jun</c:v>
                  </c:pt>
                  <c:pt idx="4233">
                    <c:v>18-jun</c:v>
                  </c:pt>
                  <c:pt idx="4234">
                    <c:v>19-jun</c:v>
                  </c:pt>
                  <c:pt idx="4235">
                    <c:v>20-jun</c:v>
                  </c:pt>
                  <c:pt idx="4236">
                    <c:v>21-jun</c:v>
                  </c:pt>
                  <c:pt idx="4237">
                    <c:v>22-jun</c:v>
                  </c:pt>
                  <c:pt idx="4238">
                    <c:v>23-jun</c:v>
                  </c:pt>
                  <c:pt idx="4239">
                    <c:v>24-jun</c:v>
                  </c:pt>
                  <c:pt idx="4240">
                    <c:v>25-jun</c:v>
                  </c:pt>
                  <c:pt idx="4241">
                    <c:v>26-jun</c:v>
                  </c:pt>
                  <c:pt idx="4242">
                    <c:v>27-jun</c:v>
                  </c:pt>
                  <c:pt idx="4243">
                    <c:v>28-jun</c:v>
                  </c:pt>
                  <c:pt idx="4244">
                    <c:v>29-jun</c:v>
                  </c:pt>
                  <c:pt idx="4245">
                    <c:v>30-jun</c:v>
                  </c:pt>
                  <c:pt idx="4246">
                    <c:v>01-jul</c:v>
                  </c:pt>
                  <c:pt idx="4247">
                    <c:v>02-jul</c:v>
                  </c:pt>
                  <c:pt idx="4248">
                    <c:v>03-jul</c:v>
                  </c:pt>
                  <c:pt idx="4249">
                    <c:v>04-jul</c:v>
                  </c:pt>
                  <c:pt idx="4250">
                    <c:v>05-jul</c:v>
                  </c:pt>
                  <c:pt idx="4251">
                    <c:v>06-jul</c:v>
                  </c:pt>
                  <c:pt idx="4252">
                    <c:v>07-jul</c:v>
                  </c:pt>
                  <c:pt idx="4253">
                    <c:v>08-jul</c:v>
                  </c:pt>
                  <c:pt idx="4254">
                    <c:v>09-jul</c:v>
                  </c:pt>
                  <c:pt idx="4255">
                    <c:v>10-jul</c:v>
                  </c:pt>
                  <c:pt idx="4256">
                    <c:v>11-jul</c:v>
                  </c:pt>
                  <c:pt idx="4257">
                    <c:v>12-jul</c:v>
                  </c:pt>
                  <c:pt idx="4258">
                    <c:v>13-jul</c:v>
                  </c:pt>
                  <c:pt idx="4259">
                    <c:v>14-jul</c:v>
                  </c:pt>
                  <c:pt idx="4260">
                    <c:v>15-jul</c:v>
                  </c:pt>
                  <c:pt idx="4261">
                    <c:v>16-jul</c:v>
                  </c:pt>
                  <c:pt idx="4262">
                    <c:v>17-jul</c:v>
                  </c:pt>
                  <c:pt idx="4263">
                    <c:v>18-jul</c:v>
                  </c:pt>
                  <c:pt idx="4264">
                    <c:v>19-jul</c:v>
                  </c:pt>
                  <c:pt idx="4265">
                    <c:v>20-jul</c:v>
                  </c:pt>
                  <c:pt idx="4266">
                    <c:v>21-jul</c:v>
                  </c:pt>
                  <c:pt idx="4267">
                    <c:v>22-jul</c:v>
                  </c:pt>
                  <c:pt idx="4268">
                    <c:v>23-jul</c:v>
                  </c:pt>
                  <c:pt idx="4269">
                    <c:v>24-jul</c:v>
                  </c:pt>
                  <c:pt idx="4270">
                    <c:v>25-jul</c:v>
                  </c:pt>
                  <c:pt idx="4271">
                    <c:v>26-jul</c:v>
                  </c:pt>
                  <c:pt idx="4272">
                    <c:v>27-jul</c:v>
                  </c:pt>
                  <c:pt idx="4273">
                    <c:v>28-jul</c:v>
                  </c:pt>
                  <c:pt idx="4274">
                    <c:v>29-jul</c:v>
                  </c:pt>
                  <c:pt idx="4275">
                    <c:v>30-jul</c:v>
                  </c:pt>
                  <c:pt idx="4276">
                    <c:v>31-jul</c:v>
                  </c:pt>
                  <c:pt idx="4277">
                    <c:v>01-ago</c:v>
                  </c:pt>
                  <c:pt idx="4278">
                    <c:v>02-ago</c:v>
                  </c:pt>
                  <c:pt idx="4279">
                    <c:v>03-ago</c:v>
                  </c:pt>
                  <c:pt idx="4280">
                    <c:v>04-ago</c:v>
                  </c:pt>
                  <c:pt idx="4281">
                    <c:v>05-ago</c:v>
                  </c:pt>
                  <c:pt idx="4282">
                    <c:v>06-ago</c:v>
                  </c:pt>
                  <c:pt idx="4283">
                    <c:v>07-ago</c:v>
                  </c:pt>
                  <c:pt idx="4284">
                    <c:v>08-ago</c:v>
                  </c:pt>
                  <c:pt idx="4285">
                    <c:v>09-ago</c:v>
                  </c:pt>
                  <c:pt idx="4286">
                    <c:v>10-ago</c:v>
                  </c:pt>
                  <c:pt idx="4287">
                    <c:v>11-ago</c:v>
                  </c:pt>
                  <c:pt idx="4288">
                    <c:v>12-ago</c:v>
                  </c:pt>
                  <c:pt idx="4289">
                    <c:v>13-ago</c:v>
                  </c:pt>
                  <c:pt idx="4290">
                    <c:v>14-ago</c:v>
                  </c:pt>
                  <c:pt idx="4291">
                    <c:v>15-ago</c:v>
                  </c:pt>
                  <c:pt idx="4292">
                    <c:v>16-ago</c:v>
                  </c:pt>
                  <c:pt idx="4293">
                    <c:v>17-ago</c:v>
                  </c:pt>
                  <c:pt idx="4294">
                    <c:v>18-ago</c:v>
                  </c:pt>
                  <c:pt idx="4295">
                    <c:v>19-ago</c:v>
                  </c:pt>
                  <c:pt idx="4296">
                    <c:v>20-ago</c:v>
                  </c:pt>
                  <c:pt idx="4297">
                    <c:v>21-ago</c:v>
                  </c:pt>
                  <c:pt idx="4298">
                    <c:v>22-ago</c:v>
                  </c:pt>
                  <c:pt idx="4299">
                    <c:v>23-ago</c:v>
                  </c:pt>
                  <c:pt idx="4300">
                    <c:v>24-ago</c:v>
                  </c:pt>
                  <c:pt idx="4301">
                    <c:v>25-ago</c:v>
                  </c:pt>
                  <c:pt idx="4302">
                    <c:v>26-ago</c:v>
                  </c:pt>
                  <c:pt idx="4303">
                    <c:v>27-ago</c:v>
                  </c:pt>
                  <c:pt idx="4304">
                    <c:v>28-ago</c:v>
                  </c:pt>
                  <c:pt idx="4305">
                    <c:v>29-ago</c:v>
                  </c:pt>
                  <c:pt idx="4306">
                    <c:v>30-ago</c:v>
                  </c:pt>
                  <c:pt idx="4307">
                    <c:v>31-ago</c:v>
                  </c:pt>
                  <c:pt idx="4308">
                    <c:v>01-sep</c:v>
                  </c:pt>
                  <c:pt idx="4309">
                    <c:v>02-sep</c:v>
                  </c:pt>
                  <c:pt idx="4310">
                    <c:v>03-sep</c:v>
                  </c:pt>
                  <c:pt idx="4311">
                    <c:v>04-sep</c:v>
                  </c:pt>
                  <c:pt idx="4312">
                    <c:v>05-sep</c:v>
                  </c:pt>
                  <c:pt idx="4313">
                    <c:v>06-sep</c:v>
                  </c:pt>
                  <c:pt idx="4314">
                    <c:v>07-sep</c:v>
                  </c:pt>
                  <c:pt idx="4315">
                    <c:v>08-sep</c:v>
                  </c:pt>
                  <c:pt idx="4316">
                    <c:v>09-sep</c:v>
                  </c:pt>
                  <c:pt idx="4317">
                    <c:v>10-sep</c:v>
                  </c:pt>
                  <c:pt idx="4318">
                    <c:v>11-sep</c:v>
                  </c:pt>
                  <c:pt idx="4319">
                    <c:v>12-sep</c:v>
                  </c:pt>
                  <c:pt idx="4320">
                    <c:v>13-sep</c:v>
                  </c:pt>
                  <c:pt idx="4321">
                    <c:v>14-sep</c:v>
                  </c:pt>
                  <c:pt idx="4322">
                    <c:v>15-sep</c:v>
                  </c:pt>
                  <c:pt idx="4323">
                    <c:v>16-sep</c:v>
                  </c:pt>
                  <c:pt idx="4324">
                    <c:v>17-sep</c:v>
                  </c:pt>
                  <c:pt idx="4325">
                    <c:v>18-sep</c:v>
                  </c:pt>
                  <c:pt idx="4326">
                    <c:v>19-sep</c:v>
                  </c:pt>
                  <c:pt idx="4327">
                    <c:v>20-sep</c:v>
                  </c:pt>
                  <c:pt idx="4328">
                    <c:v>21-sep</c:v>
                  </c:pt>
                  <c:pt idx="4329">
                    <c:v>22-sep</c:v>
                  </c:pt>
                  <c:pt idx="4330">
                    <c:v>23-sep</c:v>
                  </c:pt>
                  <c:pt idx="4331">
                    <c:v>24-sep</c:v>
                  </c:pt>
                  <c:pt idx="4332">
                    <c:v>25-sep</c:v>
                  </c:pt>
                  <c:pt idx="4333">
                    <c:v>26-sep</c:v>
                  </c:pt>
                  <c:pt idx="4334">
                    <c:v>27-sep</c:v>
                  </c:pt>
                  <c:pt idx="4335">
                    <c:v>28-sep</c:v>
                  </c:pt>
                  <c:pt idx="4336">
                    <c:v>29-sep</c:v>
                  </c:pt>
                  <c:pt idx="4337">
                    <c:v>30-sep</c:v>
                  </c:pt>
                  <c:pt idx="4338">
                    <c:v>01-oct</c:v>
                  </c:pt>
                  <c:pt idx="4339">
                    <c:v>02-oct</c:v>
                  </c:pt>
                  <c:pt idx="4340">
                    <c:v>03-oct</c:v>
                  </c:pt>
                  <c:pt idx="4341">
                    <c:v>04-oct</c:v>
                  </c:pt>
                  <c:pt idx="4342">
                    <c:v>05-oct</c:v>
                  </c:pt>
                  <c:pt idx="4343">
                    <c:v>06-oct</c:v>
                  </c:pt>
                  <c:pt idx="4344">
                    <c:v>07-oct</c:v>
                  </c:pt>
                  <c:pt idx="4345">
                    <c:v>08-oct</c:v>
                  </c:pt>
                  <c:pt idx="4346">
                    <c:v>09-oct</c:v>
                  </c:pt>
                  <c:pt idx="4347">
                    <c:v>10-oct</c:v>
                  </c:pt>
                </c:lvl>
                <c:lvl>
                  <c:pt idx="0">
                    <c:v>2011</c:v>
                  </c:pt>
                  <c:pt idx="47">
                    <c:v>2012</c:v>
                  </c:pt>
                  <c:pt idx="413">
                    <c:v>2013</c:v>
                  </c:pt>
                  <c:pt idx="778">
                    <c:v>2014</c:v>
                  </c:pt>
                  <c:pt idx="1143">
                    <c:v>2015</c:v>
                  </c:pt>
                  <c:pt idx="1508">
                    <c:v>2016</c:v>
                  </c:pt>
                  <c:pt idx="1874">
                    <c:v>2017</c:v>
                  </c:pt>
                  <c:pt idx="2239">
                    <c:v>2018</c:v>
                  </c:pt>
                  <c:pt idx="2604">
                    <c:v>2019</c:v>
                  </c:pt>
                  <c:pt idx="2969">
                    <c:v>2020</c:v>
                  </c:pt>
                  <c:pt idx="3335">
                    <c:v>2021</c:v>
                  </c:pt>
                  <c:pt idx="3700">
                    <c:v>2022</c:v>
                  </c:pt>
                  <c:pt idx="4065">
                    <c:v>2023</c:v>
                  </c:pt>
                </c:lvl>
              </c:multiLvlStrCache>
            </c:multiLvlStrRef>
          </c:cat>
          <c:val>
            <c:numRef>
              <c:f>'Nº Usuarios'!$B$2:$B$4363</c:f>
              <c:numCache>
                <c:formatCode>General</c:formatCode>
                <c:ptCount val="4348"/>
                <c:pt idx="0">
                  <c:v>70</c:v>
                </c:pt>
                <c:pt idx="1">
                  <c:v>88</c:v>
                </c:pt>
                <c:pt idx="2">
                  <c:v>102</c:v>
                </c:pt>
                <c:pt idx="3">
                  <c:v>102</c:v>
                </c:pt>
                <c:pt idx="4">
                  <c:v>13</c:v>
                </c:pt>
                <c:pt idx="5">
                  <c:v>3</c:v>
                </c:pt>
                <c:pt idx="6">
                  <c:v>91</c:v>
                </c:pt>
                <c:pt idx="7">
                  <c:v>83</c:v>
                </c:pt>
                <c:pt idx="8">
                  <c:v>108</c:v>
                </c:pt>
                <c:pt idx="9">
                  <c:v>107</c:v>
                </c:pt>
                <c:pt idx="10">
                  <c:v>92</c:v>
                </c:pt>
                <c:pt idx="11">
                  <c:v>32</c:v>
                </c:pt>
                <c:pt idx="12">
                  <c:v>12</c:v>
                </c:pt>
                <c:pt idx="13">
                  <c:v>100</c:v>
                </c:pt>
                <c:pt idx="14">
                  <c:v>106</c:v>
                </c:pt>
                <c:pt idx="15">
                  <c:v>107</c:v>
                </c:pt>
                <c:pt idx="16">
                  <c:v>106</c:v>
                </c:pt>
                <c:pt idx="17">
                  <c:v>71</c:v>
                </c:pt>
                <c:pt idx="18">
                  <c:v>24</c:v>
                </c:pt>
                <c:pt idx="19">
                  <c:v>7</c:v>
                </c:pt>
                <c:pt idx="20">
                  <c:v>48</c:v>
                </c:pt>
                <c:pt idx="21">
                  <c:v>37</c:v>
                </c:pt>
                <c:pt idx="22">
                  <c:v>59</c:v>
                </c:pt>
                <c:pt idx="23">
                  <c:v>27</c:v>
                </c:pt>
                <c:pt idx="24">
                  <c:v>36</c:v>
                </c:pt>
                <c:pt idx="25">
                  <c:v>19</c:v>
                </c:pt>
                <c:pt idx="26">
                  <c:v>6</c:v>
                </c:pt>
                <c:pt idx="27">
                  <c:v>86</c:v>
                </c:pt>
                <c:pt idx="28">
                  <c:v>100</c:v>
                </c:pt>
                <c:pt idx="29">
                  <c:v>86</c:v>
                </c:pt>
                <c:pt idx="30">
                  <c:v>81</c:v>
                </c:pt>
                <c:pt idx="31">
                  <c:v>57</c:v>
                </c:pt>
                <c:pt idx="32">
                  <c:v>16</c:v>
                </c:pt>
                <c:pt idx="33">
                  <c:v>7</c:v>
                </c:pt>
                <c:pt idx="34">
                  <c:v>82</c:v>
                </c:pt>
                <c:pt idx="35">
                  <c:v>85</c:v>
                </c:pt>
                <c:pt idx="36">
                  <c:v>81</c:v>
                </c:pt>
                <c:pt idx="37">
                  <c:v>66</c:v>
                </c:pt>
                <c:pt idx="38">
                  <c:v>31</c:v>
                </c:pt>
                <c:pt idx="39">
                  <c:v>9</c:v>
                </c:pt>
                <c:pt idx="40">
                  <c:v>2</c:v>
                </c:pt>
                <c:pt idx="41">
                  <c:v>13</c:v>
                </c:pt>
                <c:pt idx="42">
                  <c:v>27</c:v>
                </c:pt>
                <c:pt idx="43">
                  <c:v>31</c:v>
                </c:pt>
                <c:pt idx="44">
                  <c:v>37</c:v>
                </c:pt>
                <c:pt idx="45">
                  <c:v>28</c:v>
                </c:pt>
                <c:pt idx="46">
                  <c:v>8</c:v>
                </c:pt>
                <c:pt idx="47">
                  <c:v>0</c:v>
                </c:pt>
                <c:pt idx="48">
                  <c:v>10</c:v>
                </c:pt>
                <c:pt idx="49">
                  <c:v>27</c:v>
                </c:pt>
                <c:pt idx="50">
                  <c:v>33</c:v>
                </c:pt>
                <c:pt idx="51">
                  <c:v>25</c:v>
                </c:pt>
                <c:pt idx="52">
                  <c:v>0</c:v>
                </c:pt>
                <c:pt idx="53">
                  <c:v>9</c:v>
                </c:pt>
                <c:pt idx="54">
                  <c:v>3</c:v>
                </c:pt>
                <c:pt idx="55">
                  <c:v>63</c:v>
                </c:pt>
                <c:pt idx="56">
                  <c:v>68</c:v>
                </c:pt>
                <c:pt idx="57">
                  <c:v>85</c:v>
                </c:pt>
                <c:pt idx="58">
                  <c:v>86</c:v>
                </c:pt>
                <c:pt idx="59">
                  <c:v>66</c:v>
                </c:pt>
                <c:pt idx="60">
                  <c:v>26</c:v>
                </c:pt>
                <c:pt idx="61">
                  <c:v>5</c:v>
                </c:pt>
                <c:pt idx="62">
                  <c:v>46</c:v>
                </c:pt>
                <c:pt idx="63">
                  <c:v>73</c:v>
                </c:pt>
                <c:pt idx="64">
                  <c:v>97</c:v>
                </c:pt>
                <c:pt idx="65">
                  <c:v>82</c:v>
                </c:pt>
                <c:pt idx="66">
                  <c:v>80</c:v>
                </c:pt>
                <c:pt idx="67">
                  <c:v>12</c:v>
                </c:pt>
                <c:pt idx="68">
                  <c:v>4</c:v>
                </c:pt>
                <c:pt idx="69">
                  <c:v>85</c:v>
                </c:pt>
                <c:pt idx="70">
                  <c:v>102</c:v>
                </c:pt>
                <c:pt idx="71">
                  <c:v>118</c:v>
                </c:pt>
                <c:pt idx="72">
                  <c:v>90</c:v>
                </c:pt>
                <c:pt idx="73">
                  <c:v>47</c:v>
                </c:pt>
                <c:pt idx="74">
                  <c:v>9</c:v>
                </c:pt>
                <c:pt idx="75">
                  <c:v>1</c:v>
                </c:pt>
                <c:pt idx="76">
                  <c:v>85</c:v>
                </c:pt>
                <c:pt idx="77">
                  <c:v>86</c:v>
                </c:pt>
                <c:pt idx="78">
                  <c:v>104</c:v>
                </c:pt>
                <c:pt idx="79">
                  <c:v>81</c:v>
                </c:pt>
                <c:pt idx="80">
                  <c:v>67</c:v>
                </c:pt>
                <c:pt idx="81">
                  <c:v>8</c:v>
                </c:pt>
                <c:pt idx="82">
                  <c:v>4</c:v>
                </c:pt>
                <c:pt idx="83">
                  <c:v>80</c:v>
                </c:pt>
                <c:pt idx="84">
                  <c:v>86</c:v>
                </c:pt>
                <c:pt idx="85">
                  <c:v>81</c:v>
                </c:pt>
                <c:pt idx="86">
                  <c:v>73</c:v>
                </c:pt>
                <c:pt idx="87">
                  <c:v>70</c:v>
                </c:pt>
                <c:pt idx="88">
                  <c:v>15</c:v>
                </c:pt>
                <c:pt idx="89">
                  <c:v>3</c:v>
                </c:pt>
                <c:pt idx="90">
                  <c:v>84</c:v>
                </c:pt>
                <c:pt idx="91">
                  <c:v>91</c:v>
                </c:pt>
                <c:pt idx="92">
                  <c:v>92</c:v>
                </c:pt>
                <c:pt idx="93">
                  <c:v>83</c:v>
                </c:pt>
                <c:pt idx="94">
                  <c:v>77</c:v>
                </c:pt>
                <c:pt idx="95">
                  <c:v>19</c:v>
                </c:pt>
                <c:pt idx="96">
                  <c:v>4</c:v>
                </c:pt>
                <c:pt idx="97">
                  <c:v>83</c:v>
                </c:pt>
                <c:pt idx="98">
                  <c:v>91</c:v>
                </c:pt>
                <c:pt idx="99">
                  <c:v>98</c:v>
                </c:pt>
                <c:pt idx="100">
                  <c:v>107</c:v>
                </c:pt>
                <c:pt idx="101">
                  <c:v>91</c:v>
                </c:pt>
                <c:pt idx="102">
                  <c:v>24</c:v>
                </c:pt>
                <c:pt idx="103">
                  <c:v>10</c:v>
                </c:pt>
                <c:pt idx="104">
                  <c:v>104</c:v>
                </c:pt>
                <c:pt idx="105">
                  <c:v>109</c:v>
                </c:pt>
                <c:pt idx="106">
                  <c:v>114</c:v>
                </c:pt>
                <c:pt idx="107">
                  <c:v>111</c:v>
                </c:pt>
                <c:pt idx="108">
                  <c:v>98</c:v>
                </c:pt>
                <c:pt idx="109">
                  <c:v>22</c:v>
                </c:pt>
                <c:pt idx="110">
                  <c:v>6</c:v>
                </c:pt>
                <c:pt idx="111">
                  <c:v>91</c:v>
                </c:pt>
                <c:pt idx="112">
                  <c:v>119</c:v>
                </c:pt>
                <c:pt idx="113">
                  <c:v>121</c:v>
                </c:pt>
                <c:pt idx="114">
                  <c:v>112</c:v>
                </c:pt>
                <c:pt idx="115">
                  <c:v>91</c:v>
                </c:pt>
                <c:pt idx="116">
                  <c:v>28</c:v>
                </c:pt>
                <c:pt idx="117">
                  <c:v>6</c:v>
                </c:pt>
                <c:pt idx="118">
                  <c:v>118</c:v>
                </c:pt>
                <c:pt idx="119">
                  <c:v>120</c:v>
                </c:pt>
                <c:pt idx="120">
                  <c:v>116</c:v>
                </c:pt>
                <c:pt idx="121">
                  <c:v>124</c:v>
                </c:pt>
                <c:pt idx="122">
                  <c:v>97</c:v>
                </c:pt>
                <c:pt idx="123">
                  <c:v>19</c:v>
                </c:pt>
                <c:pt idx="124">
                  <c:v>5</c:v>
                </c:pt>
                <c:pt idx="125">
                  <c:v>18</c:v>
                </c:pt>
                <c:pt idx="126">
                  <c:v>111</c:v>
                </c:pt>
                <c:pt idx="127">
                  <c:v>83</c:v>
                </c:pt>
                <c:pt idx="128">
                  <c:v>116</c:v>
                </c:pt>
                <c:pt idx="129">
                  <c:v>119</c:v>
                </c:pt>
                <c:pt idx="130">
                  <c:v>32</c:v>
                </c:pt>
                <c:pt idx="131">
                  <c:v>14</c:v>
                </c:pt>
                <c:pt idx="132">
                  <c:v>122</c:v>
                </c:pt>
                <c:pt idx="133">
                  <c:v>117</c:v>
                </c:pt>
                <c:pt idx="134">
                  <c:v>119</c:v>
                </c:pt>
                <c:pt idx="135">
                  <c:v>94</c:v>
                </c:pt>
                <c:pt idx="136">
                  <c:v>107</c:v>
                </c:pt>
                <c:pt idx="137">
                  <c:v>35</c:v>
                </c:pt>
                <c:pt idx="138">
                  <c:v>10</c:v>
                </c:pt>
                <c:pt idx="139">
                  <c:v>109</c:v>
                </c:pt>
                <c:pt idx="140">
                  <c:v>105</c:v>
                </c:pt>
                <c:pt idx="141">
                  <c:v>90</c:v>
                </c:pt>
                <c:pt idx="142">
                  <c:v>8</c:v>
                </c:pt>
                <c:pt idx="143">
                  <c:v>5</c:v>
                </c:pt>
                <c:pt idx="144">
                  <c:v>2</c:v>
                </c:pt>
                <c:pt idx="145">
                  <c:v>9</c:v>
                </c:pt>
                <c:pt idx="146">
                  <c:v>103</c:v>
                </c:pt>
                <c:pt idx="147">
                  <c:v>93</c:v>
                </c:pt>
                <c:pt idx="148">
                  <c:v>104</c:v>
                </c:pt>
                <c:pt idx="149">
                  <c:v>110</c:v>
                </c:pt>
                <c:pt idx="150">
                  <c:v>102</c:v>
                </c:pt>
                <c:pt idx="151">
                  <c:v>26</c:v>
                </c:pt>
                <c:pt idx="152">
                  <c:v>12</c:v>
                </c:pt>
                <c:pt idx="153">
                  <c:v>120</c:v>
                </c:pt>
                <c:pt idx="154">
                  <c:v>135</c:v>
                </c:pt>
                <c:pt idx="155">
                  <c:v>110</c:v>
                </c:pt>
                <c:pt idx="156">
                  <c:v>97</c:v>
                </c:pt>
                <c:pt idx="157">
                  <c:v>99</c:v>
                </c:pt>
                <c:pt idx="158">
                  <c:v>34</c:v>
                </c:pt>
                <c:pt idx="159">
                  <c:v>28</c:v>
                </c:pt>
                <c:pt idx="160">
                  <c:v>39</c:v>
                </c:pt>
                <c:pt idx="161">
                  <c:v>131</c:v>
                </c:pt>
                <c:pt idx="162">
                  <c:v>103</c:v>
                </c:pt>
                <c:pt idx="163">
                  <c:v>84</c:v>
                </c:pt>
                <c:pt idx="164">
                  <c:v>59</c:v>
                </c:pt>
                <c:pt idx="165">
                  <c:v>15</c:v>
                </c:pt>
                <c:pt idx="166">
                  <c:v>3</c:v>
                </c:pt>
                <c:pt idx="167">
                  <c:v>28</c:v>
                </c:pt>
                <c:pt idx="168">
                  <c:v>22</c:v>
                </c:pt>
                <c:pt idx="169">
                  <c:v>109</c:v>
                </c:pt>
                <c:pt idx="170">
                  <c:v>69</c:v>
                </c:pt>
                <c:pt idx="171">
                  <c:v>51</c:v>
                </c:pt>
                <c:pt idx="172">
                  <c:v>12</c:v>
                </c:pt>
                <c:pt idx="173">
                  <c:v>6</c:v>
                </c:pt>
                <c:pt idx="174">
                  <c:v>105</c:v>
                </c:pt>
                <c:pt idx="175">
                  <c:v>64</c:v>
                </c:pt>
                <c:pt idx="176">
                  <c:v>137</c:v>
                </c:pt>
                <c:pt idx="177">
                  <c:v>140</c:v>
                </c:pt>
                <c:pt idx="178">
                  <c:v>116</c:v>
                </c:pt>
                <c:pt idx="179">
                  <c:v>47</c:v>
                </c:pt>
                <c:pt idx="180">
                  <c:v>29</c:v>
                </c:pt>
                <c:pt idx="181">
                  <c:v>107</c:v>
                </c:pt>
                <c:pt idx="182">
                  <c:v>117</c:v>
                </c:pt>
                <c:pt idx="183">
                  <c:v>122</c:v>
                </c:pt>
                <c:pt idx="184">
                  <c:v>120</c:v>
                </c:pt>
                <c:pt idx="185">
                  <c:v>109</c:v>
                </c:pt>
                <c:pt idx="186">
                  <c:v>31</c:v>
                </c:pt>
                <c:pt idx="187">
                  <c:v>17</c:v>
                </c:pt>
                <c:pt idx="188">
                  <c:v>119</c:v>
                </c:pt>
                <c:pt idx="189">
                  <c:v>118</c:v>
                </c:pt>
                <c:pt idx="190">
                  <c:v>118</c:v>
                </c:pt>
                <c:pt idx="191">
                  <c:v>131</c:v>
                </c:pt>
                <c:pt idx="192">
                  <c:v>103</c:v>
                </c:pt>
                <c:pt idx="193">
                  <c:v>22</c:v>
                </c:pt>
                <c:pt idx="194">
                  <c:v>15</c:v>
                </c:pt>
                <c:pt idx="195">
                  <c:v>82</c:v>
                </c:pt>
                <c:pt idx="196">
                  <c:v>113</c:v>
                </c:pt>
                <c:pt idx="197">
                  <c:v>115</c:v>
                </c:pt>
                <c:pt idx="198">
                  <c:v>108</c:v>
                </c:pt>
                <c:pt idx="199">
                  <c:v>90</c:v>
                </c:pt>
                <c:pt idx="200">
                  <c:v>23</c:v>
                </c:pt>
                <c:pt idx="201">
                  <c:v>6</c:v>
                </c:pt>
                <c:pt idx="202">
                  <c:v>89</c:v>
                </c:pt>
                <c:pt idx="203">
                  <c:v>110</c:v>
                </c:pt>
                <c:pt idx="204">
                  <c:v>105</c:v>
                </c:pt>
                <c:pt idx="205">
                  <c:v>105</c:v>
                </c:pt>
                <c:pt idx="206">
                  <c:v>88</c:v>
                </c:pt>
                <c:pt idx="207">
                  <c:v>18</c:v>
                </c:pt>
                <c:pt idx="208">
                  <c:v>8</c:v>
                </c:pt>
                <c:pt idx="209">
                  <c:v>94</c:v>
                </c:pt>
                <c:pt idx="210">
                  <c:v>101</c:v>
                </c:pt>
                <c:pt idx="211">
                  <c:v>95</c:v>
                </c:pt>
                <c:pt idx="212">
                  <c:v>103</c:v>
                </c:pt>
                <c:pt idx="213">
                  <c:v>86</c:v>
                </c:pt>
                <c:pt idx="214">
                  <c:v>11</c:v>
                </c:pt>
                <c:pt idx="215">
                  <c:v>4</c:v>
                </c:pt>
                <c:pt idx="216">
                  <c:v>98</c:v>
                </c:pt>
                <c:pt idx="217">
                  <c:v>94</c:v>
                </c:pt>
                <c:pt idx="218">
                  <c:v>106</c:v>
                </c:pt>
                <c:pt idx="219">
                  <c:v>108</c:v>
                </c:pt>
                <c:pt idx="220">
                  <c:v>88</c:v>
                </c:pt>
                <c:pt idx="221">
                  <c:v>19</c:v>
                </c:pt>
                <c:pt idx="222">
                  <c:v>7</c:v>
                </c:pt>
                <c:pt idx="223">
                  <c:v>106</c:v>
                </c:pt>
                <c:pt idx="224">
                  <c:v>101</c:v>
                </c:pt>
                <c:pt idx="225">
                  <c:v>94</c:v>
                </c:pt>
                <c:pt idx="226">
                  <c:v>104</c:v>
                </c:pt>
                <c:pt idx="227">
                  <c:v>78</c:v>
                </c:pt>
                <c:pt idx="228">
                  <c:v>31</c:v>
                </c:pt>
                <c:pt idx="229">
                  <c:v>16</c:v>
                </c:pt>
                <c:pt idx="230">
                  <c:v>99</c:v>
                </c:pt>
                <c:pt idx="231">
                  <c:v>106</c:v>
                </c:pt>
                <c:pt idx="232">
                  <c:v>116</c:v>
                </c:pt>
                <c:pt idx="233">
                  <c:v>112</c:v>
                </c:pt>
                <c:pt idx="234">
                  <c:v>86</c:v>
                </c:pt>
                <c:pt idx="235">
                  <c:v>35</c:v>
                </c:pt>
                <c:pt idx="236">
                  <c:v>24</c:v>
                </c:pt>
                <c:pt idx="237">
                  <c:v>109</c:v>
                </c:pt>
                <c:pt idx="238">
                  <c:v>100</c:v>
                </c:pt>
                <c:pt idx="239">
                  <c:v>102</c:v>
                </c:pt>
                <c:pt idx="240">
                  <c:v>111</c:v>
                </c:pt>
                <c:pt idx="241">
                  <c:v>98</c:v>
                </c:pt>
                <c:pt idx="242">
                  <c:v>35</c:v>
                </c:pt>
                <c:pt idx="243">
                  <c:v>20</c:v>
                </c:pt>
                <c:pt idx="244">
                  <c:v>106</c:v>
                </c:pt>
                <c:pt idx="245">
                  <c:v>110</c:v>
                </c:pt>
                <c:pt idx="246">
                  <c:v>110</c:v>
                </c:pt>
                <c:pt idx="247">
                  <c:v>101</c:v>
                </c:pt>
                <c:pt idx="248">
                  <c:v>100</c:v>
                </c:pt>
                <c:pt idx="249">
                  <c:v>23</c:v>
                </c:pt>
                <c:pt idx="250">
                  <c:v>13</c:v>
                </c:pt>
                <c:pt idx="251">
                  <c:v>105</c:v>
                </c:pt>
                <c:pt idx="252">
                  <c:v>104</c:v>
                </c:pt>
                <c:pt idx="253">
                  <c:v>107</c:v>
                </c:pt>
                <c:pt idx="254">
                  <c:v>94</c:v>
                </c:pt>
                <c:pt idx="255">
                  <c:v>86</c:v>
                </c:pt>
                <c:pt idx="256">
                  <c:v>14</c:v>
                </c:pt>
                <c:pt idx="257">
                  <c:v>9</c:v>
                </c:pt>
                <c:pt idx="258">
                  <c:v>88</c:v>
                </c:pt>
                <c:pt idx="259">
                  <c:v>100</c:v>
                </c:pt>
                <c:pt idx="260">
                  <c:v>101</c:v>
                </c:pt>
                <c:pt idx="261">
                  <c:v>98</c:v>
                </c:pt>
                <c:pt idx="262">
                  <c:v>73</c:v>
                </c:pt>
                <c:pt idx="263">
                  <c:v>16</c:v>
                </c:pt>
                <c:pt idx="264">
                  <c:v>7</c:v>
                </c:pt>
                <c:pt idx="265">
                  <c:v>78</c:v>
                </c:pt>
                <c:pt idx="266">
                  <c:v>89</c:v>
                </c:pt>
                <c:pt idx="267">
                  <c:v>94</c:v>
                </c:pt>
                <c:pt idx="268">
                  <c:v>91</c:v>
                </c:pt>
                <c:pt idx="269">
                  <c:v>83</c:v>
                </c:pt>
                <c:pt idx="270">
                  <c:v>9</c:v>
                </c:pt>
                <c:pt idx="271">
                  <c:v>5</c:v>
                </c:pt>
                <c:pt idx="272">
                  <c:v>76</c:v>
                </c:pt>
                <c:pt idx="273">
                  <c:v>79</c:v>
                </c:pt>
                <c:pt idx="274">
                  <c:v>30</c:v>
                </c:pt>
                <c:pt idx="275">
                  <c:v>82</c:v>
                </c:pt>
                <c:pt idx="276">
                  <c:v>75</c:v>
                </c:pt>
                <c:pt idx="277">
                  <c:v>7</c:v>
                </c:pt>
                <c:pt idx="278">
                  <c:v>6</c:v>
                </c:pt>
                <c:pt idx="279">
                  <c:v>87</c:v>
                </c:pt>
                <c:pt idx="280">
                  <c:v>89</c:v>
                </c:pt>
                <c:pt idx="281">
                  <c:v>83</c:v>
                </c:pt>
                <c:pt idx="282">
                  <c:v>84</c:v>
                </c:pt>
                <c:pt idx="283">
                  <c:v>76</c:v>
                </c:pt>
                <c:pt idx="284">
                  <c:v>13</c:v>
                </c:pt>
                <c:pt idx="285">
                  <c:v>3</c:v>
                </c:pt>
                <c:pt idx="286">
                  <c:v>77</c:v>
                </c:pt>
                <c:pt idx="287">
                  <c:v>96</c:v>
                </c:pt>
                <c:pt idx="288">
                  <c:v>88</c:v>
                </c:pt>
                <c:pt idx="289">
                  <c:v>92</c:v>
                </c:pt>
                <c:pt idx="290">
                  <c:v>69</c:v>
                </c:pt>
                <c:pt idx="291">
                  <c:v>14</c:v>
                </c:pt>
                <c:pt idx="292">
                  <c:v>5</c:v>
                </c:pt>
                <c:pt idx="293">
                  <c:v>82</c:v>
                </c:pt>
                <c:pt idx="294">
                  <c:v>80</c:v>
                </c:pt>
                <c:pt idx="295">
                  <c:v>92</c:v>
                </c:pt>
                <c:pt idx="296">
                  <c:v>92</c:v>
                </c:pt>
                <c:pt idx="297">
                  <c:v>62</c:v>
                </c:pt>
                <c:pt idx="298">
                  <c:v>9</c:v>
                </c:pt>
                <c:pt idx="299">
                  <c:v>3</c:v>
                </c:pt>
                <c:pt idx="300">
                  <c:v>88</c:v>
                </c:pt>
                <c:pt idx="301">
                  <c:v>81</c:v>
                </c:pt>
                <c:pt idx="302">
                  <c:v>92</c:v>
                </c:pt>
                <c:pt idx="303">
                  <c:v>102</c:v>
                </c:pt>
                <c:pt idx="304">
                  <c:v>82</c:v>
                </c:pt>
                <c:pt idx="305">
                  <c:v>15</c:v>
                </c:pt>
                <c:pt idx="306">
                  <c:v>0</c:v>
                </c:pt>
                <c:pt idx="307">
                  <c:v>85</c:v>
                </c:pt>
                <c:pt idx="308">
                  <c:v>99</c:v>
                </c:pt>
                <c:pt idx="309">
                  <c:v>101</c:v>
                </c:pt>
                <c:pt idx="310">
                  <c:v>96</c:v>
                </c:pt>
                <c:pt idx="311">
                  <c:v>78</c:v>
                </c:pt>
                <c:pt idx="312">
                  <c:v>14</c:v>
                </c:pt>
                <c:pt idx="313">
                  <c:v>7</c:v>
                </c:pt>
                <c:pt idx="314">
                  <c:v>86</c:v>
                </c:pt>
                <c:pt idx="315">
                  <c:v>82</c:v>
                </c:pt>
                <c:pt idx="316">
                  <c:v>79</c:v>
                </c:pt>
                <c:pt idx="317">
                  <c:v>90</c:v>
                </c:pt>
                <c:pt idx="318">
                  <c:v>73</c:v>
                </c:pt>
                <c:pt idx="319">
                  <c:v>14</c:v>
                </c:pt>
                <c:pt idx="320">
                  <c:v>10</c:v>
                </c:pt>
                <c:pt idx="321">
                  <c:v>112</c:v>
                </c:pt>
                <c:pt idx="322">
                  <c:v>105</c:v>
                </c:pt>
                <c:pt idx="323">
                  <c:v>108</c:v>
                </c:pt>
                <c:pt idx="324">
                  <c:v>105</c:v>
                </c:pt>
                <c:pt idx="325">
                  <c:v>92</c:v>
                </c:pt>
                <c:pt idx="326">
                  <c:v>34</c:v>
                </c:pt>
                <c:pt idx="327">
                  <c:v>11</c:v>
                </c:pt>
                <c:pt idx="328">
                  <c:v>98</c:v>
                </c:pt>
                <c:pt idx="329">
                  <c:v>120</c:v>
                </c:pt>
                <c:pt idx="330">
                  <c:v>109</c:v>
                </c:pt>
                <c:pt idx="331">
                  <c:v>97</c:v>
                </c:pt>
                <c:pt idx="332">
                  <c:v>24</c:v>
                </c:pt>
                <c:pt idx="333">
                  <c:v>32</c:v>
                </c:pt>
                <c:pt idx="334">
                  <c:v>17</c:v>
                </c:pt>
                <c:pt idx="335">
                  <c:v>91</c:v>
                </c:pt>
                <c:pt idx="336">
                  <c:v>107</c:v>
                </c:pt>
                <c:pt idx="337">
                  <c:v>91</c:v>
                </c:pt>
                <c:pt idx="338">
                  <c:v>54</c:v>
                </c:pt>
                <c:pt idx="339">
                  <c:v>56</c:v>
                </c:pt>
                <c:pt idx="340">
                  <c:v>18</c:v>
                </c:pt>
                <c:pt idx="341">
                  <c:v>5</c:v>
                </c:pt>
                <c:pt idx="342">
                  <c:v>90</c:v>
                </c:pt>
                <c:pt idx="343">
                  <c:v>106</c:v>
                </c:pt>
                <c:pt idx="344">
                  <c:v>108</c:v>
                </c:pt>
                <c:pt idx="345">
                  <c:v>86</c:v>
                </c:pt>
                <c:pt idx="346">
                  <c:v>48</c:v>
                </c:pt>
                <c:pt idx="347">
                  <c:v>21</c:v>
                </c:pt>
                <c:pt idx="348">
                  <c:v>17</c:v>
                </c:pt>
                <c:pt idx="349">
                  <c:v>100</c:v>
                </c:pt>
                <c:pt idx="350">
                  <c:v>77</c:v>
                </c:pt>
                <c:pt idx="351">
                  <c:v>70</c:v>
                </c:pt>
                <c:pt idx="352">
                  <c:v>17</c:v>
                </c:pt>
                <c:pt idx="353">
                  <c:v>33</c:v>
                </c:pt>
                <c:pt idx="354">
                  <c:v>18</c:v>
                </c:pt>
                <c:pt idx="355">
                  <c:v>8</c:v>
                </c:pt>
                <c:pt idx="356">
                  <c:v>78</c:v>
                </c:pt>
                <c:pt idx="357">
                  <c:v>109</c:v>
                </c:pt>
                <c:pt idx="358">
                  <c:v>111</c:v>
                </c:pt>
                <c:pt idx="359">
                  <c:v>67</c:v>
                </c:pt>
                <c:pt idx="360">
                  <c:v>43</c:v>
                </c:pt>
                <c:pt idx="361">
                  <c:v>8</c:v>
                </c:pt>
                <c:pt idx="362">
                  <c:v>4</c:v>
                </c:pt>
                <c:pt idx="363">
                  <c:v>87</c:v>
                </c:pt>
                <c:pt idx="364">
                  <c:v>104</c:v>
                </c:pt>
                <c:pt idx="365">
                  <c:v>101</c:v>
                </c:pt>
                <c:pt idx="366">
                  <c:v>116</c:v>
                </c:pt>
                <c:pt idx="367">
                  <c:v>111</c:v>
                </c:pt>
                <c:pt idx="368">
                  <c:v>18</c:v>
                </c:pt>
                <c:pt idx="369">
                  <c:v>14</c:v>
                </c:pt>
                <c:pt idx="370">
                  <c:v>100</c:v>
                </c:pt>
                <c:pt idx="371">
                  <c:v>104</c:v>
                </c:pt>
                <c:pt idx="372">
                  <c:v>113</c:v>
                </c:pt>
                <c:pt idx="373">
                  <c:v>112</c:v>
                </c:pt>
                <c:pt idx="374">
                  <c:v>99</c:v>
                </c:pt>
                <c:pt idx="375">
                  <c:v>50</c:v>
                </c:pt>
                <c:pt idx="376">
                  <c:v>10</c:v>
                </c:pt>
                <c:pt idx="377">
                  <c:v>52</c:v>
                </c:pt>
                <c:pt idx="378">
                  <c:v>63</c:v>
                </c:pt>
                <c:pt idx="379">
                  <c:v>62</c:v>
                </c:pt>
                <c:pt idx="380">
                  <c:v>75</c:v>
                </c:pt>
                <c:pt idx="381">
                  <c:v>59</c:v>
                </c:pt>
                <c:pt idx="382">
                  <c:v>32</c:v>
                </c:pt>
                <c:pt idx="383">
                  <c:v>12</c:v>
                </c:pt>
                <c:pt idx="384">
                  <c:v>80</c:v>
                </c:pt>
                <c:pt idx="385">
                  <c:v>70</c:v>
                </c:pt>
                <c:pt idx="386">
                  <c:v>75</c:v>
                </c:pt>
                <c:pt idx="387">
                  <c:v>33</c:v>
                </c:pt>
                <c:pt idx="388">
                  <c:v>44</c:v>
                </c:pt>
                <c:pt idx="389">
                  <c:v>14</c:v>
                </c:pt>
                <c:pt idx="390">
                  <c:v>13</c:v>
                </c:pt>
                <c:pt idx="391">
                  <c:v>66</c:v>
                </c:pt>
                <c:pt idx="392">
                  <c:v>88</c:v>
                </c:pt>
                <c:pt idx="393">
                  <c:v>105</c:v>
                </c:pt>
                <c:pt idx="394">
                  <c:v>67</c:v>
                </c:pt>
                <c:pt idx="395">
                  <c:v>40</c:v>
                </c:pt>
                <c:pt idx="396">
                  <c:v>12</c:v>
                </c:pt>
                <c:pt idx="397">
                  <c:v>3</c:v>
                </c:pt>
                <c:pt idx="398">
                  <c:v>53</c:v>
                </c:pt>
                <c:pt idx="399">
                  <c:v>57</c:v>
                </c:pt>
                <c:pt idx="400">
                  <c:v>59</c:v>
                </c:pt>
                <c:pt idx="401">
                  <c:v>40</c:v>
                </c:pt>
                <c:pt idx="402">
                  <c:v>23</c:v>
                </c:pt>
                <c:pt idx="403">
                  <c:v>16</c:v>
                </c:pt>
                <c:pt idx="404">
                  <c:v>6</c:v>
                </c:pt>
                <c:pt idx="405">
                  <c:v>13</c:v>
                </c:pt>
                <c:pt idx="406">
                  <c:v>1</c:v>
                </c:pt>
                <c:pt idx="407">
                  <c:v>15</c:v>
                </c:pt>
                <c:pt idx="408">
                  <c:v>23</c:v>
                </c:pt>
                <c:pt idx="409">
                  <c:v>33</c:v>
                </c:pt>
                <c:pt idx="410">
                  <c:v>21</c:v>
                </c:pt>
                <c:pt idx="411">
                  <c:v>8</c:v>
                </c:pt>
                <c:pt idx="412">
                  <c:v>14</c:v>
                </c:pt>
                <c:pt idx="413">
                  <c:v>0</c:v>
                </c:pt>
                <c:pt idx="414">
                  <c:v>22</c:v>
                </c:pt>
                <c:pt idx="415">
                  <c:v>31</c:v>
                </c:pt>
                <c:pt idx="416">
                  <c:v>36</c:v>
                </c:pt>
                <c:pt idx="417">
                  <c:v>22</c:v>
                </c:pt>
                <c:pt idx="418">
                  <c:v>0</c:v>
                </c:pt>
                <c:pt idx="419">
                  <c:v>0</c:v>
                </c:pt>
                <c:pt idx="420">
                  <c:v>51</c:v>
                </c:pt>
                <c:pt idx="421">
                  <c:v>61</c:v>
                </c:pt>
                <c:pt idx="422">
                  <c:v>56</c:v>
                </c:pt>
                <c:pt idx="423">
                  <c:v>52</c:v>
                </c:pt>
                <c:pt idx="424">
                  <c:v>14</c:v>
                </c:pt>
                <c:pt idx="425">
                  <c:v>0</c:v>
                </c:pt>
                <c:pt idx="426">
                  <c:v>45</c:v>
                </c:pt>
                <c:pt idx="427">
                  <c:v>73</c:v>
                </c:pt>
                <c:pt idx="428">
                  <c:v>40</c:v>
                </c:pt>
                <c:pt idx="429">
                  <c:v>63</c:v>
                </c:pt>
                <c:pt idx="430">
                  <c:v>40</c:v>
                </c:pt>
                <c:pt idx="431">
                  <c:v>8</c:v>
                </c:pt>
                <c:pt idx="432">
                  <c:v>1</c:v>
                </c:pt>
                <c:pt idx="433">
                  <c:v>49</c:v>
                </c:pt>
                <c:pt idx="434">
                  <c:v>31</c:v>
                </c:pt>
                <c:pt idx="435">
                  <c:v>29</c:v>
                </c:pt>
                <c:pt idx="436">
                  <c:v>57</c:v>
                </c:pt>
                <c:pt idx="437">
                  <c:v>28</c:v>
                </c:pt>
                <c:pt idx="438">
                  <c:v>8</c:v>
                </c:pt>
                <c:pt idx="439">
                  <c:v>3</c:v>
                </c:pt>
                <c:pt idx="440">
                  <c:v>50</c:v>
                </c:pt>
                <c:pt idx="441">
                  <c:v>57</c:v>
                </c:pt>
                <c:pt idx="442">
                  <c:v>55</c:v>
                </c:pt>
                <c:pt idx="443">
                  <c:v>74</c:v>
                </c:pt>
                <c:pt idx="444">
                  <c:v>61</c:v>
                </c:pt>
                <c:pt idx="445">
                  <c:v>20</c:v>
                </c:pt>
                <c:pt idx="446">
                  <c:v>14</c:v>
                </c:pt>
                <c:pt idx="447">
                  <c:v>85</c:v>
                </c:pt>
                <c:pt idx="448">
                  <c:v>92</c:v>
                </c:pt>
                <c:pt idx="449">
                  <c:v>77</c:v>
                </c:pt>
                <c:pt idx="450">
                  <c:v>68</c:v>
                </c:pt>
                <c:pt idx="451">
                  <c:v>75</c:v>
                </c:pt>
                <c:pt idx="452">
                  <c:v>49</c:v>
                </c:pt>
                <c:pt idx="453">
                  <c:v>14</c:v>
                </c:pt>
                <c:pt idx="454">
                  <c:v>59</c:v>
                </c:pt>
                <c:pt idx="455">
                  <c:v>71</c:v>
                </c:pt>
                <c:pt idx="456">
                  <c:v>97</c:v>
                </c:pt>
                <c:pt idx="457">
                  <c:v>106</c:v>
                </c:pt>
                <c:pt idx="458">
                  <c:v>93</c:v>
                </c:pt>
                <c:pt idx="459">
                  <c:v>47</c:v>
                </c:pt>
                <c:pt idx="460">
                  <c:v>21</c:v>
                </c:pt>
                <c:pt idx="461">
                  <c:v>66</c:v>
                </c:pt>
                <c:pt idx="462">
                  <c:v>79</c:v>
                </c:pt>
                <c:pt idx="463">
                  <c:v>101</c:v>
                </c:pt>
                <c:pt idx="464">
                  <c:v>69</c:v>
                </c:pt>
                <c:pt idx="465">
                  <c:v>45</c:v>
                </c:pt>
                <c:pt idx="466">
                  <c:v>8</c:v>
                </c:pt>
                <c:pt idx="467">
                  <c:v>6</c:v>
                </c:pt>
                <c:pt idx="468">
                  <c:v>64</c:v>
                </c:pt>
                <c:pt idx="469">
                  <c:v>66</c:v>
                </c:pt>
                <c:pt idx="470">
                  <c:v>43</c:v>
                </c:pt>
                <c:pt idx="471">
                  <c:v>48</c:v>
                </c:pt>
                <c:pt idx="472">
                  <c:v>65</c:v>
                </c:pt>
                <c:pt idx="473">
                  <c:v>28</c:v>
                </c:pt>
                <c:pt idx="474">
                  <c:v>18</c:v>
                </c:pt>
                <c:pt idx="475">
                  <c:v>107</c:v>
                </c:pt>
                <c:pt idx="476">
                  <c:v>89</c:v>
                </c:pt>
                <c:pt idx="477">
                  <c:v>70</c:v>
                </c:pt>
                <c:pt idx="478">
                  <c:v>48</c:v>
                </c:pt>
                <c:pt idx="479">
                  <c:v>43</c:v>
                </c:pt>
                <c:pt idx="480">
                  <c:v>11</c:v>
                </c:pt>
                <c:pt idx="481">
                  <c:v>5</c:v>
                </c:pt>
                <c:pt idx="482">
                  <c:v>54</c:v>
                </c:pt>
                <c:pt idx="483">
                  <c:v>66</c:v>
                </c:pt>
                <c:pt idx="484">
                  <c:v>54</c:v>
                </c:pt>
                <c:pt idx="485">
                  <c:v>75</c:v>
                </c:pt>
                <c:pt idx="486">
                  <c:v>92</c:v>
                </c:pt>
                <c:pt idx="487">
                  <c:v>25</c:v>
                </c:pt>
                <c:pt idx="488">
                  <c:v>2</c:v>
                </c:pt>
                <c:pt idx="489">
                  <c:v>50</c:v>
                </c:pt>
                <c:pt idx="490">
                  <c:v>54</c:v>
                </c:pt>
                <c:pt idx="491">
                  <c:v>68</c:v>
                </c:pt>
                <c:pt idx="492">
                  <c:v>116</c:v>
                </c:pt>
                <c:pt idx="493">
                  <c:v>66</c:v>
                </c:pt>
                <c:pt idx="494">
                  <c:v>33</c:v>
                </c:pt>
                <c:pt idx="495">
                  <c:v>7</c:v>
                </c:pt>
                <c:pt idx="496">
                  <c:v>30</c:v>
                </c:pt>
                <c:pt idx="497">
                  <c:v>33</c:v>
                </c:pt>
                <c:pt idx="498">
                  <c:v>30</c:v>
                </c:pt>
                <c:pt idx="499">
                  <c:v>12</c:v>
                </c:pt>
                <c:pt idx="500">
                  <c:v>1</c:v>
                </c:pt>
                <c:pt idx="501">
                  <c:v>4</c:v>
                </c:pt>
                <c:pt idx="502">
                  <c:v>1</c:v>
                </c:pt>
                <c:pt idx="503">
                  <c:v>41</c:v>
                </c:pt>
                <c:pt idx="504">
                  <c:v>55</c:v>
                </c:pt>
                <c:pt idx="505">
                  <c:v>55</c:v>
                </c:pt>
                <c:pt idx="506">
                  <c:v>48</c:v>
                </c:pt>
                <c:pt idx="507">
                  <c:v>43</c:v>
                </c:pt>
                <c:pt idx="508">
                  <c:v>23</c:v>
                </c:pt>
                <c:pt idx="509">
                  <c:v>11</c:v>
                </c:pt>
                <c:pt idx="510">
                  <c:v>78</c:v>
                </c:pt>
                <c:pt idx="511">
                  <c:v>96</c:v>
                </c:pt>
                <c:pt idx="512">
                  <c:v>99</c:v>
                </c:pt>
                <c:pt idx="513">
                  <c:v>76</c:v>
                </c:pt>
                <c:pt idx="514">
                  <c:v>74</c:v>
                </c:pt>
                <c:pt idx="515">
                  <c:v>66</c:v>
                </c:pt>
                <c:pt idx="516">
                  <c:v>46</c:v>
                </c:pt>
                <c:pt idx="517">
                  <c:v>122</c:v>
                </c:pt>
                <c:pt idx="518">
                  <c:v>152</c:v>
                </c:pt>
                <c:pt idx="519">
                  <c:v>151</c:v>
                </c:pt>
                <c:pt idx="520">
                  <c:v>170</c:v>
                </c:pt>
                <c:pt idx="521">
                  <c:v>140</c:v>
                </c:pt>
                <c:pt idx="522">
                  <c:v>86</c:v>
                </c:pt>
                <c:pt idx="523">
                  <c:v>73</c:v>
                </c:pt>
                <c:pt idx="524">
                  <c:v>137</c:v>
                </c:pt>
                <c:pt idx="525">
                  <c:v>99</c:v>
                </c:pt>
                <c:pt idx="526">
                  <c:v>176</c:v>
                </c:pt>
                <c:pt idx="527">
                  <c:v>169</c:v>
                </c:pt>
                <c:pt idx="528">
                  <c:v>138</c:v>
                </c:pt>
                <c:pt idx="529">
                  <c:v>61</c:v>
                </c:pt>
                <c:pt idx="530">
                  <c:v>47</c:v>
                </c:pt>
                <c:pt idx="531">
                  <c:v>75</c:v>
                </c:pt>
                <c:pt idx="532">
                  <c:v>58</c:v>
                </c:pt>
                <c:pt idx="533">
                  <c:v>18</c:v>
                </c:pt>
                <c:pt idx="534">
                  <c:v>107</c:v>
                </c:pt>
                <c:pt idx="535">
                  <c:v>114</c:v>
                </c:pt>
                <c:pt idx="536">
                  <c:v>86</c:v>
                </c:pt>
                <c:pt idx="537">
                  <c:v>58</c:v>
                </c:pt>
                <c:pt idx="538">
                  <c:v>166</c:v>
                </c:pt>
                <c:pt idx="539">
                  <c:v>161</c:v>
                </c:pt>
                <c:pt idx="540">
                  <c:v>148</c:v>
                </c:pt>
                <c:pt idx="541">
                  <c:v>89</c:v>
                </c:pt>
                <c:pt idx="542">
                  <c:v>142</c:v>
                </c:pt>
                <c:pt idx="543">
                  <c:v>90</c:v>
                </c:pt>
                <c:pt idx="544">
                  <c:v>63</c:v>
                </c:pt>
                <c:pt idx="545">
                  <c:v>156</c:v>
                </c:pt>
                <c:pt idx="546">
                  <c:v>150</c:v>
                </c:pt>
                <c:pt idx="547">
                  <c:v>88</c:v>
                </c:pt>
                <c:pt idx="548">
                  <c:v>123</c:v>
                </c:pt>
                <c:pt idx="549">
                  <c:v>88</c:v>
                </c:pt>
                <c:pt idx="550">
                  <c:v>32</c:v>
                </c:pt>
                <c:pt idx="551">
                  <c:v>20</c:v>
                </c:pt>
                <c:pt idx="552">
                  <c:v>105</c:v>
                </c:pt>
                <c:pt idx="553">
                  <c:v>140</c:v>
                </c:pt>
                <c:pt idx="554">
                  <c:v>152</c:v>
                </c:pt>
                <c:pt idx="555">
                  <c:v>149</c:v>
                </c:pt>
                <c:pt idx="556">
                  <c:v>142</c:v>
                </c:pt>
                <c:pt idx="557">
                  <c:v>75</c:v>
                </c:pt>
                <c:pt idx="558">
                  <c:v>35</c:v>
                </c:pt>
                <c:pt idx="559">
                  <c:v>121</c:v>
                </c:pt>
                <c:pt idx="560">
                  <c:v>117</c:v>
                </c:pt>
                <c:pt idx="561">
                  <c:v>113</c:v>
                </c:pt>
                <c:pt idx="562">
                  <c:v>113</c:v>
                </c:pt>
                <c:pt idx="563">
                  <c:v>109</c:v>
                </c:pt>
                <c:pt idx="564">
                  <c:v>60</c:v>
                </c:pt>
                <c:pt idx="565">
                  <c:v>26</c:v>
                </c:pt>
                <c:pt idx="566">
                  <c:v>130</c:v>
                </c:pt>
                <c:pt idx="567">
                  <c:v>141</c:v>
                </c:pt>
                <c:pt idx="568">
                  <c:v>122</c:v>
                </c:pt>
                <c:pt idx="569">
                  <c:v>120</c:v>
                </c:pt>
                <c:pt idx="570">
                  <c:v>84</c:v>
                </c:pt>
                <c:pt idx="571">
                  <c:v>34</c:v>
                </c:pt>
                <c:pt idx="572">
                  <c:v>11</c:v>
                </c:pt>
                <c:pt idx="573">
                  <c:v>109</c:v>
                </c:pt>
                <c:pt idx="574">
                  <c:v>118</c:v>
                </c:pt>
                <c:pt idx="575">
                  <c:v>108</c:v>
                </c:pt>
                <c:pt idx="576">
                  <c:v>126</c:v>
                </c:pt>
                <c:pt idx="577">
                  <c:v>110</c:v>
                </c:pt>
                <c:pt idx="578">
                  <c:v>41</c:v>
                </c:pt>
                <c:pt idx="579">
                  <c:v>16</c:v>
                </c:pt>
                <c:pt idx="580">
                  <c:v>92</c:v>
                </c:pt>
                <c:pt idx="581">
                  <c:v>92</c:v>
                </c:pt>
                <c:pt idx="582">
                  <c:v>91</c:v>
                </c:pt>
                <c:pt idx="583">
                  <c:v>102</c:v>
                </c:pt>
                <c:pt idx="584">
                  <c:v>96</c:v>
                </c:pt>
                <c:pt idx="585">
                  <c:v>41</c:v>
                </c:pt>
                <c:pt idx="586">
                  <c:v>20</c:v>
                </c:pt>
                <c:pt idx="587">
                  <c:v>78</c:v>
                </c:pt>
                <c:pt idx="588">
                  <c:v>102</c:v>
                </c:pt>
                <c:pt idx="589">
                  <c:v>99</c:v>
                </c:pt>
                <c:pt idx="590">
                  <c:v>95</c:v>
                </c:pt>
                <c:pt idx="591">
                  <c:v>73</c:v>
                </c:pt>
                <c:pt idx="592">
                  <c:v>42</c:v>
                </c:pt>
                <c:pt idx="593">
                  <c:v>16</c:v>
                </c:pt>
                <c:pt idx="594">
                  <c:v>106</c:v>
                </c:pt>
                <c:pt idx="595">
                  <c:v>110</c:v>
                </c:pt>
                <c:pt idx="596">
                  <c:v>111</c:v>
                </c:pt>
                <c:pt idx="597">
                  <c:v>116</c:v>
                </c:pt>
                <c:pt idx="598">
                  <c:v>88</c:v>
                </c:pt>
                <c:pt idx="599">
                  <c:v>43</c:v>
                </c:pt>
                <c:pt idx="600">
                  <c:v>23</c:v>
                </c:pt>
                <c:pt idx="601">
                  <c:v>107</c:v>
                </c:pt>
                <c:pt idx="602">
                  <c:v>127</c:v>
                </c:pt>
                <c:pt idx="603">
                  <c:v>123</c:v>
                </c:pt>
                <c:pt idx="604">
                  <c:v>114</c:v>
                </c:pt>
                <c:pt idx="605">
                  <c:v>96</c:v>
                </c:pt>
                <c:pt idx="606">
                  <c:v>44</c:v>
                </c:pt>
                <c:pt idx="607">
                  <c:v>32</c:v>
                </c:pt>
                <c:pt idx="608">
                  <c:v>87</c:v>
                </c:pt>
                <c:pt idx="609">
                  <c:v>100</c:v>
                </c:pt>
                <c:pt idx="610">
                  <c:v>107</c:v>
                </c:pt>
                <c:pt idx="611">
                  <c:v>124</c:v>
                </c:pt>
                <c:pt idx="612">
                  <c:v>115</c:v>
                </c:pt>
                <c:pt idx="613">
                  <c:v>46</c:v>
                </c:pt>
                <c:pt idx="614">
                  <c:v>39</c:v>
                </c:pt>
                <c:pt idx="615">
                  <c:v>109</c:v>
                </c:pt>
                <c:pt idx="616">
                  <c:v>112</c:v>
                </c:pt>
                <c:pt idx="617">
                  <c:v>120</c:v>
                </c:pt>
                <c:pt idx="618">
                  <c:v>99</c:v>
                </c:pt>
                <c:pt idx="619">
                  <c:v>87</c:v>
                </c:pt>
                <c:pt idx="620">
                  <c:v>39</c:v>
                </c:pt>
                <c:pt idx="621">
                  <c:v>36</c:v>
                </c:pt>
                <c:pt idx="622">
                  <c:v>94</c:v>
                </c:pt>
                <c:pt idx="623">
                  <c:v>94</c:v>
                </c:pt>
                <c:pt idx="624">
                  <c:v>87</c:v>
                </c:pt>
                <c:pt idx="625">
                  <c:v>91</c:v>
                </c:pt>
                <c:pt idx="626">
                  <c:v>83</c:v>
                </c:pt>
                <c:pt idx="627">
                  <c:v>36</c:v>
                </c:pt>
                <c:pt idx="628">
                  <c:v>22</c:v>
                </c:pt>
                <c:pt idx="629">
                  <c:v>89</c:v>
                </c:pt>
                <c:pt idx="630">
                  <c:v>80</c:v>
                </c:pt>
                <c:pt idx="631">
                  <c:v>82</c:v>
                </c:pt>
                <c:pt idx="632">
                  <c:v>79</c:v>
                </c:pt>
                <c:pt idx="633">
                  <c:v>69</c:v>
                </c:pt>
                <c:pt idx="634">
                  <c:v>27</c:v>
                </c:pt>
                <c:pt idx="635">
                  <c:v>18</c:v>
                </c:pt>
                <c:pt idx="636">
                  <c:v>77</c:v>
                </c:pt>
                <c:pt idx="637">
                  <c:v>83</c:v>
                </c:pt>
                <c:pt idx="638">
                  <c:v>69</c:v>
                </c:pt>
                <c:pt idx="639">
                  <c:v>14</c:v>
                </c:pt>
                <c:pt idx="640">
                  <c:v>29</c:v>
                </c:pt>
                <c:pt idx="641">
                  <c:v>16</c:v>
                </c:pt>
                <c:pt idx="642">
                  <c:v>6</c:v>
                </c:pt>
                <c:pt idx="643">
                  <c:v>73</c:v>
                </c:pt>
                <c:pt idx="644">
                  <c:v>76</c:v>
                </c:pt>
                <c:pt idx="645">
                  <c:v>73</c:v>
                </c:pt>
                <c:pt idx="646">
                  <c:v>71</c:v>
                </c:pt>
                <c:pt idx="647">
                  <c:v>72</c:v>
                </c:pt>
                <c:pt idx="648">
                  <c:v>19</c:v>
                </c:pt>
                <c:pt idx="649">
                  <c:v>8</c:v>
                </c:pt>
                <c:pt idx="650">
                  <c:v>83</c:v>
                </c:pt>
                <c:pt idx="651">
                  <c:v>78</c:v>
                </c:pt>
                <c:pt idx="652">
                  <c:v>64</c:v>
                </c:pt>
                <c:pt idx="653">
                  <c:v>80</c:v>
                </c:pt>
                <c:pt idx="654">
                  <c:v>70</c:v>
                </c:pt>
                <c:pt idx="655">
                  <c:v>17</c:v>
                </c:pt>
                <c:pt idx="656">
                  <c:v>12</c:v>
                </c:pt>
                <c:pt idx="657">
                  <c:v>70</c:v>
                </c:pt>
                <c:pt idx="658">
                  <c:v>72</c:v>
                </c:pt>
                <c:pt idx="659">
                  <c:v>77</c:v>
                </c:pt>
                <c:pt idx="660">
                  <c:v>69</c:v>
                </c:pt>
                <c:pt idx="661">
                  <c:v>55</c:v>
                </c:pt>
                <c:pt idx="662">
                  <c:v>17</c:v>
                </c:pt>
                <c:pt idx="663">
                  <c:v>4</c:v>
                </c:pt>
                <c:pt idx="664">
                  <c:v>67</c:v>
                </c:pt>
                <c:pt idx="665">
                  <c:v>76</c:v>
                </c:pt>
                <c:pt idx="666">
                  <c:v>87</c:v>
                </c:pt>
                <c:pt idx="667">
                  <c:v>87</c:v>
                </c:pt>
                <c:pt idx="668">
                  <c:v>70</c:v>
                </c:pt>
                <c:pt idx="669">
                  <c:v>25</c:v>
                </c:pt>
                <c:pt idx="670">
                  <c:v>7</c:v>
                </c:pt>
                <c:pt idx="671">
                  <c:v>71</c:v>
                </c:pt>
                <c:pt idx="672">
                  <c:v>89</c:v>
                </c:pt>
                <c:pt idx="673">
                  <c:v>82</c:v>
                </c:pt>
                <c:pt idx="674">
                  <c:v>99</c:v>
                </c:pt>
                <c:pt idx="675">
                  <c:v>78</c:v>
                </c:pt>
                <c:pt idx="676">
                  <c:v>32</c:v>
                </c:pt>
                <c:pt idx="677">
                  <c:v>11</c:v>
                </c:pt>
                <c:pt idx="678">
                  <c:v>87</c:v>
                </c:pt>
                <c:pt idx="679">
                  <c:v>90</c:v>
                </c:pt>
                <c:pt idx="680">
                  <c:v>90</c:v>
                </c:pt>
                <c:pt idx="681">
                  <c:v>95</c:v>
                </c:pt>
                <c:pt idx="682">
                  <c:v>76</c:v>
                </c:pt>
                <c:pt idx="683">
                  <c:v>12</c:v>
                </c:pt>
                <c:pt idx="684">
                  <c:v>6</c:v>
                </c:pt>
                <c:pt idx="685">
                  <c:v>54</c:v>
                </c:pt>
                <c:pt idx="686">
                  <c:v>47</c:v>
                </c:pt>
                <c:pt idx="687">
                  <c:v>66</c:v>
                </c:pt>
                <c:pt idx="688">
                  <c:v>73</c:v>
                </c:pt>
                <c:pt idx="689">
                  <c:v>54</c:v>
                </c:pt>
                <c:pt idx="690">
                  <c:v>27</c:v>
                </c:pt>
                <c:pt idx="691">
                  <c:v>21</c:v>
                </c:pt>
                <c:pt idx="692">
                  <c:v>112</c:v>
                </c:pt>
                <c:pt idx="693">
                  <c:v>123</c:v>
                </c:pt>
                <c:pt idx="694">
                  <c:v>125</c:v>
                </c:pt>
                <c:pt idx="695">
                  <c:v>124</c:v>
                </c:pt>
                <c:pt idx="696">
                  <c:v>121</c:v>
                </c:pt>
                <c:pt idx="697">
                  <c:v>69</c:v>
                </c:pt>
                <c:pt idx="698">
                  <c:v>52</c:v>
                </c:pt>
                <c:pt idx="699">
                  <c:v>110</c:v>
                </c:pt>
                <c:pt idx="700">
                  <c:v>108</c:v>
                </c:pt>
                <c:pt idx="701">
                  <c:v>143</c:v>
                </c:pt>
                <c:pt idx="702">
                  <c:v>146</c:v>
                </c:pt>
                <c:pt idx="703">
                  <c:v>148</c:v>
                </c:pt>
                <c:pt idx="704">
                  <c:v>62</c:v>
                </c:pt>
                <c:pt idx="705">
                  <c:v>53</c:v>
                </c:pt>
                <c:pt idx="706">
                  <c:v>127</c:v>
                </c:pt>
                <c:pt idx="707">
                  <c:v>60</c:v>
                </c:pt>
                <c:pt idx="708">
                  <c:v>86</c:v>
                </c:pt>
                <c:pt idx="709">
                  <c:v>63</c:v>
                </c:pt>
                <c:pt idx="710">
                  <c:v>41</c:v>
                </c:pt>
                <c:pt idx="711">
                  <c:v>17</c:v>
                </c:pt>
                <c:pt idx="712">
                  <c:v>13</c:v>
                </c:pt>
                <c:pt idx="713">
                  <c:v>87</c:v>
                </c:pt>
                <c:pt idx="714">
                  <c:v>131</c:v>
                </c:pt>
                <c:pt idx="715">
                  <c:v>125</c:v>
                </c:pt>
                <c:pt idx="716">
                  <c:v>140</c:v>
                </c:pt>
                <c:pt idx="717">
                  <c:v>77</c:v>
                </c:pt>
                <c:pt idx="718">
                  <c:v>90</c:v>
                </c:pt>
                <c:pt idx="719">
                  <c:v>55</c:v>
                </c:pt>
                <c:pt idx="720">
                  <c:v>81</c:v>
                </c:pt>
                <c:pt idx="721">
                  <c:v>135</c:v>
                </c:pt>
                <c:pt idx="722">
                  <c:v>147</c:v>
                </c:pt>
                <c:pt idx="723">
                  <c:v>155</c:v>
                </c:pt>
                <c:pt idx="724">
                  <c:v>131</c:v>
                </c:pt>
                <c:pt idx="725">
                  <c:v>89</c:v>
                </c:pt>
                <c:pt idx="726">
                  <c:v>60</c:v>
                </c:pt>
                <c:pt idx="727">
                  <c:v>158</c:v>
                </c:pt>
                <c:pt idx="728">
                  <c:v>172</c:v>
                </c:pt>
                <c:pt idx="729">
                  <c:v>152</c:v>
                </c:pt>
                <c:pt idx="730">
                  <c:v>163</c:v>
                </c:pt>
                <c:pt idx="731">
                  <c:v>144</c:v>
                </c:pt>
                <c:pt idx="732">
                  <c:v>58</c:v>
                </c:pt>
                <c:pt idx="733">
                  <c:v>13</c:v>
                </c:pt>
                <c:pt idx="734">
                  <c:v>90</c:v>
                </c:pt>
                <c:pt idx="735">
                  <c:v>120</c:v>
                </c:pt>
                <c:pt idx="736">
                  <c:v>135</c:v>
                </c:pt>
                <c:pt idx="737">
                  <c:v>136</c:v>
                </c:pt>
                <c:pt idx="738">
                  <c:v>128</c:v>
                </c:pt>
                <c:pt idx="739">
                  <c:v>60</c:v>
                </c:pt>
                <c:pt idx="740">
                  <c:v>18</c:v>
                </c:pt>
                <c:pt idx="741">
                  <c:v>124</c:v>
                </c:pt>
                <c:pt idx="742">
                  <c:v>121</c:v>
                </c:pt>
                <c:pt idx="743">
                  <c:v>131</c:v>
                </c:pt>
                <c:pt idx="744">
                  <c:v>125</c:v>
                </c:pt>
                <c:pt idx="745">
                  <c:v>111</c:v>
                </c:pt>
                <c:pt idx="746">
                  <c:v>45</c:v>
                </c:pt>
                <c:pt idx="747">
                  <c:v>17</c:v>
                </c:pt>
                <c:pt idx="748">
                  <c:v>112</c:v>
                </c:pt>
                <c:pt idx="749">
                  <c:v>120</c:v>
                </c:pt>
                <c:pt idx="750">
                  <c:v>119</c:v>
                </c:pt>
                <c:pt idx="751">
                  <c:v>101</c:v>
                </c:pt>
                <c:pt idx="752">
                  <c:v>40</c:v>
                </c:pt>
                <c:pt idx="753">
                  <c:v>25</c:v>
                </c:pt>
                <c:pt idx="754">
                  <c:v>13</c:v>
                </c:pt>
                <c:pt idx="755">
                  <c:v>36</c:v>
                </c:pt>
                <c:pt idx="756">
                  <c:v>85</c:v>
                </c:pt>
                <c:pt idx="757">
                  <c:v>101</c:v>
                </c:pt>
                <c:pt idx="758">
                  <c:v>105</c:v>
                </c:pt>
                <c:pt idx="759">
                  <c:v>71</c:v>
                </c:pt>
                <c:pt idx="760">
                  <c:v>28</c:v>
                </c:pt>
                <c:pt idx="761">
                  <c:v>19</c:v>
                </c:pt>
                <c:pt idx="762">
                  <c:v>94</c:v>
                </c:pt>
                <c:pt idx="763">
                  <c:v>101</c:v>
                </c:pt>
                <c:pt idx="764">
                  <c:v>70</c:v>
                </c:pt>
                <c:pt idx="765">
                  <c:v>41</c:v>
                </c:pt>
                <c:pt idx="766">
                  <c:v>39</c:v>
                </c:pt>
                <c:pt idx="767">
                  <c:v>31</c:v>
                </c:pt>
                <c:pt idx="768">
                  <c:v>11</c:v>
                </c:pt>
                <c:pt idx="769">
                  <c:v>35</c:v>
                </c:pt>
                <c:pt idx="770">
                  <c:v>9</c:v>
                </c:pt>
                <c:pt idx="771">
                  <c:v>3</c:v>
                </c:pt>
                <c:pt idx="772">
                  <c:v>25</c:v>
                </c:pt>
                <c:pt idx="773">
                  <c:v>17</c:v>
                </c:pt>
                <c:pt idx="774">
                  <c:v>9</c:v>
                </c:pt>
                <c:pt idx="775">
                  <c:v>3</c:v>
                </c:pt>
                <c:pt idx="776">
                  <c:v>17</c:v>
                </c:pt>
                <c:pt idx="777">
                  <c:v>9</c:v>
                </c:pt>
                <c:pt idx="778">
                  <c:v>2</c:v>
                </c:pt>
                <c:pt idx="779">
                  <c:v>9</c:v>
                </c:pt>
                <c:pt idx="780">
                  <c:v>9</c:v>
                </c:pt>
                <c:pt idx="781">
                  <c:v>5</c:v>
                </c:pt>
                <c:pt idx="782">
                  <c:v>4</c:v>
                </c:pt>
                <c:pt idx="783">
                  <c:v>2</c:v>
                </c:pt>
                <c:pt idx="784">
                  <c:v>26</c:v>
                </c:pt>
                <c:pt idx="785">
                  <c:v>37</c:v>
                </c:pt>
                <c:pt idx="786">
                  <c:v>50</c:v>
                </c:pt>
                <c:pt idx="787">
                  <c:v>47</c:v>
                </c:pt>
                <c:pt idx="788">
                  <c:v>25</c:v>
                </c:pt>
                <c:pt idx="789">
                  <c:v>10</c:v>
                </c:pt>
                <c:pt idx="790">
                  <c:v>56</c:v>
                </c:pt>
                <c:pt idx="791">
                  <c:v>47</c:v>
                </c:pt>
                <c:pt idx="792">
                  <c:v>50</c:v>
                </c:pt>
                <c:pt idx="793">
                  <c:v>52</c:v>
                </c:pt>
                <c:pt idx="794">
                  <c:v>51</c:v>
                </c:pt>
                <c:pt idx="795">
                  <c:v>15</c:v>
                </c:pt>
                <c:pt idx="796">
                  <c:v>8</c:v>
                </c:pt>
                <c:pt idx="797">
                  <c:v>54</c:v>
                </c:pt>
                <c:pt idx="798">
                  <c:v>54</c:v>
                </c:pt>
                <c:pt idx="799">
                  <c:v>59</c:v>
                </c:pt>
                <c:pt idx="800">
                  <c:v>63</c:v>
                </c:pt>
                <c:pt idx="801">
                  <c:v>70</c:v>
                </c:pt>
                <c:pt idx="802">
                  <c:v>33</c:v>
                </c:pt>
                <c:pt idx="803">
                  <c:v>15</c:v>
                </c:pt>
                <c:pt idx="804">
                  <c:v>82</c:v>
                </c:pt>
                <c:pt idx="805">
                  <c:v>68</c:v>
                </c:pt>
                <c:pt idx="806">
                  <c:v>59</c:v>
                </c:pt>
                <c:pt idx="807">
                  <c:v>62</c:v>
                </c:pt>
                <c:pt idx="808">
                  <c:v>69</c:v>
                </c:pt>
                <c:pt idx="809">
                  <c:v>21</c:v>
                </c:pt>
                <c:pt idx="810">
                  <c:v>16</c:v>
                </c:pt>
                <c:pt idx="811">
                  <c:v>39</c:v>
                </c:pt>
                <c:pt idx="812">
                  <c:v>44</c:v>
                </c:pt>
                <c:pt idx="813">
                  <c:v>39</c:v>
                </c:pt>
                <c:pt idx="814">
                  <c:v>41</c:v>
                </c:pt>
                <c:pt idx="815">
                  <c:v>46</c:v>
                </c:pt>
                <c:pt idx="816">
                  <c:v>10</c:v>
                </c:pt>
                <c:pt idx="817">
                  <c:v>2</c:v>
                </c:pt>
                <c:pt idx="818">
                  <c:v>41</c:v>
                </c:pt>
                <c:pt idx="819">
                  <c:v>23</c:v>
                </c:pt>
                <c:pt idx="820">
                  <c:v>45</c:v>
                </c:pt>
                <c:pt idx="821">
                  <c:v>47</c:v>
                </c:pt>
                <c:pt idx="822">
                  <c:v>43</c:v>
                </c:pt>
                <c:pt idx="823">
                  <c:v>18</c:v>
                </c:pt>
                <c:pt idx="824">
                  <c:v>6</c:v>
                </c:pt>
                <c:pt idx="825">
                  <c:v>63</c:v>
                </c:pt>
                <c:pt idx="826">
                  <c:v>87</c:v>
                </c:pt>
                <c:pt idx="827">
                  <c:v>111</c:v>
                </c:pt>
                <c:pt idx="828">
                  <c:v>83</c:v>
                </c:pt>
                <c:pt idx="829">
                  <c:v>104</c:v>
                </c:pt>
                <c:pt idx="830">
                  <c:v>60</c:v>
                </c:pt>
                <c:pt idx="831">
                  <c:v>50</c:v>
                </c:pt>
                <c:pt idx="832">
                  <c:v>95</c:v>
                </c:pt>
                <c:pt idx="833">
                  <c:v>116</c:v>
                </c:pt>
                <c:pt idx="834">
                  <c:v>111</c:v>
                </c:pt>
                <c:pt idx="835">
                  <c:v>96</c:v>
                </c:pt>
                <c:pt idx="836">
                  <c:v>94</c:v>
                </c:pt>
                <c:pt idx="837">
                  <c:v>16</c:v>
                </c:pt>
                <c:pt idx="838">
                  <c:v>7</c:v>
                </c:pt>
                <c:pt idx="839">
                  <c:v>77</c:v>
                </c:pt>
                <c:pt idx="840">
                  <c:v>103</c:v>
                </c:pt>
                <c:pt idx="841">
                  <c:v>140</c:v>
                </c:pt>
                <c:pt idx="842">
                  <c:v>160</c:v>
                </c:pt>
                <c:pt idx="843">
                  <c:v>156</c:v>
                </c:pt>
                <c:pt idx="844">
                  <c:v>91</c:v>
                </c:pt>
                <c:pt idx="845">
                  <c:v>62</c:v>
                </c:pt>
                <c:pt idx="846">
                  <c:v>167</c:v>
                </c:pt>
                <c:pt idx="847">
                  <c:v>177</c:v>
                </c:pt>
                <c:pt idx="848">
                  <c:v>170</c:v>
                </c:pt>
                <c:pt idx="849">
                  <c:v>169</c:v>
                </c:pt>
                <c:pt idx="850">
                  <c:v>166</c:v>
                </c:pt>
                <c:pt idx="851">
                  <c:v>107</c:v>
                </c:pt>
                <c:pt idx="852">
                  <c:v>64</c:v>
                </c:pt>
                <c:pt idx="853">
                  <c:v>169</c:v>
                </c:pt>
                <c:pt idx="854">
                  <c:v>193</c:v>
                </c:pt>
                <c:pt idx="855">
                  <c:v>184</c:v>
                </c:pt>
                <c:pt idx="856">
                  <c:v>188</c:v>
                </c:pt>
                <c:pt idx="857">
                  <c:v>171</c:v>
                </c:pt>
                <c:pt idx="858">
                  <c:v>99</c:v>
                </c:pt>
                <c:pt idx="859">
                  <c:v>48</c:v>
                </c:pt>
                <c:pt idx="860">
                  <c:v>131</c:v>
                </c:pt>
                <c:pt idx="861">
                  <c:v>134</c:v>
                </c:pt>
                <c:pt idx="862">
                  <c:v>162</c:v>
                </c:pt>
                <c:pt idx="863">
                  <c:v>185</c:v>
                </c:pt>
                <c:pt idx="864">
                  <c:v>165</c:v>
                </c:pt>
                <c:pt idx="865">
                  <c:v>45</c:v>
                </c:pt>
                <c:pt idx="866">
                  <c:v>20</c:v>
                </c:pt>
                <c:pt idx="867">
                  <c:v>140</c:v>
                </c:pt>
                <c:pt idx="868">
                  <c:v>126</c:v>
                </c:pt>
                <c:pt idx="869">
                  <c:v>104</c:v>
                </c:pt>
                <c:pt idx="870">
                  <c:v>111</c:v>
                </c:pt>
                <c:pt idx="871">
                  <c:v>121</c:v>
                </c:pt>
                <c:pt idx="872">
                  <c:v>47</c:v>
                </c:pt>
                <c:pt idx="873">
                  <c:v>40</c:v>
                </c:pt>
                <c:pt idx="874">
                  <c:v>181</c:v>
                </c:pt>
                <c:pt idx="875">
                  <c:v>198</c:v>
                </c:pt>
                <c:pt idx="876">
                  <c:v>193</c:v>
                </c:pt>
                <c:pt idx="877">
                  <c:v>193</c:v>
                </c:pt>
                <c:pt idx="878">
                  <c:v>204</c:v>
                </c:pt>
                <c:pt idx="879">
                  <c:v>137</c:v>
                </c:pt>
                <c:pt idx="880">
                  <c:v>72</c:v>
                </c:pt>
                <c:pt idx="881">
                  <c:v>203</c:v>
                </c:pt>
                <c:pt idx="882">
                  <c:v>217</c:v>
                </c:pt>
                <c:pt idx="883">
                  <c:v>198</c:v>
                </c:pt>
                <c:pt idx="884">
                  <c:v>125</c:v>
                </c:pt>
                <c:pt idx="885">
                  <c:v>68</c:v>
                </c:pt>
                <c:pt idx="886">
                  <c:v>99</c:v>
                </c:pt>
                <c:pt idx="887">
                  <c:v>21</c:v>
                </c:pt>
                <c:pt idx="888">
                  <c:v>133</c:v>
                </c:pt>
                <c:pt idx="889">
                  <c:v>176</c:v>
                </c:pt>
                <c:pt idx="890">
                  <c:v>133</c:v>
                </c:pt>
                <c:pt idx="891">
                  <c:v>162</c:v>
                </c:pt>
                <c:pt idx="892">
                  <c:v>188</c:v>
                </c:pt>
                <c:pt idx="893">
                  <c:v>83</c:v>
                </c:pt>
                <c:pt idx="894">
                  <c:v>56</c:v>
                </c:pt>
                <c:pt idx="895">
                  <c:v>204</c:v>
                </c:pt>
                <c:pt idx="896">
                  <c:v>212</c:v>
                </c:pt>
                <c:pt idx="897">
                  <c:v>210</c:v>
                </c:pt>
                <c:pt idx="898">
                  <c:v>107</c:v>
                </c:pt>
                <c:pt idx="899">
                  <c:v>150</c:v>
                </c:pt>
                <c:pt idx="900">
                  <c:v>116</c:v>
                </c:pt>
                <c:pt idx="901">
                  <c:v>61</c:v>
                </c:pt>
                <c:pt idx="902">
                  <c:v>190</c:v>
                </c:pt>
                <c:pt idx="903">
                  <c:v>201</c:v>
                </c:pt>
                <c:pt idx="904">
                  <c:v>195</c:v>
                </c:pt>
                <c:pt idx="905">
                  <c:v>190</c:v>
                </c:pt>
                <c:pt idx="906">
                  <c:v>177</c:v>
                </c:pt>
                <c:pt idx="907">
                  <c:v>112</c:v>
                </c:pt>
                <c:pt idx="908">
                  <c:v>59</c:v>
                </c:pt>
                <c:pt idx="909">
                  <c:v>186</c:v>
                </c:pt>
                <c:pt idx="910">
                  <c:v>186</c:v>
                </c:pt>
                <c:pt idx="911">
                  <c:v>192</c:v>
                </c:pt>
                <c:pt idx="912">
                  <c:v>136</c:v>
                </c:pt>
                <c:pt idx="913">
                  <c:v>166</c:v>
                </c:pt>
                <c:pt idx="914">
                  <c:v>101</c:v>
                </c:pt>
                <c:pt idx="915">
                  <c:v>54</c:v>
                </c:pt>
                <c:pt idx="916">
                  <c:v>169</c:v>
                </c:pt>
                <c:pt idx="917">
                  <c:v>171</c:v>
                </c:pt>
                <c:pt idx="918">
                  <c:v>103</c:v>
                </c:pt>
                <c:pt idx="919">
                  <c:v>80</c:v>
                </c:pt>
                <c:pt idx="920">
                  <c:v>124</c:v>
                </c:pt>
                <c:pt idx="921">
                  <c:v>87</c:v>
                </c:pt>
                <c:pt idx="922">
                  <c:v>34</c:v>
                </c:pt>
                <c:pt idx="923">
                  <c:v>168</c:v>
                </c:pt>
                <c:pt idx="924">
                  <c:v>171</c:v>
                </c:pt>
                <c:pt idx="925">
                  <c:v>113</c:v>
                </c:pt>
                <c:pt idx="926">
                  <c:v>142</c:v>
                </c:pt>
                <c:pt idx="927">
                  <c:v>139</c:v>
                </c:pt>
                <c:pt idx="928">
                  <c:v>69</c:v>
                </c:pt>
                <c:pt idx="929">
                  <c:v>39</c:v>
                </c:pt>
                <c:pt idx="930">
                  <c:v>162</c:v>
                </c:pt>
                <c:pt idx="931">
                  <c:v>168</c:v>
                </c:pt>
                <c:pt idx="932">
                  <c:v>153</c:v>
                </c:pt>
                <c:pt idx="933">
                  <c:v>140</c:v>
                </c:pt>
                <c:pt idx="934">
                  <c:v>126</c:v>
                </c:pt>
                <c:pt idx="935">
                  <c:v>36</c:v>
                </c:pt>
                <c:pt idx="936">
                  <c:v>20</c:v>
                </c:pt>
                <c:pt idx="937">
                  <c:v>124</c:v>
                </c:pt>
                <c:pt idx="938">
                  <c:v>136</c:v>
                </c:pt>
                <c:pt idx="939">
                  <c:v>127</c:v>
                </c:pt>
                <c:pt idx="940">
                  <c:v>127</c:v>
                </c:pt>
                <c:pt idx="941">
                  <c:v>128</c:v>
                </c:pt>
                <c:pt idx="942">
                  <c:v>49</c:v>
                </c:pt>
                <c:pt idx="943">
                  <c:v>25</c:v>
                </c:pt>
                <c:pt idx="944">
                  <c:v>120</c:v>
                </c:pt>
                <c:pt idx="945">
                  <c:v>138</c:v>
                </c:pt>
                <c:pt idx="946">
                  <c:v>139</c:v>
                </c:pt>
                <c:pt idx="947">
                  <c:v>129</c:v>
                </c:pt>
                <c:pt idx="948">
                  <c:v>121</c:v>
                </c:pt>
                <c:pt idx="949">
                  <c:v>56</c:v>
                </c:pt>
                <c:pt idx="950">
                  <c:v>32</c:v>
                </c:pt>
                <c:pt idx="951">
                  <c:v>115</c:v>
                </c:pt>
                <c:pt idx="952">
                  <c:v>86</c:v>
                </c:pt>
                <c:pt idx="953">
                  <c:v>123</c:v>
                </c:pt>
                <c:pt idx="954">
                  <c:v>128</c:v>
                </c:pt>
                <c:pt idx="955">
                  <c:v>138</c:v>
                </c:pt>
                <c:pt idx="956">
                  <c:v>69</c:v>
                </c:pt>
                <c:pt idx="957">
                  <c:v>38</c:v>
                </c:pt>
                <c:pt idx="958">
                  <c:v>133</c:v>
                </c:pt>
                <c:pt idx="959">
                  <c:v>139</c:v>
                </c:pt>
                <c:pt idx="960">
                  <c:v>138</c:v>
                </c:pt>
                <c:pt idx="961">
                  <c:v>107</c:v>
                </c:pt>
                <c:pt idx="962">
                  <c:v>126</c:v>
                </c:pt>
                <c:pt idx="963">
                  <c:v>68</c:v>
                </c:pt>
                <c:pt idx="964">
                  <c:v>39</c:v>
                </c:pt>
                <c:pt idx="965">
                  <c:v>123</c:v>
                </c:pt>
                <c:pt idx="966">
                  <c:v>139</c:v>
                </c:pt>
                <c:pt idx="967">
                  <c:v>149</c:v>
                </c:pt>
                <c:pt idx="968">
                  <c:v>137</c:v>
                </c:pt>
                <c:pt idx="969">
                  <c:v>131</c:v>
                </c:pt>
                <c:pt idx="970">
                  <c:v>67</c:v>
                </c:pt>
                <c:pt idx="971">
                  <c:v>56</c:v>
                </c:pt>
                <c:pt idx="972">
                  <c:v>133</c:v>
                </c:pt>
                <c:pt idx="973">
                  <c:v>140</c:v>
                </c:pt>
                <c:pt idx="974">
                  <c:v>135</c:v>
                </c:pt>
                <c:pt idx="975">
                  <c:v>146</c:v>
                </c:pt>
                <c:pt idx="976">
                  <c:v>127</c:v>
                </c:pt>
                <c:pt idx="977">
                  <c:v>55</c:v>
                </c:pt>
                <c:pt idx="978">
                  <c:v>22</c:v>
                </c:pt>
                <c:pt idx="979">
                  <c:v>138</c:v>
                </c:pt>
                <c:pt idx="980">
                  <c:v>141</c:v>
                </c:pt>
                <c:pt idx="981">
                  <c:v>140</c:v>
                </c:pt>
                <c:pt idx="982">
                  <c:v>130</c:v>
                </c:pt>
                <c:pt idx="983">
                  <c:v>111</c:v>
                </c:pt>
                <c:pt idx="984">
                  <c:v>64</c:v>
                </c:pt>
                <c:pt idx="985">
                  <c:v>26</c:v>
                </c:pt>
                <c:pt idx="986">
                  <c:v>108</c:v>
                </c:pt>
                <c:pt idx="987">
                  <c:v>118</c:v>
                </c:pt>
                <c:pt idx="988">
                  <c:v>116</c:v>
                </c:pt>
                <c:pt idx="989">
                  <c:v>114</c:v>
                </c:pt>
                <c:pt idx="990">
                  <c:v>100</c:v>
                </c:pt>
                <c:pt idx="991">
                  <c:v>41</c:v>
                </c:pt>
                <c:pt idx="992">
                  <c:v>23</c:v>
                </c:pt>
                <c:pt idx="993">
                  <c:v>105</c:v>
                </c:pt>
                <c:pt idx="994">
                  <c:v>119</c:v>
                </c:pt>
                <c:pt idx="995">
                  <c:v>111</c:v>
                </c:pt>
                <c:pt idx="996">
                  <c:v>93</c:v>
                </c:pt>
                <c:pt idx="997">
                  <c:v>88</c:v>
                </c:pt>
                <c:pt idx="998">
                  <c:v>35</c:v>
                </c:pt>
                <c:pt idx="999">
                  <c:v>14</c:v>
                </c:pt>
                <c:pt idx="1000">
                  <c:v>97</c:v>
                </c:pt>
                <c:pt idx="1001">
                  <c:v>101</c:v>
                </c:pt>
                <c:pt idx="1002">
                  <c:v>101</c:v>
                </c:pt>
                <c:pt idx="1003">
                  <c:v>79</c:v>
                </c:pt>
                <c:pt idx="1004">
                  <c:v>21</c:v>
                </c:pt>
                <c:pt idx="1005">
                  <c:v>25</c:v>
                </c:pt>
                <c:pt idx="1006">
                  <c:v>16</c:v>
                </c:pt>
                <c:pt idx="1007">
                  <c:v>97</c:v>
                </c:pt>
                <c:pt idx="1008">
                  <c:v>89</c:v>
                </c:pt>
                <c:pt idx="1009">
                  <c:v>99</c:v>
                </c:pt>
                <c:pt idx="1010">
                  <c:v>106</c:v>
                </c:pt>
                <c:pt idx="1011">
                  <c:v>82</c:v>
                </c:pt>
                <c:pt idx="1012">
                  <c:v>28</c:v>
                </c:pt>
                <c:pt idx="1013">
                  <c:v>12</c:v>
                </c:pt>
                <c:pt idx="1014">
                  <c:v>93</c:v>
                </c:pt>
                <c:pt idx="1015">
                  <c:v>99</c:v>
                </c:pt>
                <c:pt idx="1016">
                  <c:v>95</c:v>
                </c:pt>
                <c:pt idx="1017">
                  <c:v>103</c:v>
                </c:pt>
                <c:pt idx="1018">
                  <c:v>92</c:v>
                </c:pt>
                <c:pt idx="1019">
                  <c:v>36</c:v>
                </c:pt>
                <c:pt idx="1020">
                  <c:v>12</c:v>
                </c:pt>
                <c:pt idx="1021">
                  <c:v>96</c:v>
                </c:pt>
                <c:pt idx="1022">
                  <c:v>98</c:v>
                </c:pt>
                <c:pt idx="1023">
                  <c:v>83</c:v>
                </c:pt>
                <c:pt idx="1024">
                  <c:v>107</c:v>
                </c:pt>
                <c:pt idx="1025">
                  <c:v>83</c:v>
                </c:pt>
                <c:pt idx="1026">
                  <c:v>32</c:v>
                </c:pt>
                <c:pt idx="1027">
                  <c:v>10</c:v>
                </c:pt>
                <c:pt idx="1028">
                  <c:v>53</c:v>
                </c:pt>
                <c:pt idx="1029">
                  <c:v>91</c:v>
                </c:pt>
                <c:pt idx="1030">
                  <c:v>113</c:v>
                </c:pt>
                <c:pt idx="1031">
                  <c:v>115</c:v>
                </c:pt>
                <c:pt idx="1032">
                  <c:v>105</c:v>
                </c:pt>
                <c:pt idx="1033">
                  <c:v>50</c:v>
                </c:pt>
                <c:pt idx="1034">
                  <c:v>24</c:v>
                </c:pt>
                <c:pt idx="1035">
                  <c:v>110</c:v>
                </c:pt>
                <c:pt idx="1036">
                  <c:v>127</c:v>
                </c:pt>
                <c:pt idx="1037">
                  <c:v>116</c:v>
                </c:pt>
                <c:pt idx="1038">
                  <c:v>135</c:v>
                </c:pt>
                <c:pt idx="1039">
                  <c:v>99</c:v>
                </c:pt>
                <c:pt idx="1040">
                  <c:v>39</c:v>
                </c:pt>
                <c:pt idx="1041">
                  <c:v>29</c:v>
                </c:pt>
                <c:pt idx="1042">
                  <c:v>104</c:v>
                </c:pt>
                <c:pt idx="1043">
                  <c:v>25</c:v>
                </c:pt>
                <c:pt idx="1044">
                  <c:v>147</c:v>
                </c:pt>
                <c:pt idx="1045">
                  <c:v>182</c:v>
                </c:pt>
                <c:pt idx="1046">
                  <c:v>156</c:v>
                </c:pt>
                <c:pt idx="1047">
                  <c:v>94</c:v>
                </c:pt>
                <c:pt idx="1048">
                  <c:v>28</c:v>
                </c:pt>
                <c:pt idx="1049">
                  <c:v>146</c:v>
                </c:pt>
                <c:pt idx="1050">
                  <c:v>161</c:v>
                </c:pt>
                <c:pt idx="1051">
                  <c:v>165</c:v>
                </c:pt>
                <c:pt idx="1052">
                  <c:v>164</c:v>
                </c:pt>
                <c:pt idx="1053">
                  <c:v>154</c:v>
                </c:pt>
                <c:pt idx="1054">
                  <c:v>99</c:v>
                </c:pt>
                <c:pt idx="1055">
                  <c:v>50</c:v>
                </c:pt>
                <c:pt idx="1056">
                  <c:v>167</c:v>
                </c:pt>
                <c:pt idx="1057">
                  <c:v>165</c:v>
                </c:pt>
                <c:pt idx="1058">
                  <c:v>134</c:v>
                </c:pt>
                <c:pt idx="1059">
                  <c:v>91</c:v>
                </c:pt>
                <c:pt idx="1060">
                  <c:v>112</c:v>
                </c:pt>
                <c:pt idx="1061">
                  <c:v>88</c:v>
                </c:pt>
                <c:pt idx="1062">
                  <c:v>12</c:v>
                </c:pt>
                <c:pt idx="1063">
                  <c:v>33</c:v>
                </c:pt>
                <c:pt idx="1064">
                  <c:v>88</c:v>
                </c:pt>
                <c:pt idx="1065">
                  <c:v>84</c:v>
                </c:pt>
                <c:pt idx="1066">
                  <c:v>108</c:v>
                </c:pt>
                <c:pt idx="1067">
                  <c:v>154</c:v>
                </c:pt>
                <c:pt idx="1068">
                  <c:v>101</c:v>
                </c:pt>
                <c:pt idx="1069">
                  <c:v>85</c:v>
                </c:pt>
                <c:pt idx="1070">
                  <c:v>208</c:v>
                </c:pt>
                <c:pt idx="1071">
                  <c:v>217</c:v>
                </c:pt>
                <c:pt idx="1072">
                  <c:v>215</c:v>
                </c:pt>
                <c:pt idx="1073">
                  <c:v>238</c:v>
                </c:pt>
                <c:pt idx="1074">
                  <c:v>219</c:v>
                </c:pt>
                <c:pt idx="1075">
                  <c:v>148</c:v>
                </c:pt>
                <c:pt idx="1076">
                  <c:v>82</c:v>
                </c:pt>
                <c:pt idx="1077">
                  <c:v>213</c:v>
                </c:pt>
                <c:pt idx="1078">
                  <c:v>231</c:v>
                </c:pt>
                <c:pt idx="1079">
                  <c:v>231</c:v>
                </c:pt>
                <c:pt idx="1080">
                  <c:v>238</c:v>
                </c:pt>
                <c:pt idx="1081">
                  <c:v>211</c:v>
                </c:pt>
                <c:pt idx="1082">
                  <c:v>109</c:v>
                </c:pt>
                <c:pt idx="1083">
                  <c:v>69</c:v>
                </c:pt>
                <c:pt idx="1084">
                  <c:v>174</c:v>
                </c:pt>
                <c:pt idx="1085">
                  <c:v>105</c:v>
                </c:pt>
                <c:pt idx="1086">
                  <c:v>137</c:v>
                </c:pt>
                <c:pt idx="1087">
                  <c:v>173</c:v>
                </c:pt>
                <c:pt idx="1088">
                  <c:v>147</c:v>
                </c:pt>
                <c:pt idx="1089">
                  <c:v>109</c:v>
                </c:pt>
                <c:pt idx="1090">
                  <c:v>43</c:v>
                </c:pt>
                <c:pt idx="1091">
                  <c:v>167</c:v>
                </c:pt>
                <c:pt idx="1092">
                  <c:v>82</c:v>
                </c:pt>
                <c:pt idx="1093">
                  <c:v>87</c:v>
                </c:pt>
                <c:pt idx="1094">
                  <c:v>91</c:v>
                </c:pt>
                <c:pt idx="1095">
                  <c:v>68</c:v>
                </c:pt>
                <c:pt idx="1096">
                  <c:v>30</c:v>
                </c:pt>
                <c:pt idx="1097">
                  <c:v>12</c:v>
                </c:pt>
                <c:pt idx="1098">
                  <c:v>101</c:v>
                </c:pt>
                <c:pt idx="1099">
                  <c:v>152</c:v>
                </c:pt>
                <c:pt idx="1100">
                  <c:v>107</c:v>
                </c:pt>
                <c:pt idx="1101">
                  <c:v>160</c:v>
                </c:pt>
                <c:pt idx="1102">
                  <c:v>175</c:v>
                </c:pt>
                <c:pt idx="1103">
                  <c:v>111</c:v>
                </c:pt>
                <c:pt idx="1104">
                  <c:v>35</c:v>
                </c:pt>
                <c:pt idx="1105">
                  <c:v>145</c:v>
                </c:pt>
                <c:pt idx="1106">
                  <c:v>137</c:v>
                </c:pt>
                <c:pt idx="1107">
                  <c:v>140</c:v>
                </c:pt>
                <c:pt idx="1108">
                  <c:v>148</c:v>
                </c:pt>
                <c:pt idx="1109">
                  <c:v>89</c:v>
                </c:pt>
                <c:pt idx="1110">
                  <c:v>31</c:v>
                </c:pt>
                <c:pt idx="1111">
                  <c:v>8</c:v>
                </c:pt>
                <c:pt idx="1112">
                  <c:v>96</c:v>
                </c:pt>
                <c:pt idx="1113">
                  <c:v>116</c:v>
                </c:pt>
                <c:pt idx="1114">
                  <c:v>130</c:v>
                </c:pt>
                <c:pt idx="1115">
                  <c:v>135</c:v>
                </c:pt>
                <c:pt idx="1116">
                  <c:v>119</c:v>
                </c:pt>
                <c:pt idx="1117">
                  <c:v>52</c:v>
                </c:pt>
                <c:pt idx="1118">
                  <c:v>32</c:v>
                </c:pt>
                <c:pt idx="1119">
                  <c:v>35</c:v>
                </c:pt>
                <c:pt idx="1120">
                  <c:v>152</c:v>
                </c:pt>
                <c:pt idx="1121">
                  <c:v>188</c:v>
                </c:pt>
                <c:pt idx="1122">
                  <c:v>179</c:v>
                </c:pt>
                <c:pt idx="1123">
                  <c:v>178</c:v>
                </c:pt>
                <c:pt idx="1124">
                  <c:v>69</c:v>
                </c:pt>
                <c:pt idx="1125">
                  <c:v>5</c:v>
                </c:pt>
                <c:pt idx="1126">
                  <c:v>97</c:v>
                </c:pt>
                <c:pt idx="1127">
                  <c:v>91</c:v>
                </c:pt>
                <c:pt idx="1128">
                  <c:v>106</c:v>
                </c:pt>
                <c:pt idx="1129">
                  <c:v>100</c:v>
                </c:pt>
                <c:pt idx="1130">
                  <c:v>73</c:v>
                </c:pt>
                <c:pt idx="1131">
                  <c:v>39</c:v>
                </c:pt>
                <c:pt idx="1132">
                  <c:v>15</c:v>
                </c:pt>
                <c:pt idx="1133">
                  <c:v>65</c:v>
                </c:pt>
                <c:pt idx="1134">
                  <c:v>71</c:v>
                </c:pt>
                <c:pt idx="1135">
                  <c:v>32</c:v>
                </c:pt>
                <c:pt idx="1136">
                  <c:v>1</c:v>
                </c:pt>
                <c:pt idx="1137">
                  <c:v>50</c:v>
                </c:pt>
                <c:pt idx="1138">
                  <c:v>44</c:v>
                </c:pt>
                <c:pt idx="1139">
                  <c:v>17</c:v>
                </c:pt>
                <c:pt idx="1140">
                  <c:v>71</c:v>
                </c:pt>
                <c:pt idx="1141">
                  <c:v>76</c:v>
                </c:pt>
                <c:pt idx="1142">
                  <c:v>47</c:v>
                </c:pt>
                <c:pt idx="1143">
                  <c:v>6</c:v>
                </c:pt>
                <c:pt idx="1144">
                  <c:v>74</c:v>
                </c:pt>
                <c:pt idx="1145">
                  <c:v>70</c:v>
                </c:pt>
                <c:pt idx="1146">
                  <c:v>41</c:v>
                </c:pt>
                <c:pt idx="1147">
                  <c:v>60</c:v>
                </c:pt>
                <c:pt idx="1148">
                  <c:v>14</c:v>
                </c:pt>
                <c:pt idx="1149">
                  <c:v>82</c:v>
                </c:pt>
                <c:pt idx="1150">
                  <c:v>105</c:v>
                </c:pt>
                <c:pt idx="1151">
                  <c:v>112</c:v>
                </c:pt>
                <c:pt idx="1152">
                  <c:v>69</c:v>
                </c:pt>
                <c:pt idx="1153">
                  <c:v>29</c:v>
                </c:pt>
                <c:pt idx="1154">
                  <c:v>133</c:v>
                </c:pt>
                <c:pt idx="1155">
                  <c:v>157</c:v>
                </c:pt>
                <c:pt idx="1156">
                  <c:v>175</c:v>
                </c:pt>
                <c:pt idx="1157">
                  <c:v>141</c:v>
                </c:pt>
                <c:pt idx="1158">
                  <c:v>76</c:v>
                </c:pt>
                <c:pt idx="1159">
                  <c:v>45</c:v>
                </c:pt>
                <c:pt idx="1160">
                  <c:v>5</c:v>
                </c:pt>
                <c:pt idx="1161">
                  <c:v>70</c:v>
                </c:pt>
                <c:pt idx="1162">
                  <c:v>63</c:v>
                </c:pt>
                <c:pt idx="1163">
                  <c:v>69</c:v>
                </c:pt>
                <c:pt idx="1164">
                  <c:v>69</c:v>
                </c:pt>
                <c:pt idx="1165">
                  <c:v>33</c:v>
                </c:pt>
                <c:pt idx="1166">
                  <c:v>36</c:v>
                </c:pt>
                <c:pt idx="1167">
                  <c:v>18</c:v>
                </c:pt>
                <c:pt idx="1168">
                  <c:v>122</c:v>
                </c:pt>
                <c:pt idx="1169">
                  <c:v>146</c:v>
                </c:pt>
                <c:pt idx="1170">
                  <c:v>155</c:v>
                </c:pt>
                <c:pt idx="1171">
                  <c:v>128</c:v>
                </c:pt>
                <c:pt idx="1172">
                  <c:v>57</c:v>
                </c:pt>
                <c:pt idx="1173">
                  <c:v>15</c:v>
                </c:pt>
                <c:pt idx="1174">
                  <c:v>8</c:v>
                </c:pt>
                <c:pt idx="1175">
                  <c:v>49</c:v>
                </c:pt>
                <c:pt idx="1176">
                  <c:v>56</c:v>
                </c:pt>
                <c:pt idx="1177">
                  <c:v>59</c:v>
                </c:pt>
                <c:pt idx="1178">
                  <c:v>78</c:v>
                </c:pt>
                <c:pt idx="1179">
                  <c:v>58</c:v>
                </c:pt>
                <c:pt idx="1180">
                  <c:v>22</c:v>
                </c:pt>
                <c:pt idx="1181">
                  <c:v>17</c:v>
                </c:pt>
                <c:pt idx="1182">
                  <c:v>106</c:v>
                </c:pt>
                <c:pt idx="1183">
                  <c:v>141</c:v>
                </c:pt>
                <c:pt idx="1184">
                  <c:v>154</c:v>
                </c:pt>
                <c:pt idx="1185">
                  <c:v>139</c:v>
                </c:pt>
                <c:pt idx="1186">
                  <c:v>130</c:v>
                </c:pt>
                <c:pt idx="1187">
                  <c:v>55</c:v>
                </c:pt>
                <c:pt idx="1188">
                  <c:v>13</c:v>
                </c:pt>
                <c:pt idx="1189">
                  <c:v>108</c:v>
                </c:pt>
                <c:pt idx="1190">
                  <c:v>117</c:v>
                </c:pt>
                <c:pt idx="1191">
                  <c:v>158</c:v>
                </c:pt>
                <c:pt idx="1192">
                  <c:v>180</c:v>
                </c:pt>
                <c:pt idx="1193">
                  <c:v>146</c:v>
                </c:pt>
                <c:pt idx="1194">
                  <c:v>51</c:v>
                </c:pt>
                <c:pt idx="1195">
                  <c:v>31</c:v>
                </c:pt>
                <c:pt idx="1196">
                  <c:v>156</c:v>
                </c:pt>
                <c:pt idx="1197">
                  <c:v>172</c:v>
                </c:pt>
                <c:pt idx="1198">
                  <c:v>173</c:v>
                </c:pt>
                <c:pt idx="1199">
                  <c:v>191</c:v>
                </c:pt>
                <c:pt idx="1200">
                  <c:v>197</c:v>
                </c:pt>
                <c:pt idx="1201">
                  <c:v>131</c:v>
                </c:pt>
                <c:pt idx="1202">
                  <c:v>66</c:v>
                </c:pt>
                <c:pt idx="1203">
                  <c:v>200</c:v>
                </c:pt>
                <c:pt idx="1204">
                  <c:v>228</c:v>
                </c:pt>
                <c:pt idx="1205">
                  <c:v>228</c:v>
                </c:pt>
                <c:pt idx="1206">
                  <c:v>220</c:v>
                </c:pt>
                <c:pt idx="1207">
                  <c:v>198</c:v>
                </c:pt>
                <c:pt idx="1208">
                  <c:v>164</c:v>
                </c:pt>
                <c:pt idx="1209">
                  <c:v>79</c:v>
                </c:pt>
                <c:pt idx="1210">
                  <c:v>248</c:v>
                </c:pt>
                <c:pt idx="1211">
                  <c:v>244</c:v>
                </c:pt>
                <c:pt idx="1212">
                  <c:v>247</c:v>
                </c:pt>
                <c:pt idx="1213">
                  <c:v>263</c:v>
                </c:pt>
                <c:pt idx="1214">
                  <c:v>217</c:v>
                </c:pt>
                <c:pt idx="1215">
                  <c:v>159</c:v>
                </c:pt>
                <c:pt idx="1216">
                  <c:v>71</c:v>
                </c:pt>
                <c:pt idx="1217">
                  <c:v>241</c:v>
                </c:pt>
                <c:pt idx="1218">
                  <c:v>243</c:v>
                </c:pt>
                <c:pt idx="1219">
                  <c:v>195</c:v>
                </c:pt>
                <c:pt idx="1220">
                  <c:v>154</c:v>
                </c:pt>
                <c:pt idx="1221">
                  <c:v>153</c:v>
                </c:pt>
                <c:pt idx="1222">
                  <c:v>95</c:v>
                </c:pt>
                <c:pt idx="1223">
                  <c:v>27</c:v>
                </c:pt>
                <c:pt idx="1224">
                  <c:v>115</c:v>
                </c:pt>
                <c:pt idx="1225">
                  <c:v>113</c:v>
                </c:pt>
                <c:pt idx="1226">
                  <c:v>157</c:v>
                </c:pt>
                <c:pt idx="1227">
                  <c:v>164</c:v>
                </c:pt>
                <c:pt idx="1228">
                  <c:v>214</c:v>
                </c:pt>
                <c:pt idx="1229">
                  <c:v>165</c:v>
                </c:pt>
                <c:pt idx="1230">
                  <c:v>77</c:v>
                </c:pt>
                <c:pt idx="1231">
                  <c:v>227</c:v>
                </c:pt>
                <c:pt idx="1232">
                  <c:v>248</c:v>
                </c:pt>
                <c:pt idx="1233">
                  <c:v>225</c:v>
                </c:pt>
                <c:pt idx="1234">
                  <c:v>174</c:v>
                </c:pt>
                <c:pt idx="1235">
                  <c:v>82</c:v>
                </c:pt>
                <c:pt idx="1236">
                  <c:v>128</c:v>
                </c:pt>
                <c:pt idx="1237">
                  <c:v>61</c:v>
                </c:pt>
                <c:pt idx="1238">
                  <c:v>209</c:v>
                </c:pt>
                <c:pt idx="1239">
                  <c:v>242</c:v>
                </c:pt>
                <c:pt idx="1240">
                  <c:v>259</c:v>
                </c:pt>
                <c:pt idx="1241">
                  <c:v>178</c:v>
                </c:pt>
                <c:pt idx="1242">
                  <c:v>95</c:v>
                </c:pt>
                <c:pt idx="1243">
                  <c:v>93</c:v>
                </c:pt>
                <c:pt idx="1244">
                  <c:v>66</c:v>
                </c:pt>
                <c:pt idx="1245">
                  <c:v>249</c:v>
                </c:pt>
                <c:pt idx="1246">
                  <c:v>299</c:v>
                </c:pt>
                <c:pt idx="1247">
                  <c:v>213</c:v>
                </c:pt>
                <c:pt idx="1248">
                  <c:v>134</c:v>
                </c:pt>
                <c:pt idx="1249">
                  <c:v>177</c:v>
                </c:pt>
                <c:pt idx="1250">
                  <c:v>171</c:v>
                </c:pt>
                <c:pt idx="1251">
                  <c:v>93</c:v>
                </c:pt>
                <c:pt idx="1252">
                  <c:v>286</c:v>
                </c:pt>
                <c:pt idx="1253">
                  <c:v>298</c:v>
                </c:pt>
                <c:pt idx="1254">
                  <c:v>233</c:v>
                </c:pt>
                <c:pt idx="1255">
                  <c:v>160</c:v>
                </c:pt>
                <c:pt idx="1256">
                  <c:v>209</c:v>
                </c:pt>
                <c:pt idx="1257">
                  <c:v>120</c:v>
                </c:pt>
                <c:pt idx="1258">
                  <c:v>9</c:v>
                </c:pt>
                <c:pt idx="1259">
                  <c:v>89</c:v>
                </c:pt>
                <c:pt idx="1260">
                  <c:v>150</c:v>
                </c:pt>
                <c:pt idx="1261">
                  <c:v>215</c:v>
                </c:pt>
                <c:pt idx="1262">
                  <c:v>254</c:v>
                </c:pt>
                <c:pt idx="1263">
                  <c:v>122</c:v>
                </c:pt>
                <c:pt idx="1264">
                  <c:v>143</c:v>
                </c:pt>
                <c:pt idx="1265">
                  <c:v>60</c:v>
                </c:pt>
                <c:pt idx="1266">
                  <c:v>109</c:v>
                </c:pt>
                <c:pt idx="1267">
                  <c:v>187</c:v>
                </c:pt>
                <c:pt idx="1268">
                  <c:v>253</c:v>
                </c:pt>
                <c:pt idx="1269">
                  <c:v>271</c:v>
                </c:pt>
                <c:pt idx="1270">
                  <c:v>241</c:v>
                </c:pt>
                <c:pt idx="1271">
                  <c:v>181</c:v>
                </c:pt>
                <c:pt idx="1272">
                  <c:v>101</c:v>
                </c:pt>
                <c:pt idx="1273">
                  <c:v>246</c:v>
                </c:pt>
                <c:pt idx="1274">
                  <c:v>239</c:v>
                </c:pt>
                <c:pt idx="1275">
                  <c:v>238</c:v>
                </c:pt>
                <c:pt idx="1276">
                  <c:v>220</c:v>
                </c:pt>
                <c:pt idx="1277">
                  <c:v>135</c:v>
                </c:pt>
                <c:pt idx="1278">
                  <c:v>126</c:v>
                </c:pt>
                <c:pt idx="1279">
                  <c:v>62</c:v>
                </c:pt>
                <c:pt idx="1280">
                  <c:v>206</c:v>
                </c:pt>
                <c:pt idx="1281">
                  <c:v>189</c:v>
                </c:pt>
                <c:pt idx="1282">
                  <c:v>190</c:v>
                </c:pt>
                <c:pt idx="1283">
                  <c:v>179</c:v>
                </c:pt>
                <c:pt idx="1284">
                  <c:v>169</c:v>
                </c:pt>
                <c:pt idx="1285">
                  <c:v>109</c:v>
                </c:pt>
                <c:pt idx="1286">
                  <c:v>35</c:v>
                </c:pt>
                <c:pt idx="1287">
                  <c:v>145</c:v>
                </c:pt>
                <c:pt idx="1288">
                  <c:v>170</c:v>
                </c:pt>
                <c:pt idx="1289">
                  <c:v>162</c:v>
                </c:pt>
                <c:pt idx="1290">
                  <c:v>176</c:v>
                </c:pt>
                <c:pt idx="1291">
                  <c:v>147</c:v>
                </c:pt>
                <c:pt idx="1292">
                  <c:v>83</c:v>
                </c:pt>
                <c:pt idx="1293">
                  <c:v>35</c:v>
                </c:pt>
                <c:pt idx="1294">
                  <c:v>160</c:v>
                </c:pt>
                <c:pt idx="1295">
                  <c:v>181</c:v>
                </c:pt>
                <c:pt idx="1296">
                  <c:v>159</c:v>
                </c:pt>
                <c:pt idx="1297">
                  <c:v>164</c:v>
                </c:pt>
                <c:pt idx="1298">
                  <c:v>127</c:v>
                </c:pt>
                <c:pt idx="1299">
                  <c:v>71</c:v>
                </c:pt>
                <c:pt idx="1300">
                  <c:v>26</c:v>
                </c:pt>
                <c:pt idx="1301">
                  <c:v>139</c:v>
                </c:pt>
                <c:pt idx="1302">
                  <c:v>146</c:v>
                </c:pt>
                <c:pt idx="1303">
                  <c:v>77</c:v>
                </c:pt>
                <c:pt idx="1304">
                  <c:v>50</c:v>
                </c:pt>
                <c:pt idx="1305">
                  <c:v>81</c:v>
                </c:pt>
                <c:pt idx="1306">
                  <c:v>47</c:v>
                </c:pt>
                <c:pt idx="1307">
                  <c:v>19</c:v>
                </c:pt>
                <c:pt idx="1308">
                  <c:v>91</c:v>
                </c:pt>
                <c:pt idx="1309">
                  <c:v>139</c:v>
                </c:pt>
                <c:pt idx="1310">
                  <c:v>178</c:v>
                </c:pt>
                <c:pt idx="1311">
                  <c:v>189</c:v>
                </c:pt>
                <c:pt idx="1312">
                  <c:v>186</c:v>
                </c:pt>
                <c:pt idx="1313">
                  <c:v>109</c:v>
                </c:pt>
                <c:pt idx="1314">
                  <c:v>57</c:v>
                </c:pt>
                <c:pt idx="1315">
                  <c:v>150</c:v>
                </c:pt>
                <c:pt idx="1316">
                  <c:v>138</c:v>
                </c:pt>
                <c:pt idx="1317">
                  <c:v>130</c:v>
                </c:pt>
                <c:pt idx="1318">
                  <c:v>156</c:v>
                </c:pt>
                <c:pt idx="1319">
                  <c:v>156</c:v>
                </c:pt>
                <c:pt idx="1320">
                  <c:v>101</c:v>
                </c:pt>
                <c:pt idx="1321">
                  <c:v>64</c:v>
                </c:pt>
                <c:pt idx="1322">
                  <c:v>139</c:v>
                </c:pt>
                <c:pt idx="1323">
                  <c:v>168</c:v>
                </c:pt>
                <c:pt idx="1324">
                  <c:v>193</c:v>
                </c:pt>
                <c:pt idx="1325">
                  <c:v>166</c:v>
                </c:pt>
                <c:pt idx="1326">
                  <c:v>148</c:v>
                </c:pt>
                <c:pt idx="1327">
                  <c:v>93</c:v>
                </c:pt>
                <c:pt idx="1328">
                  <c:v>61</c:v>
                </c:pt>
                <c:pt idx="1329">
                  <c:v>147</c:v>
                </c:pt>
                <c:pt idx="1330">
                  <c:v>157</c:v>
                </c:pt>
                <c:pt idx="1331">
                  <c:v>174</c:v>
                </c:pt>
                <c:pt idx="1332">
                  <c:v>178</c:v>
                </c:pt>
                <c:pt idx="1333">
                  <c:v>154</c:v>
                </c:pt>
                <c:pt idx="1334">
                  <c:v>95</c:v>
                </c:pt>
                <c:pt idx="1335">
                  <c:v>66</c:v>
                </c:pt>
                <c:pt idx="1336">
                  <c:v>151</c:v>
                </c:pt>
                <c:pt idx="1337">
                  <c:v>174</c:v>
                </c:pt>
                <c:pt idx="1338">
                  <c:v>162</c:v>
                </c:pt>
                <c:pt idx="1339">
                  <c:v>151</c:v>
                </c:pt>
                <c:pt idx="1340">
                  <c:v>134</c:v>
                </c:pt>
                <c:pt idx="1341">
                  <c:v>74</c:v>
                </c:pt>
                <c:pt idx="1342">
                  <c:v>49</c:v>
                </c:pt>
                <c:pt idx="1343">
                  <c:v>134</c:v>
                </c:pt>
                <c:pt idx="1344">
                  <c:v>148</c:v>
                </c:pt>
                <c:pt idx="1345">
                  <c:v>140</c:v>
                </c:pt>
                <c:pt idx="1346">
                  <c:v>154</c:v>
                </c:pt>
                <c:pt idx="1347">
                  <c:v>136</c:v>
                </c:pt>
                <c:pt idx="1348">
                  <c:v>56</c:v>
                </c:pt>
                <c:pt idx="1349">
                  <c:v>27</c:v>
                </c:pt>
                <c:pt idx="1350">
                  <c:v>130</c:v>
                </c:pt>
                <c:pt idx="1351">
                  <c:v>136</c:v>
                </c:pt>
                <c:pt idx="1352">
                  <c:v>137</c:v>
                </c:pt>
                <c:pt idx="1353">
                  <c:v>129</c:v>
                </c:pt>
                <c:pt idx="1354">
                  <c:v>104</c:v>
                </c:pt>
                <c:pt idx="1355">
                  <c:v>50</c:v>
                </c:pt>
                <c:pt idx="1356">
                  <c:v>24</c:v>
                </c:pt>
                <c:pt idx="1357">
                  <c:v>129</c:v>
                </c:pt>
                <c:pt idx="1358">
                  <c:v>130</c:v>
                </c:pt>
                <c:pt idx="1359">
                  <c:v>144</c:v>
                </c:pt>
                <c:pt idx="1360">
                  <c:v>130</c:v>
                </c:pt>
                <c:pt idx="1361">
                  <c:v>112</c:v>
                </c:pt>
                <c:pt idx="1362">
                  <c:v>57</c:v>
                </c:pt>
                <c:pt idx="1363">
                  <c:v>22</c:v>
                </c:pt>
                <c:pt idx="1364">
                  <c:v>129</c:v>
                </c:pt>
                <c:pt idx="1365">
                  <c:v>120</c:v>
                </c:pt>
                <c:pt idx="1366">
                  <c:v>124</c:v>
                </c:pt>
                <c:pt idx="1367">
                  <c:v>113</c:v>
                </c:pt>
                <c:pt idx="1368">
                  <c:v>100</c:v>
                </c:pt>
                <c:pt idx="1369">
                  <c:v>19</c:v>
                </c:pt>
                <c:pt idx="1370">
                  <c:v>19</c:v>
                </c:pt>
                <c:pt idx="1371">
                  <c:v>113</c:v>
                </c:pt>
                <c:pt idx="1372">
                  <c:v>129</c:v>
                </c:pt>
                <c:pt idx="1373">
                  <c:v>116</c:v>
                </c:pt>
                <c:pt idx="1374">
                  <c:v>111</c:v>
                </c:pt>
                <c:pt idx="1375">
                  <c:v>96</c:v>
                </c:pt>
                <c:pt idx="1376">
                  <c:v>53</c:v>
                </c:pt>
                <c:pt idx="1377">
                  <c:v>22</c:v>
                </c:pt>
                <c:pt idx="1378">
                  <c:v>127</c:v>
                </c:pt>
                <c:pt idx="1379">
                  <c:v>135</c:v>
                </c:pt>
                <c:pt idx="1380">
                  <c:v>131</c:v>
                </c:pt>
                <c:pt idx="1381">
                  <c:v>133</c:v>
                </c:pt>
                <c:pt idx="1382">
                  <c:v>133</c:v>
                </c:pt>
                <c:pt idx="1383">
                  <c:v>65</c:v>
                </c:pt>
                <c:pt idx="1384">
                  <c:v>26</c:v>
                </c:pt>
                <c:pt idx="1385">
                  <c:v>116</c:v>
                </c:pt>
                <c:pt idx="1386">
                  <c:v>141</c:v>
                </c:pt>
                <c:pt idx="1387">
                  <c:v>133</c:v>
                </c:pt>
                <c:pt idx="1388">
                  <c:v>154</c:v>
                </c:pt>
                <c:pt idx="1389">
                  <c:v>130</c:v>
                </c:pt>
                <c:pt idx="1390">
                  <c:v>68</c:v>
                </c:pt>
                <c:pt idx="1391">
                  <c:v>27</c:v>
                </c:pt>
                <c:pt idx="1392">
                  <c:v>112</c:v>
                </c:pt>
                <c:pt idx="1393">
                  <c:v>130</c:v>
                </c:pt>
                <c:pt idx="1394">
                  <c:v>135</c:v>
                </c:pt>
                <c:pt idx="1395">
                  <c:v>146</c:v>
                </c:pt>
                <c:pt idx="1396">
                  <c:v>147</c:v>
                </c:pt>
                <c:pt idx="1397">
                  <c:v>73</c:v>
                </c:pt>
                <c:pt idx="1398">
                  <c:v>34</c:v>
                </c:pt>
                <c:pt idx="1399">
                  <c:v>152</c:v>
                </c:pt>
                <c:pt idx="1400">
                  <c:v>131</c:v>
                </c:pt>
                <c:pt idx="1401">
                  <c:v>93</c:v>
                </c:pt>
                <c:pt idx="1402">
                  <c:v>162</c:v>
                </c:pt>
                <c:pt idx="1403">
                  <c:v>174</c:v>
                </c:pt>
                <c:pt idx="1404">
                  <c:v>104</c:v>
                </c:pt>
                <c:pt idx="1405">
                  <c:v>62</c:v>
                </c:pt>
                <c:pt idx="1406">
                  <c:v>192</c:v>
                </c:pt>
                <c:pt idx="1407">
                  <c:v>209</c:v>
                </c:pt>
                <c:pt idx="1408">
                  <c:v>207</c:v>
                </c:pt>
                <c:pt idx="1409">
                  <c:v>197</c:v>
                </c:pt>
                <c:pt idx="1410">
                  <c:v>191</c:v>
                </c:pt>
                <c:pt idx="1411">
                  <c:v>105</c:v>
                </c:pt>
                <c:pt idx="1412">
                  <c:v>48</c:v>
                </c:pt>
                <c:pt idx="1413">
                  <c:v>181</c:v>
                </c:pt>
                <c:pt idx="1414">
                  <c:v>209</c:v>
                </c:pt>
                <c:pt idx="1415">
                  <c:v>206</c:v>
                </c:pt>
                <c:pt idx="1416">
                  <c:v>217</c:v>
                </c:pt>
                <c:pt idx="1417">
                  <c:v>213</c:v>
                </c:pt>
                <c:pt idx="1418">
                  <c:v>139</c:v>
                </c:pt>
                <c:pt idx="1419">
                  <c:v>42</c:v>
                </c:pt>
                <c:pt idx="1420">
                  <c:v>111</c:v>
                </c:pt>
                <c:pt idx="1421">
                  <c:v>150</c:v>
                </c:pt>
                <c:pt idx="1422">
                  <c:v>195</c:v>
                </c:pt>
                <c:pt idx="1423">
                  <c:v>223</c:v>
                </c:pt>
                <c:pt idx="1424">
                  <c:v>232</c:v>
                </c:pt>
                <c:pt idx="1425">
                  <c:v>163</c:v>
                </c:pt>
                <c:pt idx="1426">
                  <c:v>65</c:v>
                </c:pt>
                <c:pt idx="1427">
                  <c:v>36</c:v>
                </c:pt>
                <c:pt idx="1428">
                  <c:v>155</c:v>
                </c:pt>
                <c:pt idx="1429">
                  <c:v>228</c:v>
                </c:pt>
                <c:pt idx="1430">
                  <c:v>262</c:v>
                </c:pt>
                <c:pt idx="1431">
                  <c:v>272</c:v>
                </c:pt>
                <c:pt idx="1432">
                  <c:v>199</c:v>
                </c:pt>
                <c:pt idx="1433">
                  <c:v>73</c:v>
                </c:pt>
                <c:pt idx="1434">
                  <c:v>110</c:v>
                </c:pt>
                <c:pt idx="1435">
                  <c:v>164</c:v>
                </c:pt>
                <c:pt idx="1436">
                  <c:v>238</c:v>
                </c:pt>
                <c:pt idx="1437">
                  <c:v>293</c:v>
                </c:pt>
                <c:pt idx="1438">
                  <c:v>282</c:v>
                </c:pt>
                <c:pt idx="1439">
                  <c:v>213</c:v>
                </c:pt>
                <c:pt idx="1440">
                  <c:v>156</c:v>
                </c:pt>
                <c:pt idx="1441">
                  <c:v>252</c:v>
                </c:pt>
                <c:pt idx="1442">
                  <c:v>142</c:v>
                </c:pt>
                <c:pt idx="1443">
                  <c:v>142</c:v>
                </c:pt>
                <c:pt idx="1444">
                  <c:v>210</c:v>
                </c:pt>
                <c:pt idx="1445">
                  <c:v>255</c:v>
                </c:pt>
                <c:pt idx="1446">
                  <c:v>215</c:v>
                </c:pt>
                <c:pt idx="1447">
                  <c:v>131</c:v>
                </c:pt>
                <c:pt idx="1448">
                  <c:v>62</c:v>
                </c:pt>
                <c:pt idx="1449">
                  <c:v>0</c:v>
                </c:pt>
                <c:pt idx="1450">
                  <c:v>80</c:v>
                </c:pt>
                <c:pt idx="1451">
                  <c:v>116</c:v>
                </c:pt>
                <c:pt idx="1452">
                  <c:v>134</c:v>
                </c:pt>
                <c:pt idx="1453">
                  <c:v>117</c:v>
                </c:pt>
                <c:pt idx="1454">
                  <c:v>80</c:v>
                </c:pt>
                <c:pt idx="1455">
                  <c:v>240</c:v>
                </c:pt>
                <c:pt idx="1456">
                  <c:v>273</c:v>
                </c:pt>
                <c:pt idx="1457">
                  <c:v>281</c:v>
                </c:pt>
                <c:pt idx="1458">
                  <c:v>275</c:v>
                </c:pt>
                <c:pt idx="1459">
                  <c:v>275</c:v>
                </c:pt>
                <c:pt idx="1460">
                  <c:v>221</c:v>
                </c:pt>
                <c:pt idx="1461">
                  <c:v>114</c:v>
                </c:pt>
                <c:pt idx="1462">
                  <c:v>261</c:v>
                </c:pt>
                <c:pt idx="1463">
                  <c:v>266</c:v>
                </c:pt>
                <c:pt idx="1464">
                  <c:v>311</c:v>
                </c:pt>
                <c:pt idx="1465">
                  <c:v>300</c:v>
                </c:pt>
                <c:pt idx="1466">
                  <c:v>259</c:v>
                </c:pt>
                <c:pt idx="1467">
                  <c:v>96</c:v>
                </c:pt>
                <c:pt idx="1468">
                  <c:v>52</c:v>
                </c:pt>
                <c:pt idx="1469">
                  <c:v>193</c:v>
                </c:pt>
                <c:pt idx="1470">
                  <c:v>223</c:v>
                </c:pt>
                <c:pt idx="1471">
                  <c:v>231</c:v>
                </c:pt>
                <c:pt idx="1472">
                  <c:v>247</c:v>
                </c:pt>
                <c:pt idx="1473">
                  <c:v>221</c:v>
                </c:pt>
                <c:pt idx="1474">
                  <c:v>155</c:v>
                </c:pt>
                <c:pt idx="1475">
                  <c:v>85</c:v>
                </c:pt>
                <c:pt idx="1476">
                  <c:v>201</c:v>
                </c:pt>
                <c:pt idx="1477">
                  <c:v>200</c:v>
                </c:pt>
                <c:pt idx="1478">
                  <c:v>206</c:v>
                </c:pt>
                <c:pt idx="1479">
                  <c:v>203</c:v>
                </c:pt>
                <c:pt idx="1480">
                  <c:v>186</c:v>
                </c:pt>
                <c:pt idx="1481">
                  <c:v>117</c:v>
                </c:pt>
                <c:pt idx="1482">
                  <c:v>51</c:v>
                </c:pt>
                <c:pt idx="1483">
                  <c:v>84</c:v>
                </c:pt>
                <c:pt idx="1484">
                  <c:v>29</c:v>
                </c:pt>
                <c:pt idx="1485">
                  <c:v>155</c:v>
                </c:pt>
                <c:pt idx="1486">
                  <c:v>190</c:v>
                </c:pt>
                <c:pt idx="1487">
                  <c:v>186</c:v>
                </c:pt>
                <c:pt idx="1488">
                  <c:v>111</c:v>
                </c:pt>
                <c:pt idx="1489">
                  <c:v>44</c:v>
                </c:pt>
                <c:pt idx="1490">
                  <c:v>108</c:v>
                </c:pt>
                <c:pt idx="1491">
                  <c:v>129</c:v>
                </c:pt>
                <c:pt idx="1492">
                  <c:v>146</c:v>
                </c:pt>
                <c:pt idx="1493">
                  <c:v>137</c:v>
                </c:pt>
                <c:pt idx="1494">
                  <c:v>137</c:v>
                </c:pt>
                <c:pt idx="1495">
                  <c:v>82</c:v>
                </c:pt>
                <c:pt idx="1496">
                  <c:v>13</c:v>
                </c:pt>
                <c:pt idx="1497">
                  <c:v>84</c:v>
                </c:pt>
                <c:pt idx="1498">
                  <c:v>101</c:v>
                </c:pt>
                <c:pt idx="1499">
                  <c:v>89</c:v>
                </c:pt>
                <c:pt idx="1500">
                  <c:v>44</c:v>
                </c:pt>
                <c:pt idx="1501">
                  <c:v>7</c:v>
                </c:pt>
                <c:pt idx="1502">
                  <c:v>75</c:v>
                </c:pt>
                <c:pt idx="1503">
                  <c:v>33</c:v>
                </c:pt>
                <c:pt idx="1504">
                  <c:v>79</c:v>
                </c:pt>
                <c:pt idx="1505">
                  <c:v>47</c:v>
                </c:pt>
                <c:pt idx="1506">
                  <c:v>67</c:v>
                </c:pt>
                <c:pt idx="1507">
                  <c:v>28</c:v>
                </c:pt>
                <c:pt idx="1508">
                  <c:v>3</c:v>
                </c:pt>
                <c:pt idx="1509">
                  <c:v>20</c:v>
                </c:pt>
                <c:pt idx="1510">
                  <c:v>14</c:v>
                </c:pt>
                <c:pt idx="1511">
                  <c:v>18</c:v>
                </c:pt>
                <c:pt idx="1512">
                  <c:v>24</c:v>
                </c:pt>
                <c:pt idx="1513">
                  <c:v>2</c:v>
                </c:pt>
                <c:pt idx="1514">
                  <c:v>37</c:v>
                </c:pt>
                <c:pt idx="1515">
                  <c:v>36</c:v>
                </c:pt>
                <c:pt idx="1516">
                  <c:v>16</c:v>
                </c:pt>
                <c:pt idx="1517">
                  <c:v>2</c:v>
                </c:pt>
                <c:pt idx="1518">
                  <c:v>41</c:v>
                </c:pt>
                <c:pt idx="1519">
                  <c:v>67</c:v>
                </c:pt>
                <c:pt idx="1520">
                  <c:v>61</c:v>
                </c:pt>
                <c:pt idx="1521">
                  <c:v>42</c:v>
                </c:pt>
                <c:pt idx="1522">
                  <c:v>58</c:v>
                </c:pt>
                <c:pt idx="1523">
                  <c:v>25</c:v>
                </c:pt>
                <c:pt idx="1524">
                  <c:v>15</c:v>
                </c:pt>
                <c:pt idx="1525">
                  <c:v>57</c:v>
                </c:pt>
                <c:pt idx="1526">
                  <c:v>81</c:v>
                </c:pt>
                <c:pt idx="1527">
                  <c:v>79</c:v>
                </c:pt>
                <c:pt idx="1528">
                  <c:v>84</c:v>
                </c:pt>
                <c:pt idx="1529">
                  <c:v>59</c:v>
                </c:pt>
                <c:pt idx="1530">
                  <c:v>25</c:v>
                </c:pt>
                <c:pt idx="1531">
                  <c:v>9</c:v>
                </c:pt>
                <c:pt idx="1532">
                  <c:v>83</c:v>
                </c:pt>
                <c:pt idx="1533">
                  <c:v>108</c:v>
                </c:pt>
                <c:pt idx="1534">
                  <c:v>108</c:v>
                </c:pt>
                <c:pt idx="1535">
                  <c:v>70</c:v>
                </c:pt>
                <c:pt idx="1536">
                  <c:v>69</c:v>
                </c:pt>
                <c:pt idx="1537">
                  <c:v>31</c:v>
                </c:pt>
                <c:pt idx="1538">
                  <c:v>21</c:v>
                </c:pt>
                <c:pt idx="1539">
                  <c:v>109</c:v>
                </c:pt>
                <c:pt idx="1540">
                  <c:v>126</c:v>
                </c:pt>
                <c:pt idx="1541">
                  <c:v>162</c:v>
                </c:pt>
                <c:pt idx="1542">
                  <c:v>199</c:v>
                </c:pt>
                <c:pt idx="1543">
                  <c:v>206</c:v>
                </c:pt>
                <c:pt idx="1544">
                  <c:v>124</c:v>
                </c:pt>
                <c:pt idx="1545">
                  <c:v>11</c:v>
                </c:pt>
                <c:pt idx="1546">
                  <c:v>100</c:v>
                </c:pt>
                <c:pt idx="1547">
                  <c:v>75</c:v>
                </c:pt>
                <c:pt idx="1548">
                  <c:v>74</c:v>
                </c:pt>
                <c:pt idx="1549">
                  <c:v>76</c:v>
                </c:pt>
                <c:pt idx="1550">
                  <c:v>58</c:v>
                </c:pt>
                <c:pt idx="1551">
                  <c:v>26</c:v>
                </c:pt>
                <c:pt idx="1552">
                  <c:v>6</c:v>
                </c:pt>
                <c:pt idx="1553">
                  <c:v>76</c:v>
                </c:pt>
                <c:pt idx="1554">
                  <c:v>101</c:v>
                </c:pt>
                <c:pt idx="1555">
                  <c:v>115</c:v>
                </c:pt>
                <c:pt idx="1556">
                  <c:v>90</c:v>
                </c:pt>
                <c:pt idx="1557">
                  <c:v>99</c:v>
                </c:pt>
                <c:pt idx="1558">
                  <c:v>73</c:v>
                </c:pt>
                <c:pt idx="1559">
                  <c:v>45</c:v>
                </c:pt>
                <c:pt idx="1560">
                  <c:v>211</c:v>
                </c:pt>
                <c:pt idx="1561">
                  <c:v>279</c:v>
                </c:pt>
                <c:pt idx="1562">
                  <c:v>232</c:v>
                </c:pt>
                <c:pt idx="1563">
                  <c:v>158</c:v>
                </c:pt>
                <c:pt idx="1564">
                  <c:v>74</c:v>
                </c:pt>
                <c:pt idx="1565">
                  <c:v>19</c:v>
                </c:pt>
                <c:pt idx="1566">
                  <c:v>5</c:v>
                </c:pt>
                <c:pt idx="1567">
                  <c:v>146</c:v>
                </c:pt>
                <c:pt idx="1568">
                  <c:v>204</c:v>
                </c:pt>
                <c:pt idx="1569">
                  <c:v>222</c:v>
                </c:pt>
                <c:pt idx="1570">
                  <c:v>275</c:v>
                </c:pt>
                <c:pt idx="1571">
                  <c:v>225</c:v>
                </c:pt>
                <c:pt idx="1572">
                  <c:v>121</c:v>
                </c:pt>
                <c:pt idx="1573">
                  <c:v>59</c:v>
                </c:pt>
                <c:pt idx="1574">
                  <c:v>138</c:v>
                </c:pt>
                <c:pt idx="1575">
                  <c:v>210</c:v>
                </c:pt>
                <c:pt idx="1576">
                  <c:v>154</c:v>
                </c:pt>
                <c:pt idx="1577">
                  <c:v>225</c:v>
                </c:pt>
                <c:pt idx="1578">
                  <c:v>246</c:v>
                </c:pt>
                <c:pt idx="1579">
                  <c:v>180</c:v>
                </c:pt>
                <c:pt idx="1580">
                  <c:v>77</c:v>
                </c:pt>
                <c:pt idx="1581">
                  <c:v>297</c:v>
                </c:pt>
                <c:pt idx="1582">
                  <c:v>333</c:v>
                </c:pt>
                <c:pt idx="1583">
                  <c:v>353</c:v>
                </c:pt>
                <c:pt idx="1584">
                  <c:v>352</c:v>
                </c:pt>
                <c:pt idx="1585">
                  <c:v>322</c:v>
                </c:pt>
                <c:pt idx="1586">
                  <c:v>55</c:v>
                </c:pt>
                <c:pt idx="1587">
                  <c:v>16</c:v>
                </c:pt>
                <c:pt idx="1588">
                  <c:v>140</c:v>
                </c:pt>
                <c:pt idx="1589">
                  <c:v>186</c:v>
                </c:pt>
                <c:pt idx="1590">
                  <c:v>228</c:v>
                </c:pt>
                <c:pt idx="1591">
                  <c:v>199</c:v>
                </c:pt>
                <c:pt idx="1592">
                  <c:v>135</c:v>
                </c:pt>
                <c:pt idx="1593">
                  <c:v>193</c:v>
                </c:pt>
                <c:pt idx="1594">
                  <c:v>73</c:v>
                </c:pt>
                <c:pt idx="1595">
                  <c:v>191</c:v>
                </c:pt>
                <c:pt idx="1596">
                  <c:v>262</c:v>
                </c:pt>
                <c:pt idx="1597">
                  <c:v>319</c:v>
                </c:pt>
                <c:pt idx="1598">
                  <c:v>123</c:v>
                </c:pt>
                <c:pt idx="1599">
                  <c:v>240</c:v>
                </c:pt>
                <c:pt idx="1600">
                  <c:v>247</c:v>
                </c:pt>
                <c:pt idx="1601">
                  <c:v>44</c:v>
                </c:pt>
                <c:pt idx="1602">
                  <c:v>58</c:v>
                </c:pt>
                <c:pt idx="1603">
                  <c:v>139</c:v>
                </c:pt>
                <c:pt idx="1604">
                  <c:v>212</c:v>
                </c:pt>
                <c:pt idx="1605">
                  <c:v>308</c:v>
                </c:pt>
                <c:pt idx="1606">
                  <c:v>349</c:v>
                </c:pt>
                <c:pt idx="1607">
                  <c:v>285</c:v>
                </c:pt>
                <c:pt idx="1608">
                  <c:v>129</c:v>
                </c:pt>
                <c:pt idx="1609">
                  <c:v>196</c:v>
                </c:pt>
                <c:pt idx="1610">
                  <c:v>146</c:v>
                </c:pt>
                <c:pt idx="1611">
                  <c:v>211</c:v>
                </c:pt>
                <c:pt idx="1612">
                  <c:v>213</c:v>
                </c:pt>
                <c:pt idx="1613">
                  <c:v>102</c:v>
                </c:pt>
                <c:pt idx="1614">
                  <c:v>41</c:v>
                </c:pt>
                <c:pt idx="1615">
                  <c:v>13</c:v>
                </c:pt>
                <c:pt idx="1616">
                  <c:v>184</c:v>
                </c:pt>
                <c:pt idx="1617">
                  <c:v>146</c:v>
                </c:pt>
                <c:pt idx="1618">
                  <c:v>94</c:v>
                </c:pt>
                <c:pt idx="1619">
                  <c:v>115</c:v>
                </c:pt>
                <c:pt idx="1620">
                  <c:v>79</c:v>
                </c:pt>
                <c:pt idx="1621">
                  <c:v>35</c:v>
                </c:pt>
                <c:pt idx="1622">
                  <c:v>24</c:v>
                </c:pt>
                <c:pt idx="1623">
                  <c:v>223</c:v>
                </c:pt>
                <c:pt idx="1624">
                  <c:v>290</c:v>
                </c:pt>
                <c:pt idx="1625">
                  <c:v>326</c:v>
                </c:pt>
                <c:pt idx="1626">
                  <c:v>269</c:v>
                </c:pt>
                <c:pt idx="1627">
                  <c:v>328</c:v>
                </c:pt>
                <c:pt idx="1628">
                  <c:v>258</c:v>
                </c:pt>
                <c:pt idx="1629">
                  <c:v>171</c:v>
                </c:pt>
                <c:pt idx="1630">
                  <c:v>312</c:v>
                </c:pt>
                <c:pt idx="1631">
                  <c:v>448</c:v>
                </c:pt>
                <c:pt idx="1632">
                  <c:v>467</c:v>
                </c:pt>
                <c:pt idx="1633">
                  <c:v>408</c:v>
                </c:pt>
                <c:pt idx="1634">
                  <c:v>165</c:v>
                </c:pt>
                <c:pt idx="1635">
                  <c:v>96</c:v>
                </c:pt>
                <c:pt idx="1636">
                  <c:v>32</c:v>
                </c:pt>
                <c:pt idx="1637">
                  <c:v>136</c:v>
                </c:pt>
                <c:pt idx="1638">
                  <c:v>174</c:v>
                </c:pt>
                <c:pt idx="1639">
                  <c:v>154</c:v>
                </c:pt>
                <c:pt idx="1640">
                  <c:v>127</c:v>
                </c:pt>
                <c:pt idx="1641">
                  <c:v>81</c:v>
                </c:pt>
                <c:pt idx="1642">
                  <c:v>62</c:v>
                </c:pt>
                <c:pt idx="1643">
                  <c:v>37</c:v>
                </c:pt>
                <c:pt idx="1644">
                  <c:v>299</c:v>
                </c:pt>
                <c:pt idx="1645">
                  <c:v>359</c:v>
                </c:pt>
                <c:pt idx="1646">
                  <c:v>406</c:v>
                </c:pt>
                <c:pt idx="1647">
                  <c:v>426</c:v>
                </c:pt>
                <c:pt idx="1648">
                  <c:v>408</c:v>
                </c:pt>
                <c:pt idx="1649">
                  <c:v>324</c:v>
                </c:pt>
                <c:pt idx="1650">
                  <c:v>173</c:v>
                </c:pt>
                <c:pt idx="1651">
                  <c:v>406</c:v>
                </c:pt>
                <c:pt idx="1652">
                  <c:v>407</c:v>
                </c:pt>
                <c:pt idx="1653">
                  <c:v>386</c:v>
                </c:pt>
                <c:pt idx="1654">
                  <c:v>382</c:v>
                </c:pt>
                <c:pt idx="1655">
                  <c:v>351</c:v>
                </c:pt>
                <c:pt idx="1656">
                  <c:v>172</c:v>
                </c:pt>
                <c:pt idx="1657">
                  <c:v>45</c:v>
                </c:pt>
                <c:pt idx="1658">
                  <c:v>246</c:v>
                </c:pt>
                <c:pt idx="1659">
                  <c:v>349</c:v>
                </c:pt>
                <c:pt idx="1660">
                  <c:v>348</c:v>
                </c:pt>
                <c:pt idx="1661">
                  <c:v>329</c:v>
                </c:pt>
                <c:pt idx="1662">
                  <c:v>305</c:v>
                </c:pt>
                <c:pt idx="1663">
                  <c:v>194</c:v>
                </c:pt>
                <c:pt idx="1664">
                  <c:v>111</c:v>
                </c:pt>
                <c:pt idx="1665">
                  <c:v>287</c:v>
                </c:pt>
                <c:pt idx="1666">
                  <c:v>295</c:v>
                </c:pt>
                <c:pt idx="1667">
                  <c:v>304</c:v>
                </c:pt>
                <c:pt idx="1668">
                  <c:v>278</c:v>
                </c:pt>
                <c:pt idx="1669">
                  <c:v>250</c:v>
                </c:pt>
                <c:pt idx="1670">
                  <c:v>158</c:v>
                </c:pt>
                <c:pt idx="1671">
                  <c:v>81</c:v>
                </c:pt>
                <c:pt idx="1672">
                  <c:v>209</c:v>
                </c:pt>
                <c:pt idx="1673">
                  <c:v>104</c:v>
                </c:pt>
                <c:pt idx="1674">
                  <c:v>60</c:v>
                </c:pt>
                <c:pt idx="1675">
                  <c:v>185</c:v>
                </c:pt>
                <c:pt idx="1676">
                  <c:v>190</c:v>
                </c:pt>
                <c:pt idx="1677">
                  <c:v>14</c:v>
                </c:pt>
                <c:pt idx="1678">
                  <c:v>76</c:v>
                </c:pt>
                <c:pt idx="1679">
                  <c:v>224</c:v>
                </c:pt>
                <c:pt idx="1680">
                  <c:v>230</c:v>
                </c:pt>
                <c:pt idx="1681">
                  <c:v>218</c:v>
                </c:pt>
                <c:pt idx="1682">
                  <c:v>211</c:v>
                </c:pt>
                <c:pt idx="1683">
                  <c:v>197</c:v>
                </c:pt>
                <c:pt idx="1684">
                  <c:v>124</c:v>
                </c:pt>
                <c:pt idx="1685">
                  <c:v>65</c:v>
                </c:pt>
                <c:pt idx="1686">
                  <c:v>233</c:v>
                </c:pt>
                <c:pt idx="1687">
                  <c:v>236</c:v>
                </c:pt>
                <c:pt idx="1688">
                  <c:v>224</c:v>
                </c:pt>
                <c:pt idx="1689">
                  <c:v>225</c:v>
                </c:pt>
                <c:pt idx="1690">
                  <c:v>208</c:v>
                </c:pt>
                <c:pt idx="1691">
                  <c:v>154</c:v>
                </c:pt>
                <c:pt idx="1692">
                  <c:v>101</c:v>
                </c:pt>
                <c:pt idx="1693">
                  <c:v>209</c:v>
                </c:pt>
                <c:pt idx="1694">
                  <c:v>207</c:v>
                </c:pt>
                <c:pt idx="1695">
                  <c:v>218</c:v>
                </c:pt>
                <c:pt idx="1696">
                  <c:v>211</c:v>
                </c:pt>
                <c:pt idx="1697">
                  <c:v>235</c:v>
                </c:pt>
                <c:pt idx="1698">
                  <c:v>162</c:v>
                </c:pt>
                <c:pt idx="1699">
                  <c:v>105</c:v>
                </c:pt>
                <c:pt idx="1700">
                  <c:v>225</c:v>
                </c:pt>
                <c:pt idx="1701">
                  <c:v>230</c:v>
                </c:pt>
                <c:pt idx="1702">
                  <c:v>229</c:v>
                </c:pt>
                <c:pt idx="1703">
                  <c:v>224</c:v>
                </c:pt>
                <c:pt idx="1704">
                  <c:v>218</c:v>
                </c:pt>
                <c:pt idx="1705">
                  <c:v>139</c:v>
                </c:pt>
                <c:pt idx="1706">
                  <c:v>99</c:v>
                </c:pt>
                <c:pt idx="1707">
                  <c:v>200</c:v>
                </c:pt>
                <c:pt idx="1708">
                  <c:v>217</c:v>
                </c:pt>
                <c:pt idx="1709">
                  <c:v>228</c:v>
                </c:pt>
                <c:pt idx="1710">
                  <c:v>216</c:v>
                </c:pt>
                <c:pt idx="1711">
                  <c:v>202</c:v>
                </c:pt>
                <c:pt idx="1712">
                  <c:v>121</c:v>
                </c:pt>
                <c:pt idx="1713">
                  <c:v>97</c:v>
                </c:pt>
                <c:pt idx="1714">
                  <c:v>182</c:v>
                </c:pt>
                <c:pt idx="1715">
                  <c:v>221</c:v>
                </c:pt>
                <c:pt idx="1716">
                  <c:v>203</c:v>
                </c:pt>
                <c:pt idx="1717">
                  <c:v>197</c:v>
                </c:pt>
                <c:pt idx="1718">
                  <c:v>183</c:v>
                </c:pt>
                <c:pt idx="1719">
                  <c:v>107</c:v>
                </c:pt>
                <c:pt idx="1720">
                  <c:v>69</c:v>
                </c:pt>
                <c:pt idx="1721">
                  <c:v>165</c:v>
                </c:pt>
                <c:pt idx="1722">
                  <c:v>180</c:v>
                </c:pt>
                <c:pt idx="1723">
                  <c:v>176</c:v>
                </c:pt>
                <c:pt idx="1724">
                  <c:v>163</c:v>
                </c:pt>
                <c:pt idx="1725">
                  <c:v>163</c:v>
                </c:pt>
                <c:pt idx="1726">
                  <c:v>77</c:v>
                </c:pt>
                <c:pt idx="1727">
                  <c:v>34</c:v>
                </c:pt>
                <c:pt idx="1728">
                  <c:v>146</c:v>
                </c:pt>
                <c:pt idx="1729">
                  <c:v>144</c:v>
                </c:pt>
                <c:pt idx="1730">
                  <c:v>148</c:v>
                </c:pt>
                <c:pt idx="1731">
                  <c:v>150</c:v>
                </c:pt>
                <c:pt idx="1732">
                  <c:v>147</c:v>
                </c:pt>
                <c:pt idx="1733">
                  <c:v>69</c:v>
                </c:pt>
                <c:pt idx="1734">
                  <c:v>30</c:v>
                </c:pt>
                <c:pt idx="1735">
                  <c:v>28</c:v>
                </c:pt>
                <c:pt idx="1736">
                  <c:v>106</c:v>
                </c:pt>
                <c:pt idx="1737">
                  <c:v>141</c:v>
                </c:pt>
                <c:pt idx="1738">
                  <c:v>162</c:v>
                </c:pt>
                <c:pt idx="1739">
                  <c:v>146</c:v>
                </c:pt>
                <c:pt idx="1740">
                  <c:v>77</c:v>
                </c:pt>
                <c:pt idx="1741">
                  <c:v>32</c:v>
                </c:pt>
                <c:pt idx="1742">
                  <c:v>142</c:v>
                </c:pt>
                <c:pt idx="1743">
                  <c:v>156</c:v>
                </c:pt>
                <c:pt idx="1744">
                  <c:v>159</c:v>
                </c:pt>
                <c:pt idx="1745">
                  <c:v>154</c:v>
                </c:pt>
                <c:pt idx="1746">
                  <c:v>130</c:v>
                </c:pt>
                <c:pt idx="1747">
                  <c:v>53</c:v>
                </c:pt>
                <c:pt idx="1748">
                  <c:v>28</c:v>
                </c:pt>
                <c:pt idx="1749">
                  <c:v>158</c:v>
                </c:pt>
                <c:pt idx="1750">
                  <c:v>164</c:v>
                </c:pt>
                <c:pt idx="1751">
                  <c:v>158</c:v>
                </c:pt>
                <c:pt idx="1752">
                  <c:v>153</c:v>
                </c:pt>
                <c:pt idx="1753">
                  <c:v>125</c:v>
                </c:pt>
                <c:pt idx="1754">
                  <c:v>55</c:v>
                </c:pt>
                <c:pt idx="1755">
                  <c:v>28</c:v>
                </c:pt>
                <c:pt idx="1756">
                  <c:v>133</c:v>
                </c:pt>
                <c:pt idx="1757">
                  <c:v>155</c:v>
                </c:pt>
                <c:pt idx="1758">
                  <c:v>129</c:v>
                </c:pt>
                <c:pt idx="1759">
                  <c:v>112</c:v>
                </c:pt>
                <c:pt idx="1760">
                  <c:v>138</c:v>
                </c:pt>
                <c:pt idx="1761">
                  <c:v>73</c:v>
                </c:pt>
                <c:pt idx="1762">
                  <c:v>36</c:v>
                </c:pt>
                <c:pt idx="1763">
                  <c:v>153</c:v>
                </c:pt>
                <c:pt idx="1764">
                  <c:v>127</c:v>
                </c:pt>
                <c:pt idx="1765">
                  <c:v>160</c:v>
                </c:pt>
                <c:pt idx="1766">
                  <c:v>186</c:v>
                </c:pt>
                <c:pt idx="1767">
                  <c:v>199</c:v>
                </c:pt>
                <c:pt idx="1768">
                  <c:v>121</c:v>
                </c:pt>
                <c:pt idx="1769">
                  <c:v>55</c:v>
                </c:pt>
                <c:pt idx="1770">
                  <c:v>211</c:v>
                </c:pt>
                <c:pt idx="1771">
                  <c:v>236</c:v>
                </c:pt>
                <c:pt idx="1772">
                  <c:v>221</c:v>
                </c:pt>
                <c:pt idx="1773">
                  <c:v>220</c:v>
                </c:pt>
                <c:pt idx="1774">
                  <c:v>209</c:v>
                </c:pt>
                <c:pt idx="1775">
                  <c:v>123</c:v>
                </c:pt>
                <c:pt idx="1776">
                  <c:v>53</c:v>
                </c:pt>
                <c:pt idx="1777">
                  <c:v>199</c:v>
                </c:pt>
                <c:pt idx="1778">
                  <c:v>213</c:v>
                </c:pt>
                <c:pt idx="1779">
                  <c:v>216</c:v>
                </c:pt>
                <c:pt idx="1780">
                  <c:v>223</c:v>
                </c:pt>
                <c:pt idx="1781">
                  <c:v>195</c:v>
                </c:pt>
                <c:pt idx="1782">
                  <c:v>137</c:v>
                </c:pt>
                <c:pt idx="1783">
                  <c:v>58</c:v>
                </c:pt>
                <c:pt idx="1784">
                  <c:v>200</c:v>
                </c:pt>
                <c:pt idx="1785">
                  <c:v>217</c:v>
                </c:pt>
                <c:pt idx="1786">
                  <c:v>236</c:v>
                </c:pt>
                <c:pt idx="1787">
                  <c:v>247</c:v>
                </c:pt>
                <c:pt idx="1788">
                  <c:v>260</c:v>
                </c:pt>
                <c:pt idx="1789">
                  <c:v>190</c:v>
                </c:pt>
                <c:pt idx="1790">
                  <c:v>85</c:v>
                </c:pt>
                <c:pt idx="1791">
                  <c:v>281</c:v>
                </c:pt>
                <c:pt idx="1792">
                  <c:v>293</c:v>
                </c:pt>
                <c:pt idx="1793">
                  <c:v>65</c:v>
                </c:pt>
                <c:pt idx="1794">
                  <c:v>120</c:v>
                </c:pt>
                <c:pt idx="1795">
                  <c:v>198</c:v>
                </c:pt>
                <c:pt idx="1796">
                  <c:v>200</c:v>
                </c:pt>
                <c:pt idx="1797">
                  <c:v>149</c:v>
                </c:pt>
                <c:pt idx="1798">
                  <c:v>257</c:v>
                </c:pt>
                <c:pt idx="1799">
                  <c:v>281</c:v>
                </c:pt>
                <c:pt idx="1800">
                  <c:v>293</c:v>
                </c:pt>
                <c:pt idx="1801">
                  <c:v>327</c:v>
                </c:pt>
                <c:pt idx="1802">
                  <c:v>331</c:v>
                </c:pt>
                <c:pt idx="1803">
                  <c:v>166</c:v>
                </c:pt>
                <c:pt idx="1804">
                  <c:v>28</c:v>
                </c:pt>
                <c:pt idx="1805">
                  <c:v>144</c:v>
                </c:pt>
                <c:pt idx="1806">
                  <c:v>218</c:v>
                </c:pt>
                <c:pt idx="1807">
                  <c:v>339</c:v>
                </c:pt>
                <c:pt idx="1808">
                  <c:v>369</c:v>
                </c:pt>
                <c:pt idx="1809">
                  <c:v>396</c:v>
                </c:pt>
                <c:pt idx="1810">
                  <c:v>331</c:v>
                </c:pt>
                <c:pt idx="1811">
                  <c:v>238</c:v>
                </c:pt>
                <c:pt idx="1812">
                  <c:v>367</c:v>
                </c:pt>
                <c:pt idx="1813">
                  <c:v>237</c:v>
                </c:pt>
                <c:pt idx="1814">
                  <c:v>429</c:v>
                </c:pt>
                <c:pt idx="1815">
                  <c:v>449</c:v>
                </c:pt>
                <c:pt idx="1816">
                  <c:v>241</c:v>
                </c:pt>
                <c:pt idx="1817">
                  <c:v>44</c:v>
                </c:pt>
                <c:pt idx="1818">
                  <c:v>22</c:v>
                </c:pt>
                <c:pt idx="1819">
                  <c:v>190</c:v>
                </c:pt>
                <c:pt idx="1820">
                  <c:v>269</c:v>
                </c:pt>
                <c:pt idx="1821">
                  <c:v>299</c:v>
                </c:pt>
                <c:pt idx="1822">
                  <c:v>383</c:v>
                </c:pt>
                <c:pt idx="1823">
                  <c:v>389</c:v>
                </c:pt>
                <c:pt idx="1824">
                  <c:v>282</c:v>
                </c:pt>
                <c:pt idx="1825">
                  <c:v>142</c:v>
                </c:pt>
                <c:pt idx="1826">
                  <c:v>387</c:v>
                </c:pt>
                <c:pt idx="1827">
                  <c:v>389</c:v>
                </c:pt>
                <c:pt idx="1828">
                  <c:v>429</c:v>
                </c:pt>
                <c:pt idx="1829">
                  <c:v>436</c:v>
                </c:pt>
                <c:pt idx="1830">
                  <c:v>432</c:v>
                </c:pt>
                <c:pt idx="1831">
                  <c:v>323</c:v>
                </c:pt>
                <c:pt idx="1832">
                  <c:v>66</c:v>
                </c:pt>
                <c:pt idx="1833">
                  <c:v>101</c:v>
                </c:pt>
                <c:pt idx="1834">
                  <c:v>148</c:v>
                </c:pt>
                <c:pt idx="1835">
                  <c:v>121</c:v>
                </c:pt>
                <c:pt idx="1836">
                  <c:v>147</c:v>
                </c:pt>
                <c:pt idx="1837">
                  <c:v>184</c:v>
                </c:pt>
                <c:pt idx="1838">
                  <c:v>69</c:v>
                </c:pt>
                <c:pt idx="1839">
                  <c:v>23</c:v>
                </c:pt>
                <c:pt idx="1840">
                  <c:v>198</c:v>
                </c:pt>
                <c:pt idx="1841">
                  <c:v>247</c:v>
                </c:pt>
                <c:pt idx="1842">
                  <c:v>294</c:v>
                </c:pt>
                <c:pt idx="1843">
                  <c:v>301</c:v>
                </c:pt>
                <c:pt idx="1844">
                  <c:v>253</c:v>
                </c:pt>
                <c:pt idx="1845">
                  <c:v>218</c:v>
                </c:pt>
                <c:pt idx="1846">
                  <c:v>32</c:v>
                </c:pt>
                <c:pt idx="1847">
                  <c:v>162</c:v>
                </c:pt>
                <c:pt idx="1848">
                  <c:v>132</c:v>
                </c:pt>
                <c:pt idx="1849">
                  <c:v>206</c:v>
                </c:pt>
                <c:pt idx="1850">
                  <c:v>90</c:v>
                </c:pt>
                <c:pt idx="1851">
                  <c:v>213</c:v>
                </c:pt>
                <c:pt idx="1852">
                  <c:v>176</c:v>
                </c:pt>
                <c:pt idx="1853">
                  <c:v>82</c:v>
                </c:pt>
                <c:pt idx="1854">
                  <c:v>251</c:v>
                </c:pt>
                <c:pt idx="1855">
                  <c:v>287</c:v>
                </c:pt>
                <c:pt idx="1856">
                  <c:v>200</c:v>
                </c:pt>
                <c:pt idx="1857">
                  <c:v>118</c:v>
                </c:pt>
                <c:pt idx="1858">
                  <c:v>83</c:v>
                </c:pt>
                <c:pt idx="1859">
                  <c:v>48</c:v>
                </c:pt>
                <c:pt idx="1860">
                  <c:v>30</c:v>
                </c:pt>
                <c:pt idx="1861">
                  <c:v>149</c:v>
                </c:pt>
                <c:pt idx="1862">
                  <c:v>209</c:v>
                </c:pt>
                <c:pt idx="1863">
                  <c:v>194</c:v>
                </c:pt>
                <c:pt idx="1864">
                  <c:v>192</c:v>
                </c:pt>
                <c:pt idx="1865">
                  <c:v>175</c:v>
                </c:pt>
                <c:pt idx="1866">
                  <c:v>22</c:v>
                </c:pt>
                <c:pt idx="1867">
                  <c:v>4</c:v>
                </c:pt>
                <c:pt idx="1868">
                  <c:v>13</c:v>
                </c:pt>
                <c:pt idx="1869">
                  <c:v>118</c:v>
                </c:pt>
                <c:pt idx="1870">
                  <c:v>174</c:v>
                </c:pt>
                <c:pt idx="1871">
                  <c:v>192</c:v>
                </c:pt>
                <c:pt idx="1872">
                  <c:v>174</c:v>
                </c:pt>
                <c:pt idx="1873">
                  <c:v>103</c:v>
                </c:pt>
                <c:pt idx="1874">
                  <c:v>9</c:v>
                </c:pt>
                <c:pt idx="1875">
                  <c:v>85</c:v>
                </c:pt>
                <c:pt idx="1876">
                  <c:v>146</c:v>
                </c:pt>
                <c:pt idx="1877">
                  <c:v>168</c:v>
                </c:pt>
                <c:pt idx="1878">
                  <c:v>148</c:v>
                </c:pt>
                <c:pt idx="1879">
                  <c:v>19</c:v>
                </c:pt>
                <c:pt idx="1880">
                  <c:v>118</c:v>
                </c:pt>
                <c:pt idx="1881">
                  <c:v>42</c:v>
                </c:pt>
                <c:pt idx="1882">
                  <c:v>212</c:v>
                </c:pt>
                <c:pt idx="1883">
                  <c:v>225</c:v>
                </c:pt>
                <c:pt idx="1884">
                  <c:v>251</c:v>
                </c:pt>
                <c:pt idx="1885">
                  <c:v>276</c:v>
                </c:pt>
                <c:pt idx="1886">
                  <c:v>242</c:v>
                </c:pt>
                <c:pt idx="1887">
                  <c:v>157</c:v>
                </c:pt>
                <c:pt idx="1888">
                  <c:v>56</c:v>
                </c:pt>
                <c:pt idx="1889">
                  <c:v>241</c:v>
                </c:pt>
                <c:pt idx="1890">
                  <c:v>228</c:v>
                </c:pt>
                <c:pt idx="1891">
                  <c:v>206</c:v>
                </c:pt>
                <c:pt idx="1892">
                  <c:v>209</c:v>
                </c:pt>
                <c:pt idx="1893">
                  <c:v>202</c:v>
                </c:pt>
                <c:pt idx="1894">
                  <c:v>167</c:v>
                </c:pt>
                <c:pt idx="1895">
                  <c:v>49</c:v>
                </c:pt>
                <c:pt idx="1896">
                  <c:v>272</c:v>
                </c:pt>
                <c:pt idx="1897">
                  <c:v>307</c:v>
                </c:pt>
                <c:pt idx="1898">
                  <c:v>323</c:v>
                </c:pt>
                <c:pt idx="1899">
                  <c:v>300</c:v>
                </c:pt>
                <c:pt idx="1900">
                  <c:v>92</c:v>
                </c:pt>
                <c:pt idx="1901">
                  <c:v>65</c:v>
                </c:pt>
                <c:pt idx="1902">
                  <c:v>13</c:v>
                </c:pt>
                <c:pt idx="1903">
                  <c:v>120</c:v>
                </c:pt>
                <c:pt idx="1904">
                  <c:v>181</c:v>
                </c:pt>
                <c:pt idx="1905">
                  <c:v>169</c:v>
                </c:pt>
                <c:pt idx="1906">
                  <c:v>94</c:v>
                </c:pt>
                <c:pt idx="1907">
                  <c:v>60</c:v>
                </c:pt>
                <c:pt idx="1908">
                  <c:v>27</c:v>
                </c:pt>
                <c:pt idx="1909">
                  <c:v>12</c:v>
                </c:pt>
                <c:pt idx="1910">
                  <c:v>106</c:v>
                </c:pt>
                <c:pt idx="1911">
                  <c:v>99</c:v>
                </c:pt>
                <c:pt idx="1912">
                  <c:v>121</c:v>
                </c:pt>
                <c:pt idx="1913">
                  <c:v>165</c:v>
                </c:pt>
                <c:pt idx="1914">
                  <c:v>177</c:v>
                </c:pt>
                <c:pt idx="1915">
                  <c:v>79</c:v>
                </c:pt>
                <c:pt idx="1916">
                  <c:v>16</c:v>
                </c:pt>
                <c:pt idx="1917">
                  <c:v>80</c:v>
                </c:pt>
                <c:pt idx="1918">
                  <c:v>137</c:v>
                </c:pt>
                <c:pt idx="1919">
                  <c:v>192</c:v>
                </c:pt>
                <c:pt idx="1920">
                  <c:v>218</c:v>
                </c:pt>
                <c:pt idx="1921">
                  <c:v>258</c:v>
                </c:pt>
                <c:pt idx="1922">
                  <c:v>163</c:v>
                </c:pt>
                <c:pt idx="1923">
                  <c:v>37</c:v>
                </c:pt>
                <c:pt idx="1924">
                  <c:v>261</c:v>
                </c:pt>
                <c:pt idx="1925">
                  <c:v>314</c:v>
                </c:pt>
                <c:pt idx="1926">
                  <c:v>335</c:v>
                </c:pt>
                <c:pt idx="1927">
                  <c:v>369</c:v>
                </c:pt>
                <c:pt idx="1928">
                  <c:v>364</c:v>
                </c:pt>
                <c:pt idx="1929">
                  <c:v>289</c:v>
                </c:pt>
                <c:pt idx="1930">
                  <c:v>126</c:v>
                </c:pt>
                <c:pt idx="1931">
                  <c:v>351</c:v>
                </c:pt>
                <c:pt idx="1932">
                  <c:v>328</c:v>
                </c:pt>
                <c:pt idx="1933">
                  <c:v>393</c:v>
                </c:pt>
                <c:pt idx="1934">
                  <c:v>418</c:v>
                </c:pt>
                <c:pt idx="1935">
                  <c:v>288</c:v>
                </c:pt>
                <c:pt idx="1936">
                  <c:v>107</c:v>
                </c:pt>
                <c:pt idx="1937">
                  <c:v>49</c:v>
                </c:pt>
                <c:pt idx="1938">
                  <c:v>266</c:v>
                </c:pt>
                <c:pt idx="1939">
                  <c:v>340</c:v>
                </c:pt>
                <c:pt idx="1940">
                  <c:v>390</c:v>
                </c:pt>
                <c:pt idx="1941">
                  <c:v>419</c:v>
                </c:pt>
                <c:pt idx="1942">
                  <c:v>430</c:v>
                </c:pt>
                <c:pt idx="1943">
                  <c:v>320</c:v>
                </c:pt>
                <c:pt idx="1944">
                  <c:v>149</c:v>
                </c:pt>
                <c:pt idx="1945">
                  <c:v>313</c:v>
                </c:pt>
                <c:pt idx="1946">
                  <c:v>348</c:v>
                </c:pt>
                <c:pt idx="1947">
                  <c:v>402</c:v>
                </c:pt>
                <c:pt idx="1948">
                  <c:v>427</c:v>
                </c:pt>
                <c:pt idx="1949">
                  <c:v>434</c:v>
                </c:pt>
                <c:pt idx="1950">
                  <c:v>337</c:v>
                </c:pt>
                <c:pt idx="1951">
                  <c:v>153</c:v>
                </c:pt>
                <c:pt idx="1952">
                  <c:v>458</c:v>
                </c:pt>
                <c:pt idx="1953">
                  <c:v>434</c:v>
                </c:pt>
                <c:pt idx="1954">
                  <c:v>285</c:v>
                </c:pt>
                <c:pt idx="1955">
                  <c:v>225</c:v>
                </c:pt>
                <c:pt idx="1956">
                  <c:v>276</c:v>
                </c:pt>
                <c:pt idx="1957">
                  <c:v>221</c:v>
                </c:pt>
                <c:pt idx="1958">
                  <c:v>73</c:v>
                </c:pt>
                <c:pt idx="1959">
                  <c:v>238</c:v>
                </c:pt>
                <c:pt idx="1960">
                  <c:v>348</c:v>
                </c:pt>
                <c:pt idx="1961">
                  <c:v>0</c:v>
                </c:pt>
                <c:pt idx="1962">
                  <c:v>414</c:v>
                </c:pt>
                <c:pt idx="1963">
                  <c:v>354</c:v>
                </c:pt>
                <c:pt idx="1964">
                  <c:v>276</c:v>
                </c:pt>
                <c:pt idx="1965">
                  <c:v>137</c:v>
                </c:pt>
                <c:pt idx="1966">
                  <c:v>421</c:v>
                </c:pt>
                <c:pt idx="1967">
                  <c:v>436</c:v>
                </c:pt>
                <c:pt idx="1968">
                  <c:v>415</c:v>
                </c:pt>
                <c:pt idx="1969">
                  <c:v>402</c:v>
                </c:pt>
                <c:pt idx="1970">
                  <c:v>423</c:v>
                </c:pt>
                <c:pt idx="1971">
                  <c:v>316</c:v>
                </c:pt>
                <c:pt idx="1972">
                  <c:v>128</c:v>
                </c:pt>
                <c:pt idx="1973">
                  <c:v>401</c:v>
                </c:pt>
                <c:pt idx="1974">
                  <c:v>419</c:v>
                </c:pt>
                <c:pt idx="1975">
                  <c:v>384</c:v>
                </c:pt>
                <c:pt idx="1976">
                  <c:v>274</c:v>
                </c:pt>
                <c:pt idx="1977">
                  <c:v>138</c:v>
                </c:pt>
                <c:pt idx="1978">
                  <c:v>228</c:v>
                </c:pt>
                <c:pt idx="1979">
                  <c:v>101</c:v>
                </c:pt>
                <c:pt idx="1980">
                  <c:v>335</c:v>
                </c:pt>
                <c:pt idx="1981">
                  <c:v>390</c:v>
                </c:pt>
                <c:pt idx="1982">
                  <c:v>375</c:v>
                </c:pt>
                <c:pt idx="1983">
                  <c:v>390</c:v>
                </c:pt>
                <c:pt idx="1984">
                  <c:v>374</c:v>
                </c:pt>
                <c:pt idx="1985">
                  <c:v>280</c:v>
                </c:pt>
                <c:pt idx="1986">
                  <c:v>130</c:v>
                </c:pt>
                <c:pt idx="1987">
                  <c:v>253</c:v>
                </c:pt>
                <c:pt idx="1988">
                  <c:v>326</c:v>
                </c:pt>
                <c:pt idx="1989">
                  <c:v>348</c:v>
                </c:pt>
                <c:pt idx="1990">
                  <c:v>344</c:v>
                </c:pt>
                <c:pt idx="1991">
                  <c:v>329</c:v>
                </c:pt>
                <c:pt idx="1992">
                  <c:v>182</c:v>
                </c:pt>
                <c:pt idx="1993">
                  <c:v>39</c:v>
                </c:pt>
                <c:pt idx="1994">
                  <c:v>137</c:v>
                </c:pt>
                <c:pt idx="1995">
                  <c:v>351</c:v>
                </c:pt>
                <c:pt idx="1996">
                  <c:v>381</c:v>
                </c:pt>
                <c:pt idx="1997">
                  <c:v>385</c:v>
                </c:pt>
                <c:pt idx="1998">
                  <c:v>275</c:v>
                </c:pt>
                <c:pt idx="1999">
                  <c:v>193</c:v>
                </c:pt>
                <c:pt idx="2000">
                  <c:v>118</c:v>
                </c:pt>
                <c:pt idx="2001">
                  <c:v>401</c:v>
                </c:pt>
                <c:pt idx="2002">
                  <c:v>355</c:v>
                </c:pt>
                <c:pt idx="2003">
                  <c:v>263</c:v>
                </c:pt>
                <c:pt idx="2004">
                  <c:v>116</c:v>
                </c:pt>
                <c:pt idx="2005">
                  <c:v>121</c:v>
                </c:pt>
                <c:pt idx="2006">
                  <c:v>101</c:v>
                </c:pt>
                <c:pt idx="2007">
                  <c:v>91</c:v>
                </c:pt>
                <c:pt idx="2008">
                  <c:v>258</c:v>
                </c:pt>
                <c:pt idx="2009">
                  <c:v>462</c:v>
                </c:pt>
                <c:pt idx="2010">
                  <c:v>326</c:v>
                </c:pt>
                <c:pt idx="2011">
                  <c:v>181</c:v>
                </c:pt>
                <c:pt idx="2012">
                  <c:v>340</c:v>
                </c:pt>
                <c:pt idx="2013">
                  <c:v>268</c:v>
                </c:pt>
                <c:pt idx="2014">
                  <c:v>147</c:v>
                </c:pt>
                <c:pt idx="2015">
                  <c:v>432</c:v>
                </c:pt>
                <c:pt idx="2016">
                  <c:v>402</c:v>
                </c:pt>
                <c:pt idx="2017">
                  <c:v>367</c:v>
                </c:pt>
                <c:pt idx="2018">
                  <c:v>349</c:v>
                </c:pt>
                <c:pt idx="2019">
                  <c:v>256</c:v>
                </c:pt>
                <c:pt idx="2020">
                  <c:v>168</c:v>
                </c:pt>
                <c:pt idx="2021">
                  <c:v>73</c:v>
                </c:pt>
                <c:pt idx="2022">
                  <c:v>249</c:v>
                </c:pt>
                <c:pt idx="2023">
                  <c:v>310</c:v>
                </c:pt>
                <c:pt idx="2024">
                  <c:v>317</c:v>
                </c:pt>
                <c:pt idx="2025">
                  <c:v>319</c:v>
                </c:pt>
                <c:pt idx="2026">
                  <c:v>241</c:v>
                </c:pt>
                <c:pt idx="2027">
                  <c:v>140</c:v>
                </c:pt>
                <c:pt idx="2028">
                  <c:v>49</c:v>
                </c:pt>
                <c:pt idx="2029">
                  <c:v>266</c:v>
                </c:pt>
                <c:pt idx="2030">
                  <c:v>302</c:v>
                </c:pt>
                <c:pt idx="2031">
                  <c:v>289</c:v>
                </c:pt>
                <c:pt idx="2032">
                  <c:v>272</c:v>
                </c:pt>
                <c:pt idx="2033">
                  <c:v>257</c:v>
                </c:pt>
                <c:pt idx="2034">
                  <c:v>156</c:v>
                </c:pt>
                <c:pt idx="2035">
                  <c:v>74</c:v>
                </c:pt>
                <c:pt idx="2036">
                  <c:v>238</c:v>
                </c:pt>
                <c:pt idx="2037">
                  <c:v>261</c:v>
                </c:pt>
                <c:pt idx="2038">
                  <c:v>254</c:v>
                </c:pt>
                <c:pt idx="2039">
                  <c:v>262</c:v>
                </c:pt>
                <c:pt idx="2040">
                  <c:v>245</c:v>
                </c:pt>
                <c:pt idx="2041">
                  <c:v>148</c:v>
                </c:pt>
                <c:pt idx="2042">
                  <c:v>74</c:v>
                </c:pt>
                <c:pt idx="2043">
                  <c:v>240</c:v>
                </c:pt>
                <c:pt idx="2044">
                  <c:v>262</c:v>
                </c:pt>
                <c:pt idx="2045">
                  <c:v>271</c:v>
                </c:pt>
                <c:pt idx="2046">
                  <c:v>236</c:v>
                </c:pt>
                <c:pt idx="2047">
                  <c:v>230</c:v>
                </c:pt>
                <c:pt idx="2048">
                  <c:v>142</c:v>
                </c:pt>
                <c:pt idx="2049">
                  <c:v>95</c:v>
                </c:pt>
                <c:pt idx="2050">
                  <c:v>200</c:v>
                </c:pt>
                <c:pt idx="2051">
                  <c:v>244</c:v>
                </c:pt>
                <c:pt idx="2052">
                  <c:v>192</c:v>
                </c:pt>
                <c:pt idx="2053">
                  <c:v>241</c:v>
                </c:pt>
                <c:pt idx="2054">
                  <c:v>249</c:v>
                </c:pt>
                <c:pt idx="2055">
                  <c:v>177</c:v>
                </c:pt>
                <c:pt idx="2056">
                  <c:v>111</c:v>
                </c:pt>
                <c:pt idx="2057">
                  <c:v>265</c:v>
                </c:pt>
                <c:pt idx="2058">
                  <c:v>263</c:v>
                </c:pt>
                <c:pt idx="2059">
                  <c:v>273</c:v>
                </c:pt>
                <c:pt idx="2060">
                  <c:v>219</c:v>
                </c:pt>
                <c:pt idx="2061">
                  <c:v>93</c:v>
                </c:pt>
                <c:pt idx="2062">
                  <c:v>73</c:v>
                </c:pt>
                <c:pt idx="2063">
                  <c:v>60</c:v>
                </c:pt>
                <c:pt idx="2064">
                  <c:v>260</c:v>
                </c:pt>
                <c:pt idx="2065">
                  <c:v>311</c:v>
                </c:pt>
                <c:pt idx="2066">
                  <c:v>317</c:v>
                </c:pt>
                <c:pt idx="2067">
                  <c:v>287</c:v>
                </c:pt>
                <c:pt idx="2068">
                  <c:v>298</c:v>
                </c:pt>
                <c:pt idx="2069">
                  <c:v>193</c:v>
                </c:pt>
                <c:pt idx="2070">
                  <c:v>125</c:v>
                </c:pt>
                <c:pt idx="2071">
                  <c:v>270</c:v>
                </c:pt>
                <c:pt idx="2072">
                  <c:v>273</c:v>
                </c:pt>
                <c:pt idx="2073">
                  <c:v>288</c:v>
                </c:pt>
                <c:pt idx="2074">
                  <c:v>282</c:v>
                </c:pt>
                <c:pt idx="2075">
                  <c:v>257</c:v>
                </c:pt>
                <c:pt idx="2076">
                  <c:v>164</c:v>
                </c:pt>
                <c:pt idx="2077">
                  <c:v>93</c:v>
                </c:pt>
                <c:pt idx="2078">
                  <c:v>241</c:v>
                </c:pt>
                <c:pt idx="2079">
                  <c:v>241</c:v>
                </c:pt>
                <c:pt idx="2080">
                  <c:v>244</c:v>
                </c:pt>
                <c:pt idx="2081">
                  <c:v>238</c:v>
                </c:pt>
                <c:pt idx="2082">
                  <c:v>204</c:v>
                </c:pt>
                <c:pt idx="2083">
                  <c:v>122</c:v>
                </c:pt>
                <c:pt idx="2084">
                  <c:v>50</c:v>
                </c:pt>
                <c:pt idx="2085">
                  <c:v>219</c:v>
                </c:pt>
                <c:pt idx="2086">
                  <c:v>233</c:v>
                </c:pt>
                <c:pt idx="2087">
                  <c:v>245</c:v>
                </c:pt>
                <c:pt idx="2088">
                  <c:v>243</c:v>
                </c:pt>
                <c:pt idx="2089">
                  <c:v>203</c:v>
                </c:pt>
                <c:pt idx="2090">
                  <c:v>117</c:v>
                </c:pt>
                <c:pt idx="2091">
                  <c:v>46</c:v>
                </c:pt>
                <c:pt idx="2092">
                  <c:v>209</c:v>
                </c:pt>
                <c:pt idx="2093">
                  <c:v>217</c:v>
                </c:pt>
                <c:pt idx="2094">
                  <c:v>199</c:v>
                </c:pt>
                <c:pt idx="2095">
                  <c:v>234</c:v>
                </c:pt>
                <c:pt idx="2096">
                  <c:v>189</c:v>
                </c:pt>
                <c:pt idx="2097">
                  <c:v>116</c:v>
                </c:pt>
                <c:pt idx="2098">
                  <c:v>42</c:v>
                </c:pt>
                <c:pt idx="2099">
                  <c:v>136</c:v>
                </c:pt>
                <c:pt idx="2100">
                  <c:v>40</c:v>
                </c:pt>
                <c:pt idx="2101">
                  <c:v>193</c:v>
                </c:pt>
                <c:pt idx="2102">
                  <c:v>205</c:v>
                </c:pt>
                <c:pt idx="2103">
                  <c:v>201</c:v>
                </c:pt>
                <c:pt idx="2104">
                  <c:v>99</c:v>
                </c:pt>
                <c:pt idx="2105">
                  <c:v>54</c:v>
                </c:pt>
                <c:pt idx="2106">
                  <c:v>197</c:v>
                </c:pt>
                <c:pt idx="2107">
                  <c:v>198</c:v>
                </c:pt>
                <c:pt idx="2108">
                  <c:v>210</c:v>
                </c:pt>
                <c:pt idx="2109">
                  <c:v>201</c:v>
                </c:pt>
                <c:pt idx="2110">
                  <c:v>180</c:v>
                </c:pt>
                <c:pt idx="2111">
                  <c:v>91</c:v>
                </c:pt>
                <c:pt idx="2112">
                  <c:v>30</c:v>
                </c:pt>
                <c:pt idx="2113">
                  <c:v>156</c:v>
                </c:pt>
                <c:pt idx="2114">
                  <c:v>198</c:v>
                </c:pt>
                <c:pt idx="2115">
                  <c:v>209</c:v>
                </c:pt>
                <c:pt idx="2116">
                  <c:v>231</c:v>
                </c:pt>
                <c:pt idx="2117">
                  <c:v>255</c:v>
                </c:pt>
                <c:pt idx="2118">
                  <c:v>151</c:v>
                </c:pt>
                <c:pt idx="2119">
                  <c:v>73</c:v>
                </c:pt>
                <c:pt idx="2120">
                  <c:v>251</c:v>
                </c:pt>
                <c:pt idx="2121">
                  <c:v>252</c:v>
                </c:pt>
                <c:pt idx="2122">
                  <c:v>253</c:v>
                </c:pt>
                <c:pt idx="2123">
                  <c:v>242</c:v>
                </c:pt>
                <c:pt idx="2124">
                  <c:v>210</c:v>
                </c:pt>
                <c:pt idx="2125">
                  <c:v>128</c:v>
                </c:pt>
                <c:pt idx="2126">
                  <c:v>61</c:v>
                </c:pt>
                <c:pt idx="2127">
                  <c:v>242</c:v>
                </c:pt>
                <c:pt idx="2128">
                  <c:v>264</c:v>
                </c:pt>
                <c:pt idx="2129">
                  <c:v>280</c:v>
                </c:pt>
                <c:pt idx="2130">
                  <c:v>261</c:v>
                </c:pt>
                <c:pt idx="2131">
                  <c:v>270</c:v>
                </c:pt>
                <c:pt idx="2132">
                  <c:v>162</c:v>
                </c:pt>
                <c:pt idx="2133">
                  <c:v>93</c:v>
                </c:pt>
                <c:pt idx="2134">
                  <c:v>286</c:v>
                </c:pt>
                <c:pt idx="2135">
                  <c:v>319</c:v>
                </c:pt>
                <c:pt idx="2136">
                  <c:v>286</c:v>
                </c:pt>
                <c:pt idx="2137">
                  <c:v>295</c:v>
                </c:pt>
                <c:pt idx="2138">
                  <c:v>277</c:v>
                </c:pt>
                <c:pt idx="2139">
                  <c:v>194</c:v>
                </c:pt>
                <c:pt idx="2140">
                  <c:v>93</c:v>
                </c:pt>
                <c:pt idx="2141">
                  <c:v>275</c:v>
                </c:pt>
                <c:pt idx="2142">
                  <c:v>281</c:v>
                </c:pt>
                <c:pt idx="2143">
                  <c:v>286</c:v>
                </c:pt>
                <c:pt idx="2144">
                  <c:v>274</c:v>
                </c:pt>
                <c:pt idx="2145">
                  <c:v>276</c:v>
                </c:pt>
                <c:pt idx="2146">
                  <c:v>185</c:v>
                </c:pt>
                <c:pt idx="2147">
                  <c:v>83</c:v>
                </c:pt>
                <c:pt idx="2148">
                  <c:v>286</c:v>
                </c:pt>
                <c:pt idx="2149">
                  <c:v>288</c:v>
                </c:pt>
                <c:pt idx="2150">
                  <c:v>303</c:v>
                </c:pt>
                <c:pt idx="2151">
                  <c:v>305</c:v>
                </c:pt>
                <c:pt idx="2152">
                  <c:v>314</c:v>
                </c:pt>
                <c:pt idx="2153">
                  <c:v>208</c:v>
                </c:pt>
                <c:pt idx="2154">
                  <c:v>98</c:v>
                </c:pt>
                <c:pt idx="2155">
                  <c:v>310</c:v>
                </c:pt>
                <c:pt idx="2156">
                  <c:v>346</c:v>
                </c:pt>
                <c:pt idx="2157">
                  <c:v>356</c:v>
                </c:pt>
                <c:pt idx="2158">
                  <c:v>218</c:v>
                </c:pt>
                <c:pt idx="2159">
                  <c:v>297</c:v>
                </c:pt>
                <c:pt idx="2160">
                  <c:v>249</c:v>
                </c:pt>
                <c:pt idx="2161">
                  <c:v>165</c:v>
                </c:pt>
                <c:pt idx="2162">
                  <c:v>393</c:v>
                </c:pt>
                <c:pt idx="2163">
                  <c:v>323</c:v>
                </c:pt>
                <c:pt idx="2164">
                  <c:v>183</c:v>
                </c:pt>
                <c:pt idx="2165">
                  <c:v>315</c:v>
                </c:pt>
                <c:pt idx="2166">
                  <c:v>376</c:v>
                </c:pt>
                <c:pt idx="2167">
                  <c:v>291</c:v>
                </c:pt>
                <c:pt idx="2168">
                  <c:v>165</c:v>
                </c:pt>
                <c:pt idx="2169">
                  <c:v>421</c:v>
                </c:pt>
                <c:pt idx="2170">
                  <c:v>455</c:v>
                </c:pt>
                <c:pt idx="2171">
                  <c:v>446</c:v>
                </c:pt>
                <c:pt idx="2172">
                  <c:v>453</c:v>
                </c:pt>
                <c:pt idx="2173">
                  <c:v>452</c:v>
                </c:pt>
                <c:pt idx="2174">
                  <c:v>336</c:v>
                </c:pt>
                <c:pt idx="2175">
                  <c:v>173</c:v>
                </c:pt>
                <c:pt idx="2176">
                  <c:v>449</c:v>
                </c:pt>
                <c:pt idx="2177">
                  <c:v>488</c:v>
                </c:pt>
                <c:pt idx="2178">
                  <c:v>249</c:v>
                </c:pt>
                <c:pt idx="2179">
                  <c:v>461</c:v>
                </c:pt>
                <c:pt idx="2180">
                  <c:v>258</c:v>
                </c:pt>
                <c:pt idx="2181">
                  <c:v>136</c:v>
                </c:pt>
                <c:pt idx="2182">
                  <c:v>85</c:v>
                </c:pt>
                <c:pt idx="2183">
                  <c:v>388</c:v>
                </c:pt>
                <c:pt idx="2184">
                  <c:v>450</c:v>
                </c:pt>
                <c:pt idx="2185">
                  <c:v>468</c:v>
                </c:pt>
                <c:pt idx="2186">
                  <c:v>476</c:v>
                </c:pt>
                <c:pt idx="2187">
                  <c:v>492</c:v>
                </c:pt>
                <c:pt idx="2188">
                  <c:v>391</c:v>
                </c:pt>
                <c:pt idx="2189">
                  <c:v>216</c:v>
                </c:pt>
                <c:pt idx="2190">
                  <c:v>473</c:v>
                </c:pt>
                <c:pt idx="2191">
                  <c:v>480</c:v>
                </c:pt>
                <c:pt idx="2192">
                  <c:v>493</c:v>
                </c:pt>
                <c:pt idx="2193">
                  <c:v>498</c:v>
                </c:pt>
                <c:pt idx="2194">
                  <c:v>472</c:v>
                </c:pt>
                <c:pt idx="2195">
                  <c:v>334</c:v>
                </c:pt>
                <c:pt idx="2196">
                  <c:v>155</c:v>
                </c:pt>
                <c:pt idx="2197">
                  <c:v>430</c:v>
                </c:pt>
                <c:pt idx="2198">
                  <c:v>456</c:v>
                </c:pt>
                <c:pt idx="2199">
                  <c:v>460</c:v>
                </c:pt>
                <c:pt idx="2200">
                  <c:v>432</c:v>
                </c:pt>
                <c:pt idx="2201">
                  <c:v>280</c:v>
                </c:pt>
                <c:pt idx="2202">
                  <c:v>97</c:v>
                </c:pt>
                <c:pt idx="2203">
                  <c:v>59</c:v>
                </c:pt>
                <c:pt idx="2204">
                  <c:v>248</c:v>
                </c:pt>
                <c:pt idx="2205">
                  <c:v>294</c:v>
                </c:pt>
                <c:pt idx="2206">
                  <c:v>297</c:v>
                </c:pt>
                <c:pt idx="2207">
                  <c:v>266</c:v>
                </c:pt>
                <c:pt idx="2208">
                  <c:v>242</c:v>
                </c:pt>
                <c:pt idx="2209">
                  <c:v>156</c:v>
                </c:pt>
                <c:pt idx="2210">
                  <c:v>56</c:v>
                </c:pt>
                <c:pt idx="2211">
                  <c:v>285</c:v>
                </c:pt>
                <c:pt idx="2212">
                  <c:v>261</c:v>
                </c:pt>
                <c:pt idx="2213">
                  <c:v>143</c:v>
                </c:pt>
                <c:pt idx="2214">
                  <c:v>214</c:v>
                </c:pt>
                <c:pt idx="2215">
                  <c:v>87</c:v>
                </c:pt>
                <c:pt idx="2216">
                  <c:v>124</c:v>
                </c:pt>
                <c:pt idx="2217">
                  <c:v>41</c:v>
                </c:pt>
                <c:pt idx="2218">
                  <c:v>101</c:v>
                </c:pt>
                <c:pt idx="2219">
                  <c:v>150</c:v>
                </c:pt>
                <c:pt idx="2220">
                  <c:v>185</c:v>
                </c:pt>
                <c:pt idx="2221">
                  <c:v>154</c:v>
                </c:pt>
                <c:pt idx="2222">
                  <c:v>147</c:v>
                </c:pt>
                <c:pt idx="2223">
                  <c:v>100</c:v>
                </c:pt>
                <c:pt idx="2224">
                  <c:v>54</c:v>
                </c:pt>
                <c:pt idx="2225">
                  <c:v>243</c:v>
                </c:pt>
                <c:pt idx="2226">
                  <c:v>267</c:v>
                </c:pt>
                <c:pt idx="2227">
                  <c:v>302</c:v>
                </c:pt>
                <c:pt idx="2228">
                  <c:v>330</c:v>
                </c:pt>
                <c:pt idx="2229">
                  <c:v>279</c:v>
                </c:pt>
                <c:pt idx="2230">
                  <c:v>192</c:v>
                </c:pt>
                <c:pt idx="2231">
                  <c:v>85</c:v>
                </c:pt>
                <c:pt idx="2232">
                  <c:v>22</c:v>
                </c:pt>
                <c:pt idx="2233">
                  <c:v>112</c:v>
                </c:pt>
                <c:pt idx="2234">
                  <c:v>74</c:v>
                </c:pt>
                <c:pt idx="2235">
                  <c:v>86</c:v>
                </c:pt>
                <c:pt idx="2236">
                  <c:v>81</c:v>
                </c:pt>
                <c:pt idx="2237">
                  <c:v>71</c:v>
                </c:pt>
                <c:pt idx="2238">
                  <c:v>22</c:v>
                </c:pt>
                <c:pt idx="2239">
                  <c:v>2</c:v>
                </c:pt>
                <c:pt idx="2240">
                  <c:v>109</c:v>
                </c:pt>
                <c:pt idx="2241">
                  <c:v>144</c:v>
                </c:pt>
                <c:pt idx="2242">
                  <c:v>177</c:v>
                </c:pt>
                <c:pt idx="2243">
                  <c:v>105</c:v>
                </c:pt>
                <c:pt idx="2244">
                  <c:v>10</c:v>
                </c:pt>
                <c:pt idx="2245">
                  <c:v>9</c:v>
                </c:pt>
                <c:pt idx="2246">
                  <c:v>88</c:v>
                </c:pt>
                <c:pt idx="2247">
                  <c:v>85</c:v>
                </c:pt>
                <c:pt idx="2248">
                  <c:v>66</c:v>
                </c:pt>
                <c:pt idx="2249">
                  <c:v>89</c:v>
                </c:pt>
                <c:pt idx="2250">
                  <c:v>93</c:v>
                </c:pt>
                <c:pt idx="2251">
                  <c:v>25</c:v>
                </c:pt>
                <c:pt idx="2252">
                  <c:v>10</c:v>
                </c:pt>
                <c:pt idx="2253">
                  <c:v>127</c:v>
                </c:pt>
                <c:pt idx="2254">
                  <c:v>127</c:v>
                </c:pt>
                <c:pt idx="2255">
                  <c:v>157</c:v>
                </c:pt>
                <c:pt idx="2256">
                  <c:v>225</c:v>
                </c:pt>
                <c:pt idx="2257">
                  <c:v>207</c:v>
                </c:pt>
                <c:pt idx="2258">
                  <c:v>124</c:v>
                </c:pt>
                <c:pt idx="2259">
                  <c:v>51</c:v>
                </c:pt>
                <c:pt idx="2260">
                  <c:v>270</c:v>
                </c:pt>
                <c:pt idx="2261">
                  <c:v>316</c:v>
                </c:pt>
                <c:pt idx="2262">
                  <c:v>367</c:v>
                </c:pt>
                <c:pt idx="2263">
                  <c:v>146</c:v>
                </c:pt>
                <c:pt idx="2264">
                  <c:v>129</c:v>
                </c:pt>
                <c:pt idx="2265">
                  <c:v>45</c:v>
                </c:pt>
                <c:pt idx="2266">
                  <c:v>19</c:v>
                </c:pt>
                <c:pt idx="2267">
                  <c:v>199</c:v>
                </c:pt>
                <c:pt idx="2268">
                  <c:v>271</c:v>
                </c:pt>
                <c:pt idx="2269">
                  <c:v>333</c:v>
                </c:pt>
                <c:pt idx="2270">
                  <c:v>344</c:v>
                </c:pt>
                <c:pt idx="2271">
                  <c:v>297</c:v>
                </c:pt>
                <c:pt idx="2272">
                  <c:v>191</c:v>
                </c:pt>
                <c:pt idx="2273">
                  <c:v>33</c:v>
                </c:pt>
                <c:pt idx="2274">
                  <c:v>197</c:v>
                </c:pt>
                <c:pt idx="2275">
                  <c:v>227</c:v>
                </c:pt>
                <c:pt idx="2276">
                  <c:v>281</c:v>
                </c:pt>
                <c:pt idx="2277">
                  <c:v>344</c:v>
                </c:pt>
                <c:pt idx="2278">
                  <c:v>288</c:v>
                </c:pt>
                <c:pt idx="2279">
                  <c:v>226</c:v>
                </c:pt>
                <c:pt idx="2280">
                  <c:v>75</c:v>
                </c:pt>
                <c:pt idx="2281">
                  <c:v>309</c:v>
                </c:pt>
                <c:pt idx="2282">
                  <c:v>265</c:v>
                </c:pt>
                <c:pt idx="2283">
                  <c:v>183</c:v>
                </c:pt>
                <c:pt idx="2284">
                  <c:v>230</c:v>
                </c:pt>
                <c:pt idx="2285">
                  <c:v>281</c:v>
                </c:pt>
                <c:pt idx="2286">
                  <c:v>207</c:v>
                </c:pt>
                <c:pt idx="2287">
                  <c:v>95</c:v>
                </c:pt>
                <c:pt idx="2288">
                  <c:v>399</c:v>
                </c:pt>
                <c:pt idx="2289">
                  <c:v>411</c:v>
                </c:pt>
                <c:pt idx="2290">
                  <c:v>372</c:v>
                </c:pt>
                <c:pt idx="2291">
                  <c:v>385</c:v>
                </c:pt>
                <c:pt idx="2292">
                  <c:v>404</c:v>
                </c:pt>
                <c:pt idx="2293">
                  <c:v>352</c:v>
                </c:pt>
                <c:pt idx="2294">
                  <c:v>229</c:v>
                </c:pt>
                <c:pt idx="2295">
                  <c:v>545</c:v>
                </c:pt>
                <c:pt idx="2296">
                  <c:v>451</c:v>
                </c:pt>
                <c:pt idx="2297">
                  <c:v>63</c:v>
                </c:pt>
                <c:pt idx="2298">
                  <c:v>100</c:v>
                </c:pt>
                <c:pt idx="2299">
                  <c:v>93</c:v>
                </c:pt>
                <c:pt idx="2300">
                  <c:v>40</c:v>
                </c:pt>
                <c:pt idx="2301">
                  <c:v>13</c:v>
                </c:pt>
                <c:pt idx="2302">
                  <c:v>98</c:v>
                </c:pt>
                <c:pt idx="2303">
                  <c:v>127</c:v>
                </c:pt>
                <c:pt idx="2304">
                  <c:v>150</c:v>
                </c:pt>
                <c:pt idx="2305">
                  <c:v>145</c:v>
                </c:pt>
                <c:pt idx="2306">
                  <c:v>91</c:v>
                </c:pt>
                <c:pt idx="2307">
                  <c:v>42</c:v>
                </c:pt>
                <c:pt idx="2308">
                  <c:v>19</c:v>
                </c:pt>
                <c:pt idx="2309">
                  <c:v>144</c:v>
                </c:pt>
                <c:pt idx="2310">
                  <c:v>142</c:v>
                </c:pt>
                <c:pt idx="2311">
                  <c:v>82</c:v>
                </c:pt>
                <c:pt idx="2312">
                  <c:v>93</c:v>
                </c:pt>
                <c:pt idx="2313">
                  <c:v>97</c:v>
                </c:pt>
                <c:pt idx="2314">
                  <c:v>40</c:v>
                </c:pt>
                <c:pt idx="2315">
                  <c:v>17</c:v>
                </c:pt>
                <c:pt idx="2316">
                  <c:v>102</c:v>
                </c:pt>
                <c:pt idx="2317">
                  <c:v>146</c:v>
                </c:pt>
                <c:pt idx="2318">
                  <c:v>222</c:v>
                </c:pt>
                <c:pt idx="2319">
                  <c:v>299</c:v>
                </c:pt>
                <c:pt idx="2320">
                  <c:v>218</c:v>
                </c:pt>
                <c:pt idx="2321">
                  <c:v>73</c:v>
                </c:pt>
                <c:pt idx="2322">
                  <c:v>58</c:v>
                </c:pt>
                <c:pt idx="2323">
                  <c:v>292</c:v>
                </c:pt>
                <c:pt idx="2324">
                  <c:v>413</c:v>
                </c:pt>
                <c:pt idx="2325">
                  <c:v>416</c:v>
                </c:pt>
                <c:pt idx="2326">
                  <c:v>261</c:v>
                </c:pt>
                <c:pt idx="2327">
                  <c:v>86</c:v>
                </c:pt>
                <c:pt idx="2328">
                  <c:v>106</c:v>
                </c:pt>
                <c:pt idx="2329">
                  <c:v>121</c:v>
                </c:pt>
                <c:pt idx="2330">
                  <c:v>405</c:v>
                </c:pt>
                <c:pt idx="2331">
                  <c:v>328</c:v>
                </c:pt>
                <c:pt idx="2332">
                  <c:v>326</c:v>
                </c:pt>
                <c:pt idx="2333">
                  <c:v>567</c:v>
                </c:pt>
                <c:pt idx="2334">
                  <c:v>564</c:v>
                </c:pt>
                <c:pt idx="2335">
                  <c:v>134</c:v>
                </c:pt>
                <c:pt idx="2336">
                  <c:v>74</c:v>
                </c:pt>
                <c:pt idx="2337">
                  <c:v>136</c:v>
                </c:pt>
                <c:pt idx="2338">
                  <c:v>91</c:v>
                </c:pt>
                <c:pt idx="2339">
                  <c:v>138</c:v>
                </c:pt>
                <c:pt idx="2340">
                  <c:v>141</c:v>
                </c:pt>
                <c:pt idx="2341">
                  <c:v>117</c:v>
                </c:pt>
                <c:pt idx="2342">
                  <c:v>55</c:v>
                </c:pt>
                <c:pt idx="2343">
                  <c:v>26</c:v>
                </c:pt>
                <c:pt idx="2344">
                  <c:v>176</c:v>
                </c:pt>
                <c:pt idx="2345">
                  <c:v>308</c:v>
                </c:pt>
                <c:pt idx="2346">
                  <c:v>454</c:v>
                </c:pt>
                <c:pt idx="2347">
                  <c:v>519</c:v>
                </c:pt>
                <c:pt idx="2348">
                  <c:v>569</c:v>
                </c:pt>
                <c:pt idx="2349">
                  <c:v>475</c:v>
                </c:pt>
                <c:pt idx="2350">
                  <c:v>222</c:v>
                </c:pt>
                <c:pt idx="2351">
                  <c:v>386</c:v>
                </c:pt>
                <c:pt idx="2352">
                  <c:v>595</c:v>
                </c:pt>
                <c:pt idx="2353">
                  <c:v>646</c:v>
                </c:pt>
                <c:pt idx="2354">
                  <c:v>705</c:v>
                </c:pt>
                <c:pt idx="2355">
                  <c:v>675</c:v>
                </c:pt>
                <c:pt idx="2356">
                  <c:v>507</c:v>
                </c:pt>
                <c:pt idx="2357">
                  <c:v>104</c:v>
                </c:pt>
                <c:pt idx="2358">
                  <c:v>316</c:v>
                </c:pt>
                <c:pt idx="2359">
                  <c:v>277</c:v>
                </c:pt>
                <c:pt idx="2360">
                  <c:v>582</c:v>
                </c:pt>
                <c:pt idx="2361">
                  <c:v>628</c:v>
                </c:pt>
                <c:pt idx="2362">
                  <c:v>631</c:v>
                </c:pt>
                <c:pt idx="2363">
                  <c:v>529</c:v>
                </c:pt>
                <c:pt idx="2364">
                  <c:v>350</c:v>
                </c:pt>
                <c:pt idx="2365">
                  <c:v>615</c:v>
                </c:pt>
                <c:pt idx="2366">
                  <c:v>637</c:v>
                </c:pt>
                <c:pt idx="2367">
                  <c:v>653</c:v>
                </c:pt>
                <c:pt idx="2368">
                  <c:v>651</c:v>
                </c:pt>
                <c:pt idx="2369">
                  <c:v>626</c:v>
                </c:pt>
                <c:pt idx="2370">
                  <c:v>464</c:v>
                </c:pt>
                <c:pt idx="2371">
                  <c:v>289</c:v>
                </c:pt>
                <c:pt idx="2372">
                  <c:v>566</c:v>
                </c:pt>
                <c:pt idx="2373">
                  <c:v>427</c:v>
                </c:pt>
                <c:pt idx="2374">
                  <c:v>633</c:v>
                </c:pt>
                <c:pt idx="2375">
                  <c:v>577</c:v>
                </c:pt>
                <c:pt idx="2376">
                  <c:v>430</c:v>
                </c:pt>
                <c:pt idx="2377">
                  <c:v>359</c:v>
                </c:pt>
                <c:pt idx="2378">
                  <c:v>238</c:v>
                </c:pt>
                <c:pt idx="2379">
                  <c:v>523</c:v>
                </c:pt>
                <c:pt idx="2380">
                  <c:v>534</c:v>
                </c:pt>
                <c:pt idx="2381">
                  <c:v>559</c:v>
                </c:pt>
                <c:pt idx="2382">
                  <c:v>434</c:v>
                </c:pt>
                <c:pt idx="2383">
                  <c:v>162</c:v>
                </c:pt>
                <c:pt idx="2384">
                  <c:v>95</c:v>
                </c:pt>
                <c:pt idx="2385">
                  <c:v>73</c:v>
                </c:pt>
                <c:pt idx="2386">
                  <c:v>189</c:v>
                </c:pt>
                <c:pt idx="2387">
                  <c:v>194</c:v>
                </c:pt>
                <c:pt idx="2388">
                  <c:v>231</c:v>
                </c:pt>
                <c:pt idx="2389">
                  <c:v>301</c:v>
                </c:pt>
                <c:pt idx="2390">
                  <c:v>343</c:v>
                </c:pt>
                <c:pt idx="2391">
                  <c:v>202</c:v>
                </c:pt>
                <c:pt idx="2392">
                  <c:v>102</c:v>
                </c:pt>
                <c:pt idx="2393">
                  <c:v>342</c:v>
                </c:pt>
                <c:pt idx="2394">
                  <c:v>260</c:v>
                </c:pt>
                <c:pt idx="2395">
                  <c:v>281</c:v>
                </c:pt>
                <c:pt idx="2396">
                  <c:v>320</c:v>
                </c:pt>
                <c:pt idx="2397">
                  <c:v>142</c:v>
                </c:pt>
                <c:pt idx="2398">
                  <c:v>75</c:v>
                </c:pt>
                <c:pt idx="2399">
                  <c:v>15</c:v>
                </c:pt>
                <c:pt idx="2400">
                  <c:v>138</c:v>
                </c:pt>
                <c:pt idx="2401">
                  <c:v>151</c:v>
                </c:pt>
                <c:pt idx="2402">
                  <c:v>275</c:v>
                </c:pt>
                <c:pt idx="2403">
                  <c:v>394</c:v>
                </c:pt>
                <c:pt idx="2404">
                  <c:v>444</c:v>
                </c:pt>
                <c:pt idx="2405">
                  <c:v>352</c:v>
                </c:pt>
                <c:pt idx="2406">
                  <c:v>216</c:v>
                </c:pt>
                <c:pt idx="2407">
                  <c:v>499</c:v>
                </c:pt>
                <c:pt idx="2408">
                  <c:v>514</c:v>
                </c:pt>
                <c:pt idx="2409">
                  <c:v>507</c:v>
                </c:pt>
                <c:pt idx="2410">
                  <c:v>418</c:v>
                </c:pt>
                <c:pt idx="2411">
                  <c:v>400</c:v>
                </c:pt>
                <c:pt idx="2412">
                  <c:v>297</c:v>
                </c:pt>
                <c:pt idx="2413">
                  <c:v>179</c:v>
                </c:pt>
                <c:pt idx="2414">
                  <c:v>390</c:v>
                </c:pt>
                <c:pt idx="2415">
                  <c:v>399</c:v>
                </c:pt>
                <c:pt idx="2416">
                  <c:v>347</c:v>
                </c:pt>
                <c:pt idx="2417">
                  <c:v>348</c:v>
                </c:pt>
                <c:pt idx="2418">
                  <c:v>288</c:v>
                </c:pt>
                <c:pt idx="2419">
                  <c:v>159</c:v>
                </c:pt>
                <c:pt idx="2420">
                  <c:v>104</c:v>
                </c:pt>
                <c:pt idx="2421">
                  <c:v>337</c:v>
                </c:pt>
                <c:pt idx="2422">
                  <c:v>409</c:v>
                </c:pt>
                <c:pt idx="2423">
                  <c:v>395</c:v>
                </c:pt>
                <c:pt idx="2424">
                  <c:v>405</c:v>
                </c:pt>
                <c:pt idx="2425">
                  <c:v>378</c:v>
                </c:pt>
                <c:pt idx="2426">
                  <c:v>198</c:v>
                </c:pt>
                <c:pt idx="2427">
                  <c:v>130</c:v>
                </c:pt>
                <c:pt idx="2428">
                  <c:v>353</c:v>
                </c:pt>
                <c:pt idx="2429">
                  <c:v>360</c:v>
                </c:pt>
                <c:pt idx="2430">
                  <c:v>315</c:v>
                </c:pt>
                <c:pt idx="2431">
                  <c:v>364</c:v>
                </c:pt>
                <c:pt idx="2432">
                  <c:v>332</c:v>
                </c:pt>
                <c:pt idx="2433">
                  <c:v>244</c:v>
                </c:pt>
                <c:pt idx="2434">
                  <c:v>154</c:v>
                </c:pt>
                <c:pt idx="2435">
                  <c:v>340</c:v>
                </c:pt>
                <c:pt idx="2436">
                  <c:v>376</c:v>
                </c:pt>
                <c:pt idx="2437">
                  <c:v>374</c:v>
                </c:pt>
                <c:pt idx="2438">
                  <c:v>372</c:v>
                </c:pt>
                <c:pt idx="2439">
                  <c:v>316</c:v>
                </c:pt>
                <c:pt idx="2440">
                  <c:v>212</c:v>
                </c:pt>
                <c:pt idx="2441">
                  <c:v>166</c:v>
                </c:pt>
                <c:pt idx="2442">
                  <c:v>341</c:v>
                </c:pt>
                <c:pt idx="2443">
                  <c:v>355</c:v>
                </c:pt>
                <c:pt idx="2444">
                  <c:v>359</c:v>
                </c:pt>
                <c:pt idx="2445">
                  <c:v>352</c:v>
                </c:pt>
                <c:pt idx="2446">
                  <c:v>315</c:v>
                </c:pt>
                <c:pt idx="2447">
                  <c:v>224</c:v>
                </c:pt>
                <c:pt idx="2448">
                  <c:v>162</c:v>
                </c:pt>
                <c:pt idx="2449">
                  <c:v>328</c:v>
                </c:pt>
                <c:pt idx="2450">
                  <c:v>348</c:v>
                </c:pt>
                <c:pt idx="2451">
                  <c:v>318</c:v>
                </c:pt>
                <c:pt idx="2452">
                  <c:v>317</c:v>
                </c:pt>
                <c:pt idx="2453">
                  <c:v>299</c:v>
                </c:pt>
                <c:pt idx="2454">
                  <c:v>184</c:v>
                </c:pt>
                <c:pt idx="2455">
                  <c:v>115</c:v>
                </c:pt>
                <c:pt idx="2456">
                  <c:v>289</c:v>
                </c:pt>
                <c:pt idx="2457">
                  <c:v>307</c:v>
                </c:pt>
                <c:pt idx="2458">
                  <c:v>290</c:v>
                </c:pt>
                <c:pt idx="2459">
                  <c:v>297</c:v>
                </c:pt>
                <c:pt idx="2460">
                  <c:v>285</c:v>
                </c:pt>
                <c:pt idx="2461">
                  <c:v>183</c:v>
                </c:pt>
                <c:pt idx="2462">
                  <c:v>98</c:v>
                </c:pt>
                <c:pt idx="2463">
                  <c:v>271</c:v>
                </c:pt>
                <c:pt idx="2464">
                  <c:v>284</c:v>
                </c:pt>
                <c:pt idx="2465">
                  <c:v>96</c:v>
                </c:pt>
                <c:pt idx="2466">
                  <c:v>227</c:v>
                </c:pt>
                <c:pt idx="2467">
                  <c:v>221</c:v>
                </c:pt>
                <c:pt idx="2468">
                  <c:v>132</c:v>
                </c:pt>
                <c:pt idx="2469">
                  <c:v>78</c:v>
                </c:pt>
                <c:pt idx="2470">
                  <c:v>251</c:v>
                </c:pt>
                <c:pt idx="2471">
                  <c:v>262</c:v>
                </c:pt>
                <c:pt idx="2472">
                  <c:v>288</c:v>
                </c:pt>
                <c:pt idx="2473">
                  <c:v>273</c:v>
                </c:pt>
                <c:pt idx="2474">
                  <c:v>256</c:v>
                </c:pt>
                <c:pt idx="2475">
                  <c:v>125</c:v>
                </c:pt>
                <c:pt idx="2476">
                  <c:v>57</c:v>
                </c:pt>
                <c:pt idx="2477">
                  <c:v>244</c:v>
                </c:pt>
                <c:pt idx="2478">
                  <c:v>266</c:v>
                </c:pt>
                <c:pt idx="2479">
                  <c:v>268</c:v>
                </c:pt>
                <c:pt idx="2480">
                  <c:v>275</c:v>
                </c:pt>
                <c:pt idx="2481">
                  <c:v>247</c:v>
                </c:pt>
                <c:pt idx="2482">
                  <c:v>132</c:v>
                </c:pt>
                <c:pt idx="2483">
                  <c:v>65</c:v>
                </c:pt>
                <c:pt idx="2484">
                  <c:v>256</c:v>
                </c:pt>
                <c:pt idx="2485">
                  <c:v>260</c:v>
                </c:pt>
                <c:pt idx="2486">
                  <c:v>243</c:v>
                </c:pt>
                <c:pt idx="2487">
                  <c:v>241</c:v>
                </c:pt>
                <c:pt idx="2488">
                  <c:v>236</c:v>
                </c:pt>
                <c:pt idx="2489">
                  <c:v>109</c:v>
                </c:pt>
                <c:pt idx="2490">
                  <c:v>50</c:v>
                </c:pt>
                <c:pt idx="2491">
                  <c:v>264</c:v>
                </c:pt>
                <c:pt idx="2492">
                  <c:v>310</c:v>
                </c:pt>
                <c:pt idx="2493">
                  <c:v>214</c:v>
                </c:pt>
                <c:pt idx="2494">
                  <c:v>284</c:v>
                </c:pt>
                <c:pt idx="2495">
                  <c:v>278</c:v>
                </c:pt>
                <c:pt idx="2496">
                  <c:v>171</c:v>
                </c:pt>
                <c:pt idx="2497">
                  <c:v>83</c:v>
                </c:pt>
                <c:pt idx="2498">
                  <c:v>307</c:v>
                </c:pt>
                <c:pt idx="2499">
                  <c:v>0</c:v>
                </c:pt>
                <c:pt idx="2500">
                  <c:v>340</c:v>
                </c:pt>
                <c:pt idx="2501">
                  <c:v>365</c:v>
                </c:pt>
                <c:pt idx="2502">
                  <c:v>326</c:v>
                </c:pt>
                <c:pt idx="2503">
                  <c:v>204</c:v>
                </c:pt>
                <c:pt idx="2504">
                  <c:v>96</c:v>
                </c:pt>
                <c:pt idx="2505">
                  <c:v>305</c:v>
                </c:pt>
                <c:pt idx="2506">
                  <c:v>327</c:v>
                </c:pt>
                <c:pt idx="2507">
                  <c:v>346</c:v>
                </c:pt>
                <c:pt idx="2508">
                  <c:v>320</c:v>
                </c:pt>
                <c:pt idx="2509">
                  <c:v>326</c:v>
                </c:pt>
                <c:pt idx="2510">
                  <c:v>203</c:v>
                </c:pt>
                <c:pt idx="2511">
                  <c:v>98</c:v>
                </c:pt>
                <c:pt idx="2512">
                  <c:v>322</c:v>
                </c:pt>
                <c:pt idx="2513">
                  <c:v>331</c:v>
                </c:pt>
                <c:pt idx="2514">
                  <c:v>334</c:v>
                </c:pt>
                <c:pt idx="2515">
                  <c:v>349</c:v>
                </c:pt>
                <c:pt idx="2516">
                  <c:v>346</c:v>
                </c:pt>
                <c:pt idx="2517">
                  <c:v>217</c:v>
                </c:pt>
                <c:pt idx="2518">
                  <c:v>112</c:v>
                </c:pt>
                <c:pt idx="2519">
                  <c:v>349</c:v>
                </c:pt>
                <c:pt idx="2520">
                  <c:v>418</c:v>
                </c:pt>
                <c:pt idx="2521">
                  <c:v>422</c:v>
                </c:pt>
                <c:pt idx="2522">
                  <c:v>308</c:v>
                </c:pt>
                <c:pt idx="2523">
                  <c:v>195</c:v>
                </c:pt>
                <c:pt idx="2524">
                  <c:v>255</c:v>
                </c:pt>
                <c:pt idx="2525">
                  <c:v>31</c:v>
                </c:pt>
                <c:pt idx="2526">
                  <c:v>269</c:v>
                </c:pt>
                <c:pt idx="2527">
                  <c:v>394</c:v>
                </c:pt>
                <c:pt idx="2528">
                  <c:v>478</c:v>
                </c:pt>
                <c:pt idx="2529">
                  <c:v>468</c:v>
                </c:pt>
                <c:pt idx="2530">
                  <c:v>407</c:v>
                </c:pt>
                <c:pt idx="2531">
                  <c:v>304</c:v>
                </c:pt>
                <c:pt idx="2532">
                  <c:v>189</c:v>
                </c:pt>
                <c:pt idx="2533">
                  <c:v>488</c:v>
                </c:pt>
                <c:pt idx="2534">
                  <c:v>512</c:v>
                </c:pt>
                <c:pt idx="2535">
                  <c:v>546</c:v>
                </c:pt>
                <c:pt idx="2536">
                  <c:v>522</c:v>
                </c:pt>
                <c:pt idx="2537">
                  <c:v>535</c:v>
                </c:pt>
                <c:pt idx="2538">
                  <c:v>256</c:v>
                </c:pt>
                <c:pt idx="2539">
                  <c:v>157</c:v>
                </c:pt>
                <c:pt idx="2540">
                  <c:v>403</c:v>
                </c:pt>
                <c:pt idx="2541">
                  <c:v>210</c:v>
                </c:pt>
                <c:pt idx="2542">
                  <c:v>210</c:v>
                </c:pt>
                <c:pt idx="2543">
                  <c:v>104</c:v>
                </c:pt>
                <c:pt idx="2544">
                  <c:v>425</c:v>
                </c:pt>
                <c:pt idx="2545">
                  <c:v>469</c:v>
                </c:pt>
                <c:pt idx="2546">
                  <c:v>329</c:v>
                </c:pt>
                <c:pt idx="2547">
                  <c:v>160</c:v>
                </c:pt>
                <c:pt idx="2548">
                  <c:v>175</c:v>
                </c:pt>
                <c:pt idx="2549">
                  <c:v>212</c:v>
                </c:pt>
                <c:pt idx="2550">
                  <c:v>259</c:v>
                </c:pt>
                <c:pt idx="2551">
                  <c:v>236</c:v>
                </c:pt>
                <c:pt idx="2552">
                  <c:v>144</c:v>
                </c:pt>
                <c:pt idx="2553">
                  <c:v>25</c:v>
                </c:pt>
                <c:pt idx="2554">
                  <c:v>177</c:v>
                </c:pt>
                <c:pt idx="2555">
                  <c:v>248</c:v>
                </c:pt>
                <c:pt idx="2556">
                  <c:v>371</c:v>
                </c:pt>
                <c:pt idx="2557">
                  <c:v>504</c:v>
                </c:pt>
                <c:pt idx="2558">
                  <c:v>587</c:v>
                </c:pt>
                <c:pt idx="2559">
                  <c:v>551</c:v>
                </c:pt>
                <c:pt idx="2560">
                  <c:v>416</c:v>
                </c:pt>
                <c:pt idx="2561">
                  <c:v>443</c:v>
                </c:pt>
                <c:pt idx="2562">
                  <c:v>236</c:v>
                </c:pt>
                <c:pt idx="2563">
                  <c:v>280</c:v>
                </c:pt>
                <c:pt idx="2564">
                  <c:v>336</c:v>
                </c:pt>
                <c:pt idx="2565">
                  <c:v>229</c:v>
                </c:pt>
                <c:pt idx="2566">
                  <c:v>224</c:v>
                </c:pt>
                <c:pt idx="2567">
                  <c:v>30</c:v>
                </c:pt>
                <c:pt idx="2568">
                  <c:v>173</c:v>
                </c:pt>
                <c:pt idx="2569">
                  <c:v>299</c:v>
                </c:pt>
                <c:pt idx="2570">
                  <c:v>416</c:v>
                </c:pt>
                <c:pt idx="2571">
                  <c:v>357</c:v>
                </c:pt>
                <c:pt idx="2572">
                  <c:v>188</c:v>
                </c:pt>
                <c:pt idx="2573">
                  <c:v>139</c:v>
                </c:pt>
                <c:pt idx="2574">
                  <c:v>89</c:v>
                </c:pt>
                <c:pt idx="2575">
                  <c:v>381</c:v>
                </c:pt>
                <c:pt idx="2576">
                  <c:v>426</c:v>
                </c:pt>
                <c:pt idx="2577">
                  <c:v>459</c:v>
                </c:pt>
                <c:pt idx="2578">
                  <c:v>341</c:v>
                </c:pt>
                <c:pt idx="2579">
                  <c:v>472</c:v>
                </c:pt>
                <c:pt idx="2580">
                  <c:v>394</c:v>
                </c:pt>
                <c:pt idx="2581">
                  <c:v>352</c:v>
                </c:pt>
                <c:pt idx="2582">
                  <c:v>600</c:v>
                </c:pt>
                <c:pt idx="2583">
                  <c:v>621</c:v>
                </c:pt>
                <c:pt idx="2584">
                  <c:v>589</c:v>
                </c:pt>
                <c:pt idx="2585">
                  <c:v>185</c:v>
                </c:pt>
                <c:pt idx="2586">
                  <c:v>262</c:v>
                </c:pt>
                <c:pt idx="2587">
                  <c:v>100</c:v>
                </c:pt>
                <c:pt idx="2588">
                  <c:v>21</c:v>
                </c:pt>
                <c:pt idx="2589">
                  <c:v>172</c:v>
                </c:pt>
                <c:pt idx="2590">
                  <c:v>201</c:v>
                </c:pt>
                <c:pt idx="2591">
                  <c:v>184</c:v>
                </c:pt>
                <c:pt idx="2592">
                  <c:v>144</c:v>
                </c:pt>
                <c:pt idx="2593">
                  <c:v>166</c:v>
                </c:pt>
                <c:pt idx="2594">
                  <c:v>138</c:v>
                </c:pt>
                <c:pt idx="2595">
                  <c:v>66</c:v>
                </c:pt>
                <c:pt idx="2596">
                  <c:v>120</c:v>
                </c:pt>
                <c:pt idx="2597">
                  <c:v>21</c:v>
                </c:pt>
                <c:pt idx="2598">
                  <c:v>259</c:v>
                </c:pt>
                <c:pt idx="2599">
                  <c:v>275</c:v>
                </c:pt>
                <c:pt idx="2600">
                  <c:v>284</c:v>
                </c:pt>
                <c:pt idx="2601">
                  <c:v>248</c:v>
                </c:pt>
                <c:pt idx="2602">
                  <c:v>148</c:v>
                </c:pt>
                <c:pt idx="2603">
                  <c:v>228</c:v>
                </c:pt>
                <c:pt idx="2604">
                  <c:v>29</c:v>
                </c:pt>
                <c:pt idx="2605">
                  <c:v>345</c:v>
                </c:pt>
                <c:pt idx="2606">
                  <c:v>360</c:v>
                </c:pt>
                <c:pt idx="2607">
                  <c:v>377</c:v>
                </c:pt>
                <c:pt idx="2608">
                  <c:v>301</c:v>
                </c:pt>
                <c:pt idx="2609">
                  <c:v>74</c:v>
                </c:pt>
                <c:pt idx="2610">
                  <c:v>309</c:v>
                </c:pt>
                <c:pt idx="2611">
                  <c:v>411</c:v>
                </c:pt>
                <c:pt idx="2612">
                  <c:v>477</c:v>
                </c:pt>
                <c:pt idx="2613">
                  <c:v>453</c:v>
                </c:pt>
                <c:pt idx="2614">
                  <c:v>396</c:v>
                </c:pt>
                <c:pt idx="2615">
                  <c:v>315</c:v>
                </c:pt>
                <c:pt idx="2616">
                  <c:v>168</c:v>
                </c:pt>
                <c:pt idx="2617">
                  <c:v>534</c:v>
                </c:pt>
                <c:pt idx="2618">
                  <c:v>512</c:v>
                </c:pt>
                <c:pt idx="2619">
                  <c:v>474</c:v>
                </c:pt>
                <c:pt idx="2620">
                  <c:v>478</c:v>
                </c:pt>
                <c:pt idx="2621">
                  <c:v>449</c:v>
                </c:pt>
                <c:pt idx="2622">
                  <c:v>138</c:v>
                </c:pt>
                <c:pt idx="2623">
                  <c:v>18</c:v>
                </c:pt>
                <c:pt idx="2624">
                  <c:v>230</c:v>
                </c:pt>
                <c:pt idx="2625">
                  <c:v>208</c:v>
                </c:pt>
                <c:pt idx="2626">
                  <c:v>199</c:v>
                </c:pt>
                <c:pt idx="2627">
                  <c:v>253</c:v>
                </c:pt>
                <c:pt idx="2628">
                  <c:v>336</c:v>
                </c:pt>
                <c:pt idx="2629">
                  <c:v>283</c:v>
                </c:pt>
                <c:pt idx="2630">
                  <c:v>132</c:v>
                </c:pt>
                <c:pt idx="2631">
                  <c:v>443</c:v>
                </c:pt>
                <c:pt idx="2632">
                  <c:v>396</c:v>
                </c:pt>
                <c:pt idx="2633">
                  <c:v>314</c:v>
                </c:pt>
                <c:pt idx="2634">
                  <c:v>141</c:v>
                </c:pt>
                <c:pt idx="2635">
                  <c:v>116</c:v>
                </c:pt>
                <c:pt idx="2636">
                  <c:v>47</c:v>
                </c:pt>
                <c:pt idx="2637">
                  <c:v>34</c:v>
                </c:pt>
                <c:pt idx="2638">
                  <c:v>273</c:v>
                </c:pt>
                <c:pt idx="2639">
                  <c:v>323</c:v>
                </c:pt>
                <c:pt idx="2640">
                  <c:v>393</c:v>
                </c:pt>
                <c:pt idx="2641">
                  <c:v>444</c:v>
                </c:pt>
                <c:pt idx="2642">
                  <c:v>469</c:v>
                </c:pt>
                <c:pt idx="2643">
                  <c:v>298</c:v>
                </c:pt>
                <c:pt idx="2644">
                  <c:v>99</c:v>
                </c:pt>
                <c:pt idx="2645">
                  <c:v>439</c:v>
                </c:pt>
                <c:pt idx="2646">
                  <c:v>493</c:v>
                </c:pt>
                <c:pt idx="2647">
                  <c:v>540</c:v>
                </c:pt>
                <c:pt idx="2648">
                  <c:v>537</c:v>
                </c:pt>
                <c:pt idx="2649">
                  <c:v>577</c:v>
                </c:pt>
                <c:pt idx="2650">
                  <c:v>426</c:v>
                </c:pt>
                <c:pt idx="2651">
                  <c:v>171</c:v>
                </c:pt>
                <c:pt idx="2652">
                  <c:v>482</c:v>
                </c:pt>
                <c:pt idx="2653">
                  <c:v>405</c:v>
                </c:pt>
                <c:pt idx="2654">
                  <c:v>482</c:v>
                </c:pt>
                <c:pt idx="2655">
                  <c:v>524</c:v>
                </c:pt>
                <c:pt idx="2656">
                  <c:v>511</c:v>
                </c:pt>
                <c:pt idx="2657">
                  <c:v>384</c:v>
                </c:pt>
                <c:pt idx="2658">
                  <c:v>175</c:v>
                </c:pt>
                <c:pt idx="2659">
                  <c:v>590</c:v>
                </c:pt>
                <c:pt idx="2660">
                  <c:v>615</c:v>
                </c:pt>
                <c:pt idx="2661">
                  <c:v>617</c:v>
                </c:pt>
                <c:pt idx="2662">
                  <c:v>672</c:v>
                </c:pt>
                <c:pt idx="2663">
                  <c:v>544</c:v>
                </c:pt>
                <c:pt idx="2664">
                  <c:v>2</c:v>
                </c:pt>
                <c:pt idx="2665">
                  <c:v>2</c:v>
                </c:pt>
                <c:pt idx="2666">
                  <c:v>167</c:v>
                </c:pt>
                <c:pt idx="2667">
                  <c:v>0</c:v>
                </c:pt>
                <c:pt idx="2668">
                  <c:v>154</c:v>
                </c:pt>
                <c:pt idx="2669">
                  <c:v>257</c:v>
                </c:pt>
                <c:pt idx="2670">
                  <c:v>297</c:v>
                </c:pt>
                <c:pt idx="2671">
                  <c:v>241</c:v>
                </c:pt>
                <c:pt idx="2672">
                  <c:v>115</c:v>
                </c:pt>
                <c:pt idx="2673">
                  <c:v>536</c:v>
                </c:pt>
                <c:pt idx="2674">
                  <c:v>579</c:v>
                </c:pt>
                <c:pt idx="2675">
                  <c:v>588</c:v>
                </c:pt>
                <c:pt idx="2676">
                  <c:v>634</c:v>
                </c:pt>
                <c:pt idx="2677">
                  <c:v>372</c:v>
                </c:pt>
                <c:pt idx="2678">
                  <c:v>0</c:v>
                </c:pt>
                <c:pt idx="2679">
                  <c:v>0</c:v>
                </c:pt>
                <c:pt idx="2680">
                  <c:v>501</c:v>
                </c:pt>
                <c:pt idx="2681">
                  <c:v>562</c:v>
                </c:pt>
                <c:pt idx="2682">
                  <c:v>0</c:v>
                </c:pt>
                <c:pt idx="2683">
                  <c:v>591</c:v>
                </c:pt>
                <c:pt idx="2684">
                  <c:v>584</c:v>
                </c:pt>
                <c:pt idx="2685">
                  <c:v>414</c:v>
                </c:pt>
                <c:pt idx="2686">
                  <c:v>181</c:v>
                </c:pt>
                <c:pt idx="2687">
                  <c:v>533</c:v>
                </c:pt>
                <c:pt idx="2688">
                  <c:v>540</c:v>
                </c:pt>
                <c:pt idx="2689">
                  <c:v>551</c:v>
                </c:pt>
                <c:pt idx="2690">
                  <c:v>576</c:v>
                </c:pt>
                <c:pt idx="2691">
                  <c:v>598</c:v>
                </c:pt>
                <c:pt idx="2692">
                  <c:v>425</c:v>
                </c:pt>
                <c:pt idx="2693">
                  <c:v>195</c:v>
                </c:pt>
                <c:pt idx="2694">
                  <c:v>574</c:v>
                </c:pt>
                <c:pt idx="2695">
                  <c:v>661</c:v>
                </c:pt>
                <c:pt idx="2696">
                  <c:v>651</c:v>
                </c:pt>
                <c:pt idx="2697">
                  <c:v>620</c:v>
                </c:pt>
                <c:pt idx="2698">
                  <c:v>326</c:v>
                </c:pt>
                <c:pt idx="2699">
                  <c:v>170</c:v>
                </c:pt>
                <c:pt idx="2700">
                  <c:v>78</c:v>
                </c:pt>
                <c:pt idx="2701">
                  <c:v>313</c:v>
                </c:pt>
                <c:pt idx="2702">
                  <c:v>319</c:v>
                </c:pt>
                <c:pt idx="2703">
                  <c:v>392</c:v>
                </c:pt>
                <c:pt idx="2704">
                  <c:v>564</c:v>
                </c:pt>
                <c:pt idx="2705">
                  <c:v>675</c:v>
                </c:pt>
                <c:pt idx="2706">
                  <c:v>562</c:v>
                </c:pt>
                <c:pt idx="2707">
                  <c:v>339</c:v>
                </c:pt>
                <c:pt idx="2708">
                  <c:v>612</c:v>
                </c:pt>
                <c:pt idx="2709">
                  <c:v>685</c:v>
                </c:pt>
                <c:pt idx="2710">
                  <c:v>595</c:v>
                </c:pt>
                <c:pt idx="2711">
                  <c:v>185</c:v>
                </c:pt>
                <c:pt idx="2712">
                  <c:v>59</c:v>
                </c:pt>
                <c:pt idx="2713">
                  <c:v>254</c:v>
                </c:pt>
                <c:pt idx="2714">
                  <c:v>188</c:v>
                </c:pt>
                <c:pt idx="2715">
                  <c:v>552</c:v>
                </c:pt>
                <c:pt idx="2716">
                  <c:v>225</c:v>
                </c:pt>
                <c:pt idx="2717">
                  <c:v>154</c:v>
                </c:pt>
                <c:pt idx="2718">
                  <c:v>186</c:v>
                </c:pt>
                <c:pt idx="2719">
                  <c:v>366</c:v>
                </c:pt>
                <c:pt idx="2720">
                  <c:v>421</c:v>
                </c:pt>
                <c:pt idx="2721">
                  <c:v>271</c:v>
                </c:pt>
                <c:pt idx="2722">
                  <c:v>705</c:v>
                </c:pt>
                <c:pt idx="2723">
                  <c:v>755</c:v>
                </c:pt>
                <c:pt idx="2724">
                  <c:v>538</c:v>
                </c:pt>
                <c:pt idx="2725">
                  <c:v>728</c:v>
                </c:pt>
                <c:pt idx="2726">
                  <c:v>652</c:v>
                </c:pt>
                <c:pt idx="2727">
                  <c:v>533</c:v>
                </c:pt>
                <c:pt idx="2728">
                  <c:v>291</c:v>
                </c:pt>
                <c:pt idx="2729">
                  <c:v>684</c:v>
                </c:pt>
                <c:pt idx="2730">
                  <c:v>615</c:v>
                </c:pt>
                <c:pt idx="2731">
                  <c:v>441</c:v>
                </c:pt>
                <c:pt idx="2732">
                  <c:v>532</c:v>
                </c:pt>
                <c:pt idx="2733">
                  <c:v>503</c:v>
                </c:pt>
                <c:pt idx="2734">
                  <c:v>476</c:v>
                </c:pt>
                <c:pt idx="2735">
                  <c:v>247</c:v>
                </c:pt>
                <c:pt idx="2736">
                  <c:v>587</c:v>
                </c:pt>
                <c:pt idx="2737">
                  <c:v>648</c:v>
                </c:pt>
                <c:pt idx="2738">
                  <c:v>463</c:v>
                </c:pt>
                <c:pt idx="2739">
                  <c:v>530</c:v>
                </c:pt>
                <c:pt idx="2740">
                  <c:v>420</c:v>
                </c:pt>
                <c:pt idx="2741">
                  <c:v>320</c:v>
                </c:pt>
                <c:pt idx="2742">
                  <c:v>199</c:v>
                </c:pt>
                <c:pt idx="2743">
                  <c:v>565</c:v>
                </c:pt>
                <c:pt idx="2744">
                  <c:v>532</c:v>
                </c:pt>
                <c:pt idx="2745">
                  <c:v>536</c:v>
                </c:pt>
                <c:pt idx="2746">
                  <c:v>534</c:v>
                </c:pt>
                <c:pt idx="2747">
                  <c:v>483</c:v>
                </c:pt>
                <c:pt idx="2748">
                  <c:v>322</c:v>
                </c:pt>
                <c:pt idx="2749">
                  <c:v>156</c:v>
                </c:pt>
                <c:pt idx="2750">
                  <c:v>504</c:v>
                </c:pt>
                <c:pt idx="2751">
                  <c:v>499</c:v>
                </c:pt>
                <c:pt idx="2752">
                  <c:v>498</c:v>
                </c:pt>
                <c:pt idx="2753">
                  <c:v>492</c:v>
                </c:pt>
                <c:pt idx="2754">
                  <c:v>470</c:v>
                </c:pt>
                <c:pt idx="2755">
                  <c:v>284</c:v>
                </c:pt>
                <c:pt idx="2756">
                  <c:v>144</c:v>
                </c:pt>
                <c:pt idx="2757">
                  <c:v>454</c:v>
                </c:pt>
                <c:pt idx="2758">
                  <c:v>426</c:v>
                </c:pt>
                <c:pt idx="2759">
                  <c:v>413</c:v>
                </c:pt>
                <c:pt idx="2760">
                  <c:v>408</c:v>
                </c:pt>
                <c:pt idx="2761">
                  <c:v>396</c:v>
                </c:pt>
                <c:pt idx="2762">
                  <c:v>287</c:v>
                </c:pt>
                <c:pt idx="2763">
                  <c:v>137</c:v>
                </c:pt>
                <c:pt idx="2764">
                  <c:v>407</c:v>
                </c:pt>
                <c:pt idx="2765">
                  <c:v>403</c:v>
                </c:pt>
                <c:pt idx="2766">
                  <c:v>439</c:v>
                </c:pt>
                <c:pt idx="2767">
                  <c:v>410</c:v>
                </c:pt>
                <c:pt idx="2768">
                  <c:v>367</c:v>
                </c:pt>
                <c:pt idx="2769">
                  <c:v>257</c:v>
                </c:pt>
                <c:pt idx="2770">
                  <c:v>115</c:v>
                </c:pt>
                <c:pt idx="2771">
                  <c:v>415</c:v>
                </c:pt>
                <c:pt idx="2772">
                  <c:v>390</c:v>
                </c:pt>
                <c:pt idx="2773">
                  <c:v>411</c:v>
                </c:pt>
                <c:pt idx="2774">
                  <c:v>386</c:v>
                </c:pt>
                <c:pt idx="2775">
                  <c:v>329</c:v>
                </c:pt>
                <c:pt idx="2776">
                  <c:v>269</c:v>
                </c:pt>
                <c:pt idx="2777">
                  <c:v>140</c:v>
                </c:pt>
                <c:pt idx="2778">
                  <c:v>348</c:v>
                </c:pt>
                <c:pt idx="2779">
                  <c:v>375</c:v>
                </c:pt>
                <c:pt idx="2780">
                  <c:v>398</c:v>
                </c:pt>
                <c:pt idx="2781">
                  <c:v>408</c:v>
                </c:pt>
                <c:pt idx="2782">
                  <c:v>405</c:v>
                </c:pt>
                <c:pt idx="2783">
                  <c:v>282</c:v>
                </c:pt>
                <c:pt idx="2784">
                  <c:v>196</c:v>
                </c:pt>
                <c:pt idx="2785">
                  <c:v>394</c:v>
                </c:pt>
                <c:pt idx="2786">
                  <c:v>420</c:v>
                </c:pt>
                <c:pt idx="2787">
                  <c:v>439</c:v>
                </c:pt>
                <c:pt idx="2788">
                  <c:v>390</c:v>
                </c:pt>
                <c:pt idx="2789">
                  <c:v>414</c:v>
                </c:pt>
                <c:pt idx="2790">
                  <c:v>296</c:v>
                </c:pt>
                <c:pt idx="2791">
                  <c:v>226</c:v>
                </c:pt>
                <c:pt idx="2792">
                  <c:v>380</c:v>
                </c:pt>
                <c:pt idx="2793">
                  <c:v>367</c:v>
                </c:pt>
                <c:pt idx="2794">
                  <c:v>446</c:v>
                </c:pt>
                <c:pt idx="2795">
                  <c:v>442</c:v>
                </c:pt>
                <c:pt idx="2796">
                  <c:v>400</c:v>
                </c:pt>
                <c:pt idx="2797">
                  <c:v>254</c:v>
                </c:pt>
                <c:pt idx="2798">
                  <c:v>155</c:v>
                </c:pt>
                <c:pt idx="2799">
                  <c:v>450</c:v>
                </c:pt>
                <c:pt idx="2800">
                  <c:v>461</c:v>
                </c:pt>
                <c:pt idx="2801">
                  <c:v>437</c:v>
                </c:pt>
                <c:pt idx="2802">
                  <c:v>436</c:v>
                </c:pt>
                <c:pt idx="2803">
                  <c:v>423</c:v>
                </c:pt>
                <c:pt idx="2804">
                  <c:v>269</c:v>
                </c:pt>
                <c:pt idx="2805">
                  <c:v>182</c:v>
                </c:pt>
                <c:pt idx="2806">
                  <c:v>404</c:v>
                </c:pt>
                <c:pt idx="2807">
                  <c:v>395</c:v>
                </c:pt>
                <c:pt idx="2808">
                  <c:v>408</c:v>
                </c:pt>
                <c:pt idx="2809">
                  <c:v>395</c:v>
                </c:pt>
                <c:pt idx="2810">
                  <c:v>385</c:v>
                </c:pt>
                <c:pt idx="2811">
                  <c:v>226</c:v>
                </c:pt>
                <c:pt idx="2812">
                  <c:v>125</c:v>
                </c:pt>
                <c:pt idx="2813">
                  <c:v>393</c:v>
                </c:pt>
                <c:pt idx="2814">
                  <c:v>398</c:v>
                </c:pt>
                <c:pt idx="2815">
                  <c:v>389</c:v>
                </c:pt>
                <c:pt idx="2816">
                  <c:v>394</c:v>
                </c:pt>
                <c:pt idx="2817">
                  <c:v>366</c:v>
                </c:pt>
                <c:pt idx="2818">
                  <c:v>217</c:v>
                </c:pt>
                <c:pt idx="2819">
                  <c:v>111</c:v>
                </c:pt>
                <c:pt idx="2820">
                  <c:v>341</c:v>
                </c:pt>
                <c:pt idx="2821">
                  <c:v>0</c:v>
                </c:pt>
                <c:pt idx="2822">
                  <c:v>359</c:v>
                </c:pt>
                <c:pt idx="2823">
                  <c:v>351</c:v>
                </c:pt>
                <c:pt idx="2824">
                  <c:v>288</c:v>
                </c:pt>
                <c:pt idx="2825">
                  <c:v>191</c:v>
                </c:pt>
                <c:pt idx="2826">
                  <c:v>74</c:v>
                </c:pt>
                <c:pt idx="2827">
                  <c:v>312</c:v>
                </c:pt>
                <c:pt idx="2828">
                  <c:v>349</c:v>
                </c:pt>
                <c:pt idx="2829">
                  <c:v>319</c:v>
                </c:pt>
                <c:pt idx="2830">
                  <c:v>94</c:v>
                </c:pt>
                <c:pt idx="2831">
                  <c:v>214</c:v>
                </c:pt>
                <c:pt idx="2832">
                  <c:v>153</c:v>
                </c:pt>
                <c:pt idx="2833">
                  <c:v>80</c:v>
                </c:pt>
                <c:pt idx="2834">
                  <c:v>313</c:v>
                </c:pt>
                <c:pt idx="2835">
                  <c:v>320</c:v>
                </c:pt>
                <c:pt idx="2836">
                  <c:v>0</c:v>
                </c:pt>
                <c:pt idx="2837">
                  <c:v>311</c:v>
                </c:pt>
                <c:pt idx="2838">
                  <c:v>300</c:v>
                </c:pt>
                <c:pt idx="2839">
                  <c:v>149</c:v>
                </c:pt>
                <c:pt idx="2840">
                  <c:v>70</c:v>
                </c:pt>
                <c:pt idx="2841">
                  <c:v>211</c:v>
                </c:pt>
                <c:pt idx="2842">
                  <c:v>333</c:v>
                </c:pt>
                <c:pt idx="2843">
                  <c:v>406</c:v>
                </c:pt>
                <c:pt idx="2844">
                  <c:v>361</c:v>
                </c:pt>
                <c:pt idx="2845">
                  <c:v>344</c:v>
                </c:pt>
                <c:pt idx="2846">
                  <c:v>223</c:v>
                </c:pt>
                <c:pt idx="2847">
                  <c:v>106</c:v>
                </c:pt>
                <c:pt idx="2848">
                  <c:v>334</c:v>
                </c:pt>
                <c:pt idx="2849">
                  <c:v>377</c:v>
                </c:pt>
                <c:pt idx="2850">
                  <c:v>395</c:v>
                </c:pt>
                <c:pt idx="2851">
                  <c:v>356</c:v>
                </c:pt>
                <c:pt idx="2852">
                  <c:v>328</c:v>
                </c:pt>
                <c:pt idx="2853">
                  <c:v>169</c:v>
                </c:pt>
                <c:pt idx="2854">
                  <c:v>78</c:v>
                </c:pt>
                <c:pt idx="2855">
                  <c:v>299</c:v>
                </c:pt>
                <c:pt idx="2856">
                  <c:v>319</c:v>
                </c:pt>
                <c:pt idx="2857">
                  <c:v>379</c:v>
                </c:pt>
                <c:pt idx="2858">
                  <c:v>405</c:v>
                </c:pt>
                <c:pt idx="2859">
                  <c:v>362</c:v>
                </c:pt>
                <c:pt idx="2860">
                  <c:v>222</c:v>
                </c:pt>
                <c:pt idx="2861">
                  <c:v>67</c:v>
                </c:pt>
                <c:pt idx="2862">
                  <c:v>350</c:v>
                </c:pt>
                <c:pt idx="2863">
                  <c:v>402</c:v>
                </c:pt>
                <c:pt idx="2864">
                  <c:v>344</c:v>
                </c:pt>
                <c:pt idx="2865">
                  <c:v>448</c:v>
                </c:pt>
                <c:pt idx="2866">
                  <c:v>439</c:v>
                </c:pt>
                <c:pt idx="2867">
                  <c:v>223</c:v>
                </c:pt>
                <c:pt idx="2868">
                  <c:v>101</c:v>
                </c:pt>
                <c:pt idx="2869">
                  <c:v>463</c:v>
                </c:pt>
                <c:pt idx="2870">
                  <c:v>499</c:v>
                </c:pt>
                <c:pt idx="2871">
                  <c:v>531</c:v>
                </c:pt>
                <c:pt idx="2872">
                  <c:v>512</c:v>
                </c:pt>
                <c:pt idx="2873">
                  <c:v>500</c:v>
                </c:pt>
                <c:pt idx="2874">
                  <c:v>386</c:v>
                </c:pt>
                <c:pt idx="2875">
                  <c:v>198</c:v>
                </c:pt>
                <c:pt idx="2876">
                  <c:v>484</c:v>
                </c:pt>
                <c:pt idx="2877">
                  <c:v>521</c:v>
                </c:pt>
                <c:pt idx="2878">
                  <c:v>528</c:v>
                </c:pt>
                <c:pt idx="2879">
                  <c:v>540</c:v>
                </c:pt>
                <c:pt idx="2880">
                  <c:v>526</c:v>
                </c:pt>
                <c:pt idx="2881">
                  <c:v>344</c:v>
                </c:pt>
                <c:pt idx="2882">
                  <c:v>217</c:v>
                </c:pt>
                <c:pt idx="2883">
                  <c:v>535</c:v>
                </c:pt>
                <c:pt idx="2884">
                  <c:v>555</c:v>
                </c:pt>
                <c:pt idx="2885">
                  <c:v>567</c:v>
                </c:pt>
                <c:pt idx="2886">
                  <c:v>627</c:v>
                </c:pt>
                <c:pt idx="2887">
                  <c:v>607</c:v>
                </c:pt>
                <c:pt idx="2888">
                  <c:v>393</c:v>
                </c:pt>
                <c:pt idx="2889">
                  <c:v>277</c:v>
                </c:pt>
                <c:pt idx="2890">
                  <c:v>365</c:v>
                </c:pt>
                <c:pt idx="2891">
                  <c:v>545</c:v>
                </c:pt>
                <c:pt idx="2892">
                  <c:v>620</c:v>
                </c:pt>
                <c:pt idx="2893">
                  <c:v>431</c:v>
                </c:pt>
                <c:pt idx="2894">
                  <c:v>449</c:v>
                </c:pt>
                <c:pt idx="2895">
                  <c:v>295</c:v>
                </c:pt>
                <c:pt idx="2896">
                  <c:v>52</c:v>
                </c:pt>
                <c:pt idx="2897">
                  <c:v>340</c:v>
                </c:pt>
                <c:pt idx="2898">
                  <c:v>418</c:v>
                </c:pt>
                <c:pt idx="2899">
                  <c:v>190</c:v>
                </c:pt>
                <c:pt idx="2900">
                  <c:v>256</c:v>
                </c:pt>
                <c:pt idx="2901">
                  <c:v>411</c:v>
                </c:pt>
                <c:pt idx="2902">
                  <c:v>452</c:v>
                </c:pt>
                <c:pt idx="2903">
                  <c:v>420</c:v>
                </c:pt>
                <c:pt idx="2904">
                  <c:v>741</c:v>
                </c:pt>
                <c:pt idx="2905">
                  <c:v>786</c:v>
                </c:pt>
                <c:pt idx="2906">
                  <c:v>712</c:v>
                </c:pt>
                <c:pt idx="2907">
                  <c:v>703</c:v>
                </c:pt>
                <c:pt idx="2908">
                  <c:v>310</c:v>
                </c:pt>
                <c:pt idx="2909">
                  <c:v>418</c:v>
                </c:pt>
                <c:pt idx="2910">
                  <c:v>289</c:v>
                </c:pt>
                <c:pt idx="2911">
                  <c:v>530</c:v>
                </c:pt>
                <c:pt idx="2912">
                  <c:v>579</c:v>
                </c:pt>
                <c:pt idx="2913">
                  <c:v>668</c:v>
                </c:pt>
                <c:pt idx="2914">
                  <c:v>707</c:v>
                </c:pt>
                <c:pt idx="2915">
                  <c:v>715</c:v>
                </c:pt>
                <c:pt idx="2916">
                  <c:v>476</c:v>
                </c:pt>
                <c:pt idx="2917">
                  <c:v>242</c:v>
                </c:pt>
                <c:pt idx="2918">
                  <c:v>632</c:v>
                </c:pt>
                <c:pt idx="2919">
                  <c:v>699</c:v>
                </c:pt>
                <c:pt idx="2920">
                  <c:v>360</c:v>
                </c:pt>
                <c:pt idx="2921">
                  <c:v>261</c:v>
                </c:pt>
                <c:pt idx="2922">
                  <c:v>342</c:v>
                </c:pt>
                <c:pt idx="2923">
                  <c:v>409</c:v>
                </c:pt>
                <c:pt idx="2924">
                  <c:v>130</c:v>
                </c:pt>
                <c:pt idx="2925">
                  <c:v>483</c:v>
                </c:pt>
                <c:pt idx="2926">
                  <c:v>598</c:v>
                </c:pt>
                <c:pt idx="2927">
                  <c:v>286</c:v>
                </c:pt>
                <c:pt idx="2928">
                  <c:v>243</c:v>
                </c:pt>
                <c:pt idx="2929">
                  <c:v>157</c:v>
                </c:pt>
                <c:pt idx="2930">
                  <c:v>103</c:v>
                </c:pt>
                <c:pt idx="2931">
                  <c:v>76</c:v>
                </c:pt>
                <c:pt idx="2932">
                  <c:v>293</c:v>
                </c:pt>
                <c:pt idx="2933">
                  <c:v>298</c:v>
                </c:pt>
                <c:pt idx="2934">
                  <c:v>337</c:v>
                </c:pt>
                <c:pt idx="2935">
                  <c:v>347</c:v>
                </c:pt>
                <c:pt idx="2936">
                  <c:v>264</c:v>
                </c:pt>
                <c:pt idx="2937">
                  <c:v>104</c:v>
                </c:pt>
                <c:pt idx="2938">
                  <c:v>31</c:v>
                </c:pt>
                <c:pt idx="2939">
                  <c:v>226</c:v>
                </c:pt>
                <c:pt idx="2940">
                  <c:v>379</c:v>
                </c:pt>
                <c:pt idx="2941">
                  <c:v>471</c:v>
                </c:pt>
                <c:pt idx="2942">
                  <c:v>535</c:v>
                </c:pt>
                <c:pt idx="2943">
                  <c:v>467</c:v>
                </c:pt>
                <c:pt idx="2944">
                  <c:v>473</c:v>
                </c:pt>
                <c:pt idx="2945">
                  <c:v>213</c:v>
                </c:pt>
                <c:pt idx="2946">
                  <c:v>305</c:v>
                </c:pt>
                <c:pt idx="2947">
                  <c:v>544</c:v>
                </c:pt>
                <c:pt idx="2948">
                  <c:v>375</c:v>
                </c:pt>
                <c:pt idx="2949">
                  <c:v>327</c:v>
                </c:pt>
                <c:pt idx="2950">
                  <c:v>407</c:v>
                </c:pt>
                <c:pt idx="2951">
                  <c:v>436</c:v>
                </c:pt>
                <c:pt idx="2952">
                  <c:v>285</c:v>
                </c:pt>
                <c:pt idx="2953">
                  <c:v>489</c:v>
                </c:pt>
                <c:pt idx="2954">
                  <c:v>393</c:v>
                </c:pt>
                <c:pt idx="2955">
                  <c:v>476</c:v>
                </c:pt>
                <c:pt idx="2956">
                  <c:v>156</c:v>
                </c:pt>
                <c:pt idx="2957">
                  <c:v>108</c:v>
                </c:pt>
                <c:pt idx="2958">
                  <c:v>51</c:v>
                </c:pt>
                <c:pt idx="2959">
                  <c:v>21</c:v>
                </c:pt>
                <c:pt idx="2960">
                  <c:v>119</c:v>
                </c:pt>
                <c:pt idx="2961">
                  <c:v>82</c:v>
                </c:pt>
                <c:pt idx="2962">
                  <c:v>11</c:v>
                </c:pt>
                <c:pt idx="2963">
                  <c:v>150</c:v>
                </c:pt>
                <c:pt idx="2964">
                  <c:v>162</c:v>
                </c:pt>
                <c:pt idx="2965">
                  <c:v>121</c:v>
                </c:pt>
                <c:pt idx="2966">
                  <c:v>69</c:v>
                </c:pt>
                <c:pt idx="2967">
                  <c:v>212</c:v>
                </c:pt>
                <c:pt idx="2968">
                  <c:v>147</c:v>
                </c:pt>
                <c:pt idx="2969">
                  <c:v>19</c:v>
                </c:pt>
                <c:pt idx="2970">
                  <c:v>231</c:v>
                </c:pt>
                <c:pt idx="2971">
                  <c:v>258</c:v>
                </c:pt>
                <c:pt idx="2972">
                  <c:v>190</c:v>
                </c:pt>
                <c:pt idx="2973">
                  <c:v>90</c:v>
                </c:pt>
                <c:pt idx="2974">
                  <c:v>55</c:v>
                </c:pt>
                <c:pt idx="2975">
                  <c:v>321</c:v>
                </c:pt>
                <c:pt idx="2976">
                  <c:v>420</c:v>
                </c:pt>
                <c:pt idx="2977">
                  <c:v>432</c:v>
                </c:pt>
                <c:pt idx="2978">
                  <c:v>491</c:v>
                </c:pt>
                <c:pt idx="2979">
                  <c:v>350</c:v>
                </c:pt>
                <c:pt idx="2980">
                  <c:v>177</c:v>
                </c:pt>
                <c:pt idx="2981">
                  <c:v>526</c:v>
                </c:pt>
                <c:pt idx="2982">
                  <c:v>406</c:v>
                </c:pt>
                <c:pt idx="2983">
                  <c:v>342</c:v>
                </c:pt>
                <c:pt idx="2984">
                  <c:v>376</c:v>
                </c:pt>
                <c:pt idx="2985">
                  <c:v>276</c:v>
                </c:pt>
                <c:pt idx="2986">
                  <c:v>132</c:v>
                </c:pt>
                <c:pt idx="2987">
                  <c:v>26</c:v>
                </c:pt>
                <c:pt idx="2988">
                  <c:v>269</c:v>
                </c:pt>
                <c:pt idx="2989">
                  <c:v>257</c:v>
                </c:pt>
                <c:pt idx="2990">
                  <c:v>308</c:v>
                </c:pt>
                <c:pt idx="2991">
                  <c:v>431</c:v>
                </c:pt>
                <c:pt idx="2992">
                  <c:v>322</c:v>
                </c:pt>
                <c:pt idx="2993">
                  <c:v>116</c:v>
                </c:pt>
                <c:pt idx="2994">
                  <c:v>50</c:v>
                </c:pt>
                <c:pt idx="2995">
                  <c:v>277</c:v>
                </c:pt>
                <c:pt idx="2996">
                  <c:v>197</c:v>
                </c:pt>
                <c:pt idx="2997">
                  <c:v>177</c:v>
                </c:pt>
                <c:pt idx="2998">
                  <c:v>173</c:v>
                </c:pt>
                <c:pt idx="2999">
                  <c:v>183</c:v>
                </c:pt>
                <c:pt idx="3000">
                  <c:v>80</c:v>
                </c:pt>
                <c:pt idx="3001">
                  <c:v>58</c:v>
                </c:pt>
                <c:pt idx="3002">
                  <c:v>345</c:v>
                </c:pt>
                <c:pt idx="3003">
                  <c:v>431</c:v>
                </c:pt>
                <c:pt idx="3004">
                  <c:v>501</c:v>
                </c:pt>
                <c:pt idx="3005">
                  <c:v>577</c:v>
                </c:pt>
                <c:pt idx="3006">
                  <c:v>587</c:v>
                </c:pt>
                <c:pt idx="3007">
                  <c:v>253</c:v>
                </c:pt>
                <c:pt idx="3008">
                  <c:v>123</c:v>
                </c:pt>
                <c:pt idx="3009">
                  <c:v>546</c:v>
                </c:pt>
                <c:pt idx="3010">
                  <c:v>612</c:v>
                </c:pt>
                <c:pt idx="3011">
                  <c:v>670</c:v>
                </c:pt>
                <c:pt idx="3012">
                  <c:v>669</c:v>
                </c:pt>
                <c:pt idx="3013">
                  <c:v>644</c:v>
                </c:pt>
                <c:pt idx="3014">
                  <c:v>499</c:v>
                </c:pt>
                <c:pt idx="3015">
                  <c:v>253</c:v>
                </c:pt>
                <c:pt idx="3016">
                  <c:v>596</c:v>
                </c:pt>
                <c:pt idx="3017">
                  <c:v>709</c:v>
                </c:pt>
                <c:pt idx="3018">
                  <c:v>730</c:v>
                </c:pt>
                <c:pt idx="3019">
                  <c:v>705</c:v>
                </c:pt>
                <c:pt idx="3020">
                  <c:v>697</c:v>
                </c:pt>
                <c:pt idx="3021">
                  <c:v>517</c:v>
                </c:pt>
                <c:pt idx="3022">
                  <c:v>250</c:v>
                </c:pt>
                <c:pt idx="3023">
                  <c:v>678</c:v>
                </c:pt>
                <c:pt idx="3024">
                  <c:v>655</c:v>
                </c:pt>
                <c:pt idx="3025">
                  <c:v>666</c:v>
                </c:pt>
                <c:pt idx="3026">
                  <c:v>682</c:v>
                </c:pt>
                <c:pt idx="3027">
                  <c:v>710</c:v>
                </c:pt>
                <c:pt idx="3028">
                  <c:v>440</c:v>
                </c:pt>
                <c:pt idx="3029">
                  <c:v>135</c:v>
                </c:pt>
                <c:pt idx="3030">
                  <c:v>263</c:v>
                </c:pt>
                <c:pt idx="3031">
                  <c:v>326</c:v>
                </c:pt>
                <c:pt idx="3032">
                  <c:v>432</c:v>
                </c:pt>
                <c:pt idx="3033">
                  <c:v>364</c:v>
                </c:pt>
                <c:pt idx="3034">
                  <c:v>459</c:v>
                </c:pt>
                <c:pt idx="3035">
                  <c:v>431</c:v>
                </c:pt>
                <c:pt idx="3036">
                  <c:v>226</c:v>
                </c:pt>
                <c:pt idx="3037">
                  <c:v>665</c:v>
                </c:pt>
                <c:pt idx="3038">
                  <c:v>728</c:v>
                </c:pt>
                <c:pt idx="3039">
                  <c:v>691</c:v>
                </c:pt>
                <c:pt idx="3040">
                  <c:v>788</c:v>
                </c:pt>
                <c:pt idx="3041">
                  <c:v>766</c:v>
                </c:pt>
                <c:pt idx="3042">
                  <c:v>680</c:v>
                </c:pt>
                <c:pt idx="3043">
                  <c:v>361</c:v>
                </c:pt>
                <c:pt idx="3044">
                  <c:v>198</c:v>
                </c:pt>
                <c:pt idx="3045">
                  <c:v>303</c:v>
                </c:pt>
                <c:pt idx="3046">
                  <c:v>420</c:v>
                </c:pt>
                <c:pt idx="3047">
                  <c:v>505</c:v>
                </c:pt>
                <c:pt idx="3048">
                  <c:v>484</c:v>
                </c:pt>
                <c:pt idx="3049">
                  <c:v>356</c:v>
                </c:pt>
                <c:pt idx="3050">
                  <c:v>127</c:v>
                </c:pt>
                <c:pt idx="3051">
                  <c:v>429</c:v>
                </c:pt>
                <c:pt idx="3052">
                  <c:v>555</c:v>
                </c:pt>
                <c:pt idx="3053">
                  <c:v>675</c:v>
                </c:pt>
                <c:pt idx="3054">
                  <c:v>699</c:v>
                </c:pt>
                <c:pt idx="3055">
                  <c:v>697</c:v>
                </c:pt>
                <c:pt idx="3056">
                  <c:v>630</c:v>
                </c:pt>
                <c:pt idx="3057">
                  <c:v>418</c:v>
                </c:pt>
                <c:pt idx="3058">
                  <c:v>583</c:v>
                </c:pt>
                <c:pt idx="3059">
                  <c:v>433</c:v>
                </c:pt>
                <c:pt idx="3060">
                  <c:v>392</c:v>
                </c:pt>
                <c:pt idx="3061">
                  <c:v>352</c:v>
                </c:pt>
                <c:pt idx="3062">
                  <c:v>619</c:v>
                </c:pt>
                <c:pt idx="3063">
                  <c:v>669</c:v>
                </c:pt>
                <c:pt idx="3064">
                  <c:v>341</c:v>
                </c:pt>
                <c:pt idx="3065">
                  <c:v>327</c:v>
                </c:pt>
                <c:pt idx="3066">
                  <c:v>374</c:v>
                </c:pt>
                <c:pt idx="3067">
                  <c:v>427</c:v>
                </c:pt>
                <c:pt idx="3068">
                  <c:v>311</c:v>
                </c:pt>
                <c:pt idx="3069">
                  <c:v>81</c:v>
                </c:pt>
                <c:pt idx="3070">
                  <c:v>135</c:v>
                </c:pt>
                <c:pt idx="3071">
                  <c:v>82</c:v>
                </c:pt>
                <c:pt idx="3072">
                  <c:v>273</c:v>
                </c:pt>
                <c:pt idx="3073">
                  <c:v>344</c:v>
                </c:pt>
                <c:pt idx="3074">
                  <c:v>220</c:v>
                </c:pt>
                <c:pt idx="3075">
                  <c:v>195</c:v>
                </c:pt>
                <c:pt idx="3076">
                  <c:v>166</c:v>
                </c:pt>
                <c:pt idx="3077">
                  <c:v>167</c:v>
                </c:pt>
                <c:pt idx="3078">
                  <c:v>100</c:v>
                </c:pt>
                <c:pt idx="3079">
                  <c:v>374</c:v>
                </c:pt>
                <c:pt idx="3080">
                  <c:v>303</c:v>
                </c:pt>
                <c:pt idx="3081">
                  <c:v>500</c:v>
                </c:pt>
                <c:pt idx="3082">
                  <c:v>634</c:v>
                </c:pt>
                <c:pt idx="3083">
                  <c:v>731</c:v>
                </c:pt>
                <c:pt idx="3084">
                  <c:v>503</c:v>
                </c:pt>
                <c:pt idx="3085">
                  <c:v>150</c:v>
                </c:pt>
                <c:pt idx="3086">
                  <c:v>391</c:v>
                </c:pt>
                <c:pt idx="3087">
                  <c:v>502</c:v>
                </c:pt>
                <c:pt idx="3088">
                  <c:v>547</c:v>
                </c:pt>
                <c:pt idx="3089">
                  <c:v>639</c:v>
                </c:pt>
                <c:pt idx="3090">
                  <c:v>595</c:v>
                </c:pt>
                <c:pt idx="3091">
                  <c:v>808</c:v>
                </c:pt>
                <c:pt idx="3092">
                  <c:v>653</c:v>
                </c:pt>
                <c:pt idx="3093">
                  <c:v>917</c:v>
                </c:pt>
                <c:pt idx="3094">
                  <c:v>998</c:v>
                </c:pt>
                <c:pt idx="3095">
                  <c:v>1017</c:v>
                </c:pt>
                <c:pt idx="3096">
                  <c:v>992</c:v>
                </c:pt>
                <c:pt idx="3097">
                  <c:v>636</c:v>
                </c:pt>
                <c:pt idx="3098">
                  <c:v>534</c:v>
                </c:pt>
                <c:pt idx="3099">
                  <c:v>315</c:v>
                </c:pt>
                <c:pt idx="3100">
                  <c:v>660</c:v>
                </c:pt>
                <c:pt idx="3101">
                  <c:v>525</c:v>
                </c:pt>
                <c:pt idx="3102">
                  <c:v>343</c:v>
                </c:pt>
                <c:pt idx="3103">
                  <c:v>290</c:v>
                </c:pt>
                <c:pt idx="3104">
                  <c:v>322</c:v>
                </c:pt>
                <c:pt idx="3105">
                  <c:v>453</c:v>
                </c:pt>
                <c:pt idx="3106">
                  <c:v>452</c:v>
                </c:pt>
                <c:pt idx="3107">
                  <c:v>811</c:v>
                </c:pt>
                <c:pt idx="3108">
                  <c:v>849</c:v>
                </c:pt>
                <c:pt idx="3109">
                  <c:v>841</c:v>
                </c:pt>
                <c:pt idx="3110">
                  <c:v>820</c:v>
                </c:pt>
                <c:pt idx="3111">
                  <c:v>808</c:v>
                </c:pt>
                <c:pt idx="3112">
                  <c:v>665</c:v>
                </c:pt>
                <c:pt idx="3113">
                  <c:v>497</c:v>
                </c:pt>
                <c:pt idx="3114">
                  <c:v>708</c:v>
                </c:pt>
                <c:pt idx="3115">
                  <c:v>690</c:v>
                </c:pt>
                <c:pt idx="3116">
                  <c:v>676</c:v>
                </c:pt>
                <c:pt idx="3117">
                  <c:v>681</c:v>
                </c:pt>
                <c:pt idx="3118">
                  <c:v>664</c:v>
                </c:pt>
                <c:pt idx="3119">
                  <c:v>499</c:v>
                </c:pt>
                <c:pt idx="3120">
                  <c:v>272</c:v>
                </c:pt>
                <c:pt idx="3121">
                  <c:v>518</c:v>
                </c:pt>
                <c:pt idx="3122">
                  <c:v>601</c:v>
                </c:pt>
                <c:pt idx="3123">
                  <c:v>506</c:v>
                </c:pt>
                <c:pt idx="3124">
                  <c:v>423</c:v>
                </c:pt>
                <c:pt idx="3125">
                  <c:v>557</c:v>
                </c:pt>
                <c:pt idx="3126">
                  <c:v>428</c:v>
                </c:pt>
                <c:pt idx="3127">
                  <c:v>124</c:v>
                </c:pt>
                <c:pt idx="3128">
                  <c:v>508</c:v>
                </c:pt>
                <c:pt idx="3129">
                  <c:v>589</c:v>
                </c:pt>
                <c:pt idx="3130">
                  <c:v>619</c:v>
                </c:pt>
                <c:pt idx="3131">
                  <c:v>518</c:v>
                </c:pt>
                <c:pt idx="3132">
                  <c:v>396</c:v>
                </c:pt>
                <c:pt idx="3133">
                  <c:v>379</c:v>
                </c:pt>
                <c:pt idx="3134">
                  <c:v>270</c:v>
                </c:pt>
                <c:pt idx="3135">
                  <c:v>558</c:v>
                </c:pt>
                <c:pt idx="3136">
                  <c:v>534</c:v>
                </c:pt>
                <c:pt idx="3137">
                  <c:v>568</c:v>
                </c:pt>
                <c:pt idx="3138">
                  <c:v>569</c:v>
                </c:pt>
                <c:pt idx="3139">
                  <c:v>553</c:v>
                </c:pt>
                <c:pt idx="3140">
                  <c:v>437</c:v>
                </c:pt>
                <c:pt idx="3141">
                  <c:v>282</c:v>
                </c:pt>
                <c:pt idx="3142">
                  <c:v>540</c:v>
                </c:pt>
                <c:pt idx="3143">
                  <c:v>545</c:v>
                </c:pt>
                <c:pt idx="3144">
                  <c:v>524</c:v>
                </c:pt>
                <c:pt idx="3145">
                  <c:v>470</c:v>
                </c:pt>
                <c:pt idx="3146">
                  <c:v>544</c:v>
                </c:pt>
                <c:pt idx="3147">
                  <c:v>451</c:v>
                </c:pt>
                <c:pt idx="3148">
                  <c:v>297</c:v>
                </c:pt>
                <c:pt idx="3149">
                  <c:v>522</c:v>
                </c:pt>
                <c:pt idx="3150">
                  <c:v>520</c:v>
                </c:pt>
                <c:pt idx="3151">
                  <c:v>541</c:v>
                </c:pt>
                <c:pt idx="3152">
                  <c:v>539</c:v>
                </c:pt>
                <c:pt idx="3153">
                  <c:v>522</c:v>
                </c:pt>
                <c:pt idx="3154">
                  <c:v>328</c:v>
                </c:pt>
                <c:pt idx="3155">
                  <c:v>231</c:v>
                </c:pt>
                <c:pt idx="3156">
                  <c:v>396</c:v>
                </c:pt>
                <c:pt idx="3157">
                  <c:v>448</c:v>
                </c:pt>
                <c:pt idx="3158">
                  <c:v>437</c:v>
                </c:pt>
                <c:pt idx="3159">
                  <c:v>383</c:v>
                </c:pt>
                <c:pt idx="3160">
                  <c:v>462</c:v>
                </c:pt>
                <c:pt idx="3161">
                  <c:v>395</c:v>
                </c:pt>
                <c:pt idx="3162">
                  <c:v>214</c:v>
                </c:pt>
                <c:pt idx="3163">
                  <c:v>467</c:v>
                </c:pt>
                <c:pt idx="3164">
                  <c:v>448</c:v>
                </c:pt>
                <c:pt idx="3165">
                  <c:v>433</c:v>
                </c:pt>
                <c:pt idx="3166">
                  <c:v>421</c:v>
                </c:pt>
                <c:pt idx="3167">
                  <c:v>421</c:v>
                </c:pt>
                <c:pt idx="3168">
                  <c:v>312</c:v>
                </c:pt>
                <c:pt idx="3169">
                  <c:v>235</c:v>
                </c:pt>
                <c:pt idx="3170">
                  <c:v>419</c:v>
                </c:pt>
                <c:pt idx="3171">
                  <c:v>403</c:v>
                </c:pt>
                <c:pt idx="3172">
                  <c:v>350</c:v>
                </c:pt>
                <c:pt idx="3173">
                  <c:v>420</c:v>
                </c:pt>
                <c:pt idx="3174">
                  <c:v>404</c:v>
                </c:pt>
                <c:pt idx="3175">
                  <c:v>379</c:v>
                </c:pt>
                <c:pt idx="3176">
                  <c:v>245</c:v>
                </c:pt>
                <c:pt idx="3177">
                  <c:v>451</c:v>
                </c:pt>
                <c:pt idx="3178">
                  <c:v>483</c:v>
                </c:pt>
                <c:pt idx="3179">
                  <c:v>469</c:v>
                </c:pt>
                <c:pt idx="3180">
                  <c:v>450</c:v>
                </c:pt>
                <c:pt idx="3181">
                  <c:v>433</c:v>
                </c:pt>
                <c:pt idx="3182">
                  <c:v>310</c:v>
                </c:pt>
                <c:pt idx="3183">
                  <c:v>213</c:v>
                </c:pt>
                <c:pt idx="3184">
                  <c:v>453</c:v>
                </c:pt>
                <c:pt idx="3185">
                  <c:v>430</c:v>
                </c:pt>
                <c:pt idx="3186">
                  <c:v>459</c:v>
                </c:pt>
                <c:pt idx="3187">
                  <c:v>423</c:v>
                </c:pt>
                <c:pt idx="3188">
                  <c:v>410</c:v>
                </c:pt>
                <c:pt idx="3189">
                  <c:v>282</c:v>
                </c:pt>
                <c:pt idx="3190">
                  <c:v>163</c:v>
                </c:pt>
                <c:pt idx="3191">
                  <c:v>401</c:v>
                </c:pt>
                <c:pt idx="3192">
                  <c:v>341</c:v>
                </c:pt>
                <c:pt idx="3193">
                  <c:v>382</c:v>
                </c:pt>
                <c:pt idx="3194">
                  <c:v>495</c:v>
                </c:pt>
                <c:pt idx="3195">
                  <c:v>425</c:v>
                </c:pt>
                <c:pt idx="3196">
                  <c:v>232</c:v>
                </c:pt>
                <c:pt idx="3197">
                  <c:v>172</c:v>
                </c:pt>
                <c:pt idx="3198">
                  <c:v>424</c:v>
                </c:pt>
                <c:pt idx="3199">
                  <c:v>414</c:v>
                </c:pt>
                <c:pt idx="3200">
                  <c:v>477</c:v>
                </c:pt>
                <c:pt idx="3201">
                  <c:v>424</c:v>
                </c:pt>
                <c:pt idx="3202">
                  <c:v>401</c:v>
                </c:pt>
                <c:pt idx="3203">
                  <c:v>331</c:v>
                </c:pt>
                <c:pt idx="3204">
                  <c:v>199</c:v>
                </c:pt>
                <c:pt idx="3205">
                  <c:v>469</c:v>
                </c:pt>
                <c:pt idx="3206">
                  <c:v>485</c:v>
                </c:pt>
                <c:pt idx="3207">
                  <c:v>460</c:v>
                </c:pt>
                <c:pt idx="3208">
                  <c:v>458</c:v>
                </c:pt>
                <c:pt idx="3209">
                  <c:v>450</c:v>
                </c:pt>
                <c:pt idx="3210">
                  <c:v>298</c:v>
                </c:pt>
                <c:pt idx="3211">
                  <c:v>156</c:v>
                </c:pt>
                <c:pt idx="3212">
                  <c:v>428</c:v>
                </c:pt>
                <c:pt idx="3213">
                  <c:v>449</c:v>
                </c:pt>
                <c:pt idx="3214">
                  <c:v>462</c:v>
                </c:pt>
                <c:pt idx="3215">
                  <c:v>448</c:v>
                </c:pt>
                <c:pt idx="3216">
                  <c:v>466</c:v>
                </c:pt>
                <c:pt idx="3217">
                  <c:v>317</c:v>
                </c:pt>
                <c:pt idx="3218">
                  <c:v>149</c:v>
                </c:pt>
                <c:pt idx="3219">
                  <c:v>410</c:v>
                </c:pt>
                <c:pt idx="3220">
                  <c:v>423</c:v>
                </c:pt>
                <c:pt idx="3221">
                  <c:v>477</c:v>
                </c:pt>
                <c:pt idx="3222">
                  <c:v>486</c:v>
                </c:pt>
                <c:pt idx="3223">
                  <c:v>491</c:v>
                </c:pt>
                <c:pt idx="3224">
                  <c:v>370</c:v>
                </c:pt>
                <c:pt idx="3225">
                  <c:v>203</c:v>
                </c:pt>
                <c:pt idx="3226">
                  <c:v>474</c:v>
                </c:pt>
                <c:pt idx="3227">
                  <c:v>487</c:v>
                </c:pt>
                <c:pt idx="3228">
                  <c:v>543</c:v>
                </c:pt>
                <c:pt idx="3229">
                  <c:v>505</c:v>
                </c:pt>
                <c:pt idx="3230">
                  <c:v>284</c:v>
                </c:pt>
                <c:pt idx="3231">
                  <c:v>128</c:v>
                </c:pt>
                <c:pt idx="3232">
                  <c:v>62</c:v>
                </c:pt>
                <c:pt idx="3233">
                  <c:v>415</c:v>
                </c:pt>
                <c:pt idx="3234">
                  <c:v>580</c:v>
                </c:pt>
                <c:pt idx="3235">
                  <c:v>561</c:v>
                </c:pt>
                <c:pt idx="3236">
                  <c:v>661</c:v>
                </c:pt>
                <c:pt idx="3237">
                  <c:v>672</c:v>
                </c:pt>
                <c:pt idx="3238">
                  <c:v>627</c:v>
                </c:pt>
                <c:pt idx="3239">
                  <c:v>436</c:v>
                </c:pt>
                <c:pt idx="3240">
                  <c:v>735</c:v>
                </c:pt>
                <c:pt idx="3241">
                  <c:v>746</c:v>
                </c:pt>
                <c:pt idx="3242">
                  <c:v>764</c:v>
                </c:pt>
                <c:pt idx="3243">
                  <c:v>731</c:v>
                </c:pt>
                <c:pt idx="3244">
                  <c:v>370</c:v>
                </c:pt>
                <c:pt idx="3245">
                  <c:v>477</c:v>
                </c:pt>
                <c:pt idx="3246">
                  <c:v>260</c:v>
                </c:pt>
                <c:pt idx="3247">
                  <c:v>697</c:v>
                </c:pt>
                <c:pt idx="3248">
                  <c:v>745</c:v>
                </c:pt>
                <c:pt idx="3249">
                  <c:v>783</c:v>
                </c:pt>
                <c:pt idx="3250">
                  <c:v>806</c:v>
                </c:pt>
                <c:pt idx="3251">
                  <c:v>797</c:v>
                </c:pt>
                <c:pt idx="3252">
                  <c:v>685</c:v>
                </c:pt>
                <c:pt idx="3253">
                  <c:v>497</c:v>
                </c:pt>
                <c:pt idx="3254">
                  <c:v>633</c:v>
                </c:pt>
                <c:pt idx="3255">
                  <c:v>856</c:v>
                </c:pt>
                <c:pt idx="3256">
                  <c:v>897</c:v>
                </c:pt>
                <c:pt idx="3257">
                  <c:v>880</c:v>
                </c:pt>
                <c:pt idx="3258">
                  <c:v>939</c:v>
                </c:pt>
                <c:pt idx="3259">
                  <c:v>881</c:v>
                </c:pt>
                <c:pt idx="3260">
                  <c:v>724</c:v>
                </c:pt>
                <c:pt idx="3261">
                  <c:v>924</c:v>
                </c:pt>
                <c:pt idx="3262">
                  <c:v>268</c:v>
                </c:pt>
                <c:pt idx="3263">
                  <c:v>340</c:v>
                </c:pt>
                <c:pt idx="3264">
                  <c:v>327</c:v>
                </c:pt>
                <c:pt idx="3265">
                  <c:v>324</c:v>
                </c:pt>
                <c:pt idx="3266">
                  <c:v>273</c:v>
                </c:pt>
                <c:pt idx="3267">
                  <c:v>99</c:v>
                </c:pt>
                <c:pt idx="3268">
                  <c:v>437</c:v>
                </c:pt>
                <c:pt idx="3269">
                  <c:v>532</c:v>
                </c:pt>
                <c:pt idx="3270">
                  <c:v>547</c:v>
                </c:pt>
                <c:pt idx="3271">
                  <c:v>769</c:v>
                </c:pt>
                <c:pt idx="3272">
                  <c:v>882</c:v>
                </c:pt>
                <c:pt idx="3273">
                  <c:v>865</c:v>
                </c:pt>
                <c:pt idx="3274">
                  <c:v>730</c:v>
                </c:pt>
                <c:pt idx="3275">
                  <c:v>887</c:v>
                </c:pt>
                <c:pt idx="3276">
                  <c:v>792</c:v>
                </c:pt>
                <c:pt idx="3277">
                  <c:v>848</c:v>
                </c:pt>
                <c:pt idx="3278">
                  <c:v>630</c:v>
                </c:pt>
                <c:pt idx="3279">
                  <c:v>510</c:v>
                </c:pt>
                <c:pt idx="3280">
                  <c:v>211</c:v>
                </c:pt>
                <c:pt idx="3281">
                  <c:v>141</c:v>
                </c:pt>
                <c:pt idx="3282">
                  <c:v>432</c:v>
                </c:pt>
                <c:pt idx="3283">
                  <c:v>506</c:v>
                </c:pt>
                <c:pt idx="3284">
                  <c:v>594</c:v>
                </c:pt>
                <c:pt idx="3285">
                  <c:v>701</c:v>
                </c:pt>
                <c:pt idx="3286">
                  <c:v>749</c:v>
                </c:pt>
                <c:pt idx="3287">
                  <c:v>637</c:v>
                </c:pt>
                <c:pt idx="3288">
                  <c:v>339</c:v>
                </c:pt>
                <c:pt idx="3289">
                  <c:v>735</c:v>
                </c:pt>
                <c:pt idx="3290">
                  <c:v>818</c:v>
                </c:pt>
                <c:pt idx="3291">
                  <c:v>890</c:v>
                </c:pt>
                <c:pt idx="3292">
                  <c:v>878</c:v>
                </c:pt>
                <c:pt idx="3293">
                  <c:v>902</c:v>
                </c:pt>
                <c:pt idx="3294">
                  <c:v>856</c:v>
                </c:pt>
                <c:pt idx="3295">
                  <c:v>633</c:v>
                </c:pt>
                <c:pt idx="3296">
                  <c:v>989</c:v>
                </c:pt>
                <c:pt idx="3297">
                  <c:v>1019</c:v>
                </c:pt>
                <c:pt idx="3298">
                  <c:v>733</c:v>
                </c:pt>
                <c:pt idx="3299">
                  <c:v>559</c:v>
                </c:pt>
                <c:pt idx="3300">
                  <c:v>519</c:v>
                </c:pt>
                <c:pt idx="3301">
                  <c:v>439</c:v>
                </c:pt>
                <c:pt idx="3302">
                  <c:v>270</c:v>
                </c:pt>
                <c:pt idx="3303">
                  <c:v>689</c:v>
                </c:pt>
                <c:pt idx="3304">
                  <c:v>759</c:v>
                </c:pt>
                <c:pt idx="3305">
                  <c:v>806</c:v>
                </c:pt>
                <c:pt idx="3306">
                  <c:v>766</c:v>
                </c:pt>
                <c:pt idx="3307">
                  <c:v>460</c:v>
                </c:pt>
                <c:pt idx="3308">
                  <c:v>362</c:v>
                </c:pt>
                <c:pt idx="3309">
                  <c:v>222</c:v>
                </c:pt>
                <c:pt idx="3310">
                  <c:v>291</c:v>
                </c:pt>
                <c:pt idx="3311">
                  <c:v>205</c:v>
                </c:pt>
                <c:pt idx="3312">
                  <c:v>542</c:v>
                </c:pt>
                <c:pt idx="3313">
                  <c:v>363</c:v>
                </c:pt>
                <c:pt idx="3314">
                  <c:v>229</c:v>
                </c:pt>
                <c:pt idx="3315">
                  <c:v>232</c:v>
                </c:pt>
                <c:pt idx="3316">
                  <c:v>131</c:v>
                </c:pt>
                <c:pt idx="3317">
                  <c:v>326</c:v>
                </c:pt>
                <c:pt idx="3318">
                  <c:v>296</c:v>
                </c:pt>
                <c:pt idx="3319">
                  <c:v>275</c:v>
                </c:pt>
                <c:pt idx="3320">
                  <c:v>286</c:v>
                </c:pt>
                <c:pt idx="3321">
                  <c:v>302</c:v>
                </c:pt>
                <c:pt idx="3322">
                  <c:v>96</c:v>
                </c:pt>
                <c:pt idx="3323">
                  <c:v>48</c:v>
                </c:pt>
                <c:pt idx="3324">
                  <c:v>226</c:v>
                </c:pt>
                <c:pt idx="3325">
                  <c:v>246</c:v>
                </c:pt>
                <c:pt idx="3326">
                  <c:v>240</c:v>
                </c:pt>
                <c:pt idx="3327">
                  <c:v>157</c:v>
                </c:pt>
                <c:pt idx="3328">
                  <c:v>36</c:v>
                </c:pt>
                <c:pt idx="3329">
                  <c:v>230</c:v>
                </c:pt>
                <c:pt idx="3330">
                  <c:v>105</c:v>
                </c:pt>
                <c:pt idx="3331">
                  <c:v>227</c:v>
                </c:pt>
                <c:pt idx="3332">
                  <c:v>272</c:v>
                </c:pt>
                <c:pt idx="3333">
                  <c:v>279</c:v>
                </c:pt>
                <c:pt idx="3334">
                  <c:v>152</c:v>
                </c:pt>
                <c:pt idx="3335">
                  <c:v>25</c:v>
                </c:pt>
                <c:pt idx="3336">
                  <c:v>170</c:v>
                </c:pt>
                <c:pt idx="3337">
                  <c:v>102</c:v>
                </c:pt>
                <c:pt idx="3338">
                  <c:v>323</c:v>
                </c:pt>
                <c:pt idx="3339">
                  <c:v>320</c:v>
                </c:pt>
                <c:pt idx="3340">
                  <c:v>119</c:v>
                </c:pt>
                <c:pt idx="3341">
                  <c:v>374</c:v>
                </c:pt>
                <c:pt idx="3342">
                  <c:v>310</c:v>
                </c:pt>
                <c:pt idx="3343">
                  <c:v>78</c:v>
                </c:pt>
                <c:pt idx="3344">
                  <c:v>65</c:v>
                </c:pt>
                <c:pt idx="3345">
                  <c:v>213</c:v>
                </c:pt>
                <c:pt idx="3346">
                  <c:v>226</c:v>
                </c:pt>
                <c:pt idx="3347">
                  <c:v>253</c:v>
                </c:pt>
                <c:pt idx="3348">
                  <c:v>235</c:v>
                </c:pt>
                <c:pt idx="3349">
                  <c:v>247</c:v>
                </c:pt>
                <c:pt idx="3350">
                  <c:v>143</c:v>
                </c:pt>
                <c:pt idx="3351">
                  <c:v>80</c:v>
                </c:pt>
                <c:pt idx="3352">
                  <c:v>344</c:v>
                </c:pt>
                <c:pt idx="3353">
                  <c:v>363</c:v>
                </c:pt>
                <c:pt idx="3354">
                  <c:v>248</c:v>
                </c:pt>
                <c:pt idx="3355">
                  <c:v>213</c:v>
                </c:pt>
                <c:pt idx="3356">
                  <c:v>189</c:v>
                </c:pt>
                <c:pt idx="3357">
                  <c:v>94</c:v>
                </c:pt>
                <c:pt idx="3358">
                  <c:v>72</c:v>
                </c:pt>
                <c:pt idx="3359">
                  <c:v>172</c:v>
                </c:pt>
                <c:pt idx="3360">
                  <c:v>238</c:v>
                </c:pt>
                <c:pt idx="3361">
                  <c:v>251</c:v>
                </c:pt>
                <c:pt idx="3362">
                  <c:v>285</c:v>
                </c:pt>
                <c:pt idx="3363">
                  <c:v>347</c:v>
                </c:pt>
                <c:pt idx="3364">
                  <c:v>139</c:v>
                </c:pt>
                <c:pt idx="3365">
                  <c:v>92</c:v>
                </c:pt>
                <c:pt idx="3366">
                  <c:v>420</c:v>
                </c:pt>
                <c:pt idx="3367">
                  <c:v>507</c:v>
                </c:pt>
                <c:pt idx="3368">
                  <c:v>428</c:v>
                </c:pt>
                <c:pt idx="3369">
                  <c:v>261</c:v>
                </c:pt>
                <c:pt idx="3370">
                  <c:v>220</c:v>
                </c:pt>
                <c:pt idx="3371">
                  <c:v>92</c:v>
                </c:pt>
                <c:pt idx="3372">
                  <c:v>59</c:v>
                </c:pt>
                <c:pt idx="3373">
                  <c:v>190</c:v>
                </c:pt>
                <c:pt idx="3374">
                  <c:v>144</c:v>
                </c:pt>
                <c:pt idx="3375">
                  <c:v>206</c:v>
                </c:pt>
                <c:pt idx="3376">
                  <c:v>207</c:v>
                </c:pt>
                <c:pt idx="3377">
                  <c:v>246</c:v>
                </c:pt>
                <c:pt idx="3378">
                  <c:v>157</c:v>
                </c:pt>
                <c:pt idx="3379">
                  <c:v>106</c:v>
                </c:pt>
                <c:pt idx="3380">
                  <c:v>435</c:v>
                </c:pt>
                <c:pt idx="3381">
                  <c:v>462</c:v>
                </c:pt>
                <c:pt idx="3382">
                  <c:v>536</c:v>
                </c:pt>
                <c:pt idx="3383">
                  <c:v>602</c:v>
                </c:pt>
                <c:pt idx="3384">
                  <c:v>696</c:v>
                </c:pt>
                <c:pt idx="3385">
                  <c:v>582</c:v>
                </c:pt>
                <c:pt idx="3386">
                  <c:v>225</c:v>
                </c:pt>
                <c:pt idx="3387">
                  <c:v>314</c:v>
                </c:pt>
                <c:pt idx="3388">
                  <c:v>418</c:v>
                </c:pt>
                <c:pt idx="3389">
                  <c:v>528</c:v>
                </c:pt>
                <c:pt idx="3390">
                  <c:v>636</c:v>
                </c:pt>
                <c:pt idx="3391">
                  <c:v>738</c:v>
                </c:pt>
                <c:pt idx="3392">
                  <c:v>620</c:v>
                </c:pt>
                <c:pt idx="3393">
                  <c:v>410</c:v>
                </c:pt>
                <c:pt idx="3394">
                  <c:v>644</c:v>
                </c:pt>
                <c:pt idx="3395">
                  <c:v>756</c:v>
                </c:pt>
                <c:pt idx="3396">
                  <c:v>818</c:v>
                </c:pt>
                <c:pt idx="3397">
                  <c:v>888</c:v>
                </c:pt>
                <c:pt idx="3398">
                  <c:v>903</c:v>
                </c:pt>
                <c:pt idx="3399">
                  <c:v>792</c:v>
                </c:pt>
                <c:pt idx="3400">
                  <c:v>478</c:v>
                </c:pt>
                <c:pt idx="3401">
                  <c:v>765</c:v>
                </c:pt>
                <c:pt idx="3402">
                  <c:v>913</c:v>
                </c:pt>
                <c:pt idx="3403">
                  <c:v>986</c:v>
                </c:pt>
                <c:pt idx="3404">
                  <c:v>940</c:v>
                </c:pt>
                <c:pt idx="3405">
                  <c:v>940</c:v>
                </c:pt>
                <c:pt idx="3406">
                  <c:v>821</c:v>
                </c:pt>
                <c:pt idx="3407">
                  <c:v>494</c:v>
                </c:pt>
                <c:pt idx="3408">
                  <c:v>1053</c:v>
                </c:pt>
                <c:pt idx="3409">
                  <c:v>1002</c:v>
                </c:pt>
                <c:pt idx="3410">
                  <c:v>953</c:v>
                </c:pt>
                <c:pt idx="3411">
                  <c:v>921</c:v>
                </c:pt>
                <c:pt idx="3412">
                  <c:v>820</c:v>
                </c:pt>
                <c:pt idx="3413">
                  <c:v>667</c:v>
                </c:pt>
                <c:pt idx="3414">
                  <c:v>400</c:v>
                </c:pt>
                <c:pt idx="3415">
                  <c:v>903</c:v>
                </c:pt>
                <c:pt idx="3416">
                  <c:v>977</c:v>
                </c:pt>
                <c:pt idx="3417">
                  <c:v>983</c:v>
                </c:pt>
                <c:pt idx="3418">
                  <c:v>973</c:v>
                </c:pt>
                <c:pt idx="3419">
                  <c:v>982</c:v>
                </c:pt>
                <c:pt idx="3420">
                  <c:v>828</c:v>
                </c:pt>
                <c:pt idx="3421">
                  <c:v>490</c:v>
                </c:pt>
                <c:pt idx="3422">
                  <c:v>972</c:v>
                </c:pt>
                <c:pt idx="3423">
                  <c:v>998</c:v>
                </c:pt>
                <c:pt idx="3424">
                  <c:v>1005</c:v>
                </c:pt>
                <c:pt idx="3425">
                  <c:v>686</c:v>
                </c:pt>
                <c:pt idx="3426">
                  <c:v>250</c:v>
                </c:pt>
                <c:pt idx="3427">
                  <c:v>396</c:v>
                </c:pt>
                <c:pt idx="3428">
                  <c:v>290</c:v>
                </c:pt>
                <c:pt idx="3429">
                  <c:v>852</c:v>
                </c:pt>
                <c:pt idx="3430">
                  <c:v>939</c:v>
                </c:pt>
                <c:pt idx="3431">
                  <c:v>1014</c:v>
                </c:pt>
                <c:pt idx="3432">
                  <c:v>979</c:v>
                </c:pt>
                <c:pt idx="3433">
                  <c:v>540</c:v>
                </c:pt>
                <c:pt idx="3434">
                  <c:v>287</c:v>
                </c:pt>
                <c:pt idx="3435">
                  <c:v>122</c:v>
                </c:pt>
                <c:pt idx="3436">
                  <c:v>585</c:v>
                </c:pt>
                <c:pt idx="3437">
                  <c:v>577</c:v>
                </c:pt>
                <c:pt idx="3438">
                  <c:v>617</c:v>
                </c:pt>
                <c:pt idx="3439">
                  <c:v>875</c:v>
                </c:pt>
                <c:pt idx="3440">
                  <c:v>942</c:v>
                </c:pt>
                <c:pt idx="3441">
                  <c:v>843</c:v>
                </c:pt>
                <c:pt idx="3442">
                  <c:v>653</c:v>
                </c:pt>
                <c:pt idx="3443">
                  <c:v>1080</c:v>
                </c:pt>
                <c:pt idx="3444">
                  <c:v>888</c:v>
                </c:pt>
                <c:pt idx="3445">
                  <c:v>731</c:v>
                </c:pt>
                <c:pt idx="3446">
                  <c:v>483</c:v>
                </c:pt>
                <c:pt idx="3447">
                  <c:v>570</c:v>
                </c:pt>
                <c:pt idx="3448">
                  <c:v>694</c:v>
                </c:pt>
                <c:pt idx="3449">
                  <c:v>278</c:v>
                </c:pt>
                <c:pt idx="3450">
                  <c:v>643</c:v>
                </c:pt>
                <c:pt idx="3451">
                  <c:v>609</c:v>
                </c:pt>
                <c:pt idx="3452">
                  <c:v>394</c:v>
                </c:pt>
                <c:pt idx="3453">
                  <c:v>315</c:v>
                </c:pt>
                <c:pt idx="3454">
                  <c:v>369</c:v>
                </c:pt>
                <c:pt idx="3455">
                  <c:v>257</c:v>
                </c:pt>
                <c:pt idx="3456">
                  <c:v>205</c:v>
                </c:pt>
                <c:pt idx="3457">
                  <c:v>680</c:v>
                </c:pt>
                <c:pt idx="3458">
                  <c:v>1002</c:v>
                </c:pt>
                <c:pt idx="3459">
                  <c:v>1081</c:v>
                </c:pt>
                <c:pt idx="3460">
                  <c:v>1095</c:v>
                </c:pt>
                <c:pt idx="3461">
                  <c:v>1101</c:v>
                </c:pt>
                <c:pt idx="3462">
                  <c:v>937</c:v>
                </c:pt>
                <c:pt idx="3463">
                  <c:v>372</c:v>
                </c:pt>
                <c:pt idx="3464">
                  <c:v>515</c:v>
                </c:pt>
                <c:pt idx="3465">
                  <c:v>614</c:v>
                </c:pt>
                <c:pt idx="3466">
                  <c:v>653</c:v>
                </c:pt>
                <c:pt idx="3467">
                  <c:v>574</c:v>
                </c:pt>
                <c:pt idx="3468">
                  <c:v>910</c:v>
                </c:pt>
                <c:pt idx="3469">
                  <c:v>499</c:v>
                </c:pt>
                <c:pt idx="3470">
                  <c:v>382</c:v>
                </c:pt>
                <c:pt idx="3471">
                  <c:v>1031</c:v>
                </c:pt>
                <c:pt idx="3472">
                  <c:v>955</c:v>
                </c:pt>
                <c:pt idx="3473">
                  <c:v>1000</c:v>
                </c:pt>
                <c:pt idx="3474">
                  <c:v>965</c:v>
                </c:pt>
                <c:pt idx="3475">
                  <c:v>858</c:v>
                </c:pt>
                <c:pt idx="3476">
                  <c:v>675</c:v>
                </c:pt>
                <c:pt idx="3477">
                  <c:v>423</c:v>
                </c:pt>
                <c:pt idx="3478">
                  <c:v>723</c:v>
                </c:pt>
                <c:pt idx="3479">
                  <c:v>845</c:v>
                </c:pt>
                <c:pt idx="3480">
                  <c:v>815</c:v>
                </c:pt>
                <c:pt idx="3481">
                  <c:v>788</c:v>
                </c:pt>
                <c:pt idx="3482">
                  <c:v>653</c:v>
                </c:pt>
                <c:pt idx="3483">
                  <c:v>537</c:v>
                </c:pt>
                <c:pt idx="3484">
                  <c:v>280</c:v>
                </c:pt>
                <c:pt idx="3485">
                  <c:v>672</c:v>
                </c:pt>
                <c:pt idx="3486">
                  <c:v>499</c:v>
                </c:pt>
                <c:pt idx="3487">
                  <c:v>678</c:v>
                </c:pt>
                <c:pt idx="3488">
                  <c:v>703</c:v>
                </c:pt>
                <c:pt idx="3489">
                  <c:v>647</c:v>
                </c:pt>
                <c:pt idx="3490">
                  <c:v>520</c:v>
                </c:pt>
                <c:pt idx="3491">
                  <c:v>278</c:v>
                </c:pt>
                <c:pt idx="3492">
                  <c:v>757</c:v>
                </c:pt>
                <c:pt idx="3493">
                  <c:v>735</c:v>
                </c:pt>
                <c:pt idx="3494">
                  <c:v>723</c:v>
                </c:pt>
                <c:pt idx="3495">
                  <c:v>708</c:v>
                </c:pt>
                <c:pt idx="3496">
                  <c:v>610</c:v>
                </c:pt>
                <c:pt idx="3497">
                  <c:v>418</c:v>
                </c:pt>
                <c:pt idx="3498">
                  <c:v>212</c:v>
                </c:pt>
                <c:pt idx="3499">
                  <c:v>564</c:v>
                </c:pt>
                <c:pt idx="3500">
                  <c:v>606</c:v>
                </c:pt>
                <c:pt idx="3501">
                  <c:v>394</c:v>
                </c:pt>
                <c:pt idx="3502">
                  <c:v>239</c:v>
                </c:pt>
                <c:pt idx="3503">
                  <c:v>277</c:v>
                </c:pt>
                <c:pt idx="3504">
                  <c:v>179</c:v>
                </c:pt>
                <c:pt idx="3505">
                  <c:v>57</c:v>
                </c:pt>
                <c:pt idx="3506">
                  <c:v>398</c:v>
                </c:pt>
                <c:pt idx="3507">
                  <c:v>509</c:v>
                </c:pt>
                <c:pt idx="3508">
                  <c:v>657</c:v>
                </c:pt>
                <c:pt idx="3509">
                  <c:v>749</c:v>
                </c:pt>
                <c:pt idx="3510">
                  <c:v>741</c:v>
                </c:pt>
                <c:pt idx="3511">
                  <c:v>524</c:v>
                </c:pt>
                <c:pt idx="3512">
                  <c:v>357</c:v>
                </c:pt>
                <c:pt idx="3513">
                  <c:v>708</c:v>
                </c:pt>
                <c:pt idx="3514">
                  <c:v>720</c:v>
                </c:pt>
                <c:pt idx="3515">
                  <c:v>704</c:v>
                </c:pt>
                <c:pt idx="3516">
                  <c:v>678</c:v>
                </c:pt>
                <c:pt idx="3517">
                  <c:v>639</c:v>
                </c:pt>
                <c:pt idx="3518">
                  <c:v>492</c:v>
                </c:pt>
                <c:pt idx="3519">
                  <c:v>371</c:v>
                </c:pt>
                <c:pt idx="3520">
                  <c:v>655</c:v>
                </c:pt>
                <c:pt idx="3521">
                  <c:v>414</c:v>
                </c:pt>
                <c:pt idx="3522">
                  <c:v>519</c:v>
                </c:pt>
                <c:pt idx="3523">
                  <c:v>664</c:v>
                </c:pt>
                <c:pt idx="3524">
                  <c:v>652</c:v>
                </c:pt>
                <c:pt idx="3525">
                  <c:v>499</c:v>
                </c:pt>
                <c:pt idx="3526">
                  <c:v>352</c:v>
                </c:pt>
                <c:pt idx="3527">
                  <c:v>636</c:v>
                </c:pt>
                <c:pt idx="3528">
                  <c:v>667</c:v>
                </c:pt>
                <c:pt idx="3529">
                  <c:v>652</c:v>
                </c:pt>
                <c:pt idx="3530">
                  <c:v>648</c:v>
                </c:pt>
                <c:pt idx="3531">
                  <c:v>649</c:v>
                </c:pt>
                <c:pt idx="3532">
                  <c:v>472</c:v>
                </c:pt>
                <c:pt idx="3533">
                  <c:v>358</c:v>
                </c:pt>
                <c:pt idx="3534">
                  <c:v>507</c:v>
                </c:pt>
                <c:pt idx="3535">
                  <c:v>530</c:v>
                </c:pt>
                <c:pt idx="3536">
                  <c:v>635</c:v>
                </c:pt>
                <c:pt idx="3537">
                  <c:v>621</c:v>
                </c:pt>
                <c:pt idx="3538">
                  <c:v>614</c:v>
                </c:pt>
                <c:pt idx="3539">
                  <c:v>469</c:v>
                </c:pt>
                <c:pt idx="3540">
                  <c:v>323</c:v>
                </c:pt>
                <c:pt idx="3541">
                  <c:v>621</c:v>
                </c:pt>
                <c:pt idx="3542">
                  <c:v>649</c:v>
                </c:pt>
                <c:pt idx="3543">
                  <c:v>622</c:v>
                </c:pt>
                <c:pt idx="3544">
                  <c:v>613</c:v>
                </c:pt>
                <c:pt idx="3545">
                  <c:v>598</c:v>
                </c:pt>
                <c:pt idx="3546">
                  <c:v>395</c:v>
                </c:pt>
                <c:pt idx="3547">
                  <c:v>268</c:v>
                </c:pt>
                <c:pt idx="3548">
                  <c:v>578</c:v>
                </c:pt>
                <c:pt idx="3549">
                  <c:v>589</c:v>
                </c:pt>
                <c:pt idx="3550">
                  <c:v>593</c:v>
                </c:pt>
                <c:pt idx="3551">
                  <c:v>580</c:v>
                </c:pt>
                <c:pt idx="3552">
                  <c:v>565</c:v>
                </c:pt>
                <c:pt idx="3553">
                  <c:v>359</c:v>
                </c:pt>
                <c:pt idx="3554">
                  <c:v>214</c:v>
                </c:pt>
                <c:pt idx="3555">
                  <c:v>576</c:v>
                </c:pt>
                <c:pt idx="3556">
                  <c:v>543</c:v>
                </c:pt>
                <c:pt idx="3557">
                  <c:v>552</c:v>
                </c:pt>
                <c:pt idx="3558">
                  <c:v>516</c:v>
                </c:pt>
                <c:pt idx="3559">
                  <c:v>476</c:v>
                </c:pt>
                <c:pt idx="3560">
                  <c:v>297</c:v>
                </c:pt>
                <c:pt idx="3561">
                  <c:v>121</c:v>
                </c:pt>
                <c:pt idx="3562">
                  <c:v>322</c:v>
                </c:pt>
                <c:pt idx="3563">
                  <c:v>518</c:v>
                </c:pt>
                <c:pt idx="3564">
                  <c:v>555</c:v>
                </c:pt>
                <c:pt idx="3565">
                  <c:v>533</c:v>
                </c:pt>
                <c:pt idx="3566">
                  <c:v>491</c:v>
                </c:pt>
                <c:pt idx="3567">
                  <c:v>293</c:v>
                </c:pt>
                <c:pt idx="3568">
                  <c:v>149</c:v>
                </c:pt>
                <c:pt idx="3569">
                  <c:v>493</c:v>
                </c:pt>
                <c:pt idx="3570">
                  <c:v>493</c:v>
                </c:pt>
                <c:pt idx="3571">
                  <c:v>512</c:v>
                </c:pt>
                <c:pt idx="3572">
                  <c:v>501</c:v>
                </c:pt>
                <c:pt idx="3573">
                  <c:v>490</c:v>
                </c:pt>
                <c:pt idx="3574">
                  <c:v>307</c:v>
                </c:pt>
                <c:pt idx="3575">
                  <c:v>155</c:v>
                </c:pt>
                <c:pt idx="3576">
                  <c:v>524</c:v>
                </c:pt>
                <c:pt idx="3577">
                  <c:v>570</c:v>
                </c:pt>
                <c:pt idx="3578">
                  <c:v>428</c:v>
                </c:pt>
                <c:pt idx="3579">
                  <c:v>449</c:v>
                </c:pt>
                <c:pt idx="3580">
                  <c:v>517</c:v>
                </c:pt>
                <c:pt idx="3581">
                  <c:v>393</c:v>
                </c:pt>
                <c:pt idx="3582">
                  <c:v>252</c:v>
                </c:pt>
                <c:pt idx="3583">
                  <c:v>582</c:v>
                </c:pt>
                <c:pt idx="3584">
                  <c:v>626</c:v>
                </c:pt>
                <c:pt idx="3585">
                  <c:v>579</c:v>
                </c:pt>
                <c:pt idx="3586">
                  <c:v>577</c:v>
                </c:pt>
                <c:pt idx="3587">
                  <c:v>584</c:v>
                </c:pt>
                <c:pt idx="3588">
                  <c:v>447</c:v>
                </c:pt>
                <c:pt idx="3589">
                  <c:v>293</c:v>
                </c:pt>
                <c:pt idx="3590">
                  <c:v>608</c:v>
                </c:pt>
                <c:pt idx="3591">
                  <c:v>307</c:v>
                </c:pt>
                <c:pt idx="3592">
                  <c:v>448</c:v>
                </c:pt>
                <c:pt idx="3593">
                  <c:v>624</c:v>
                </c:pt>
                <c:pt idx="3594">
                  <c:v>580</c:v>
                </c:pt>
                <c:pt idx="3595">
                  <c:v>486</c:v>
                </c:pt>
                <c:pt idx="3596">
                  <c:v>287</c:v>
                </c:pt>
                <c:pt idx="3597">
                  <c:v>667</c:v>
                </c:pt>
                <c:pt idx="3598">
                  <c:v>709</c:v>
                </c:pt>
                <c:pt idx="3599">
                  <c:v>741</c:v>
                </c:pt>
                <c:pt idx="3600">
                  <c:v>899</c:v>
                </c:pt>
                <c:pt idx="3601">
                  <c:v>401</c:v>
                </c:pt>
                <c:pt idx="3602">
                  <c:v>260</c:v>
                </c:pt>
                <c:pt idx="3603">
                  <c:v>110</c:v>
                </c:pt>
                <c:pt idx="3604">
                  <c:v>567</c:v>
                </c:pt>
                <c:pt idx="3605">
                  <c:v>671</c:v>
                </c:pt>
                <c:pt idx="3606">
                  <c:v>780</c:v>
                </c:pt>
                <c:pt idx="3607">
                  <c:v>790</c:v>
                </c:pt>
                <c:pt idx="3608">
                  <c:v>898</c:v>
                </c:pt>
                <c:pt idx="3609">
                  <c:v>685</c:v>
                </c:pt>
                <c:pt idx="3610">
                  <c:v>61</c:v>
                </c:pt>
                <c:pt idx="3611">
                  <c:v>720</c:v>
                </c:pt>
                <c:pt idx="3612">
                  <c:v>837</c:v>
                </c:pt>
                <c:pt idx="3613">
                  <c:v>925</c:v>
                </c:pt>
                <c:pt idx="3614">
                  <c:v>991</c:v>
                </c:pt>
                <c:pt idx="3615">
                  <c:v>996</c:v>
                </c:pt>
                <c:pt idx="3616">
                  <c:v>807</c:v>
                </c:pt>
                <c:pt idx="3617">
                  <c:v>565</c:v>
                </c:pt>
                <c:pt idx="3618">
                  <c:v>915</c:v>
                </c:pt>
                <c:pt idx="3619">
                  <c:v>788</c:v>
                </c:pt>
                <c:pt idx="3620">
                  <c:v>1089</c:v>
                </c:pt>
                <c:pt idx="3621">
                  <c:v>1132</c:v>
                </c:pt>
                <c:pt idx="3622">
                  <c:v>1078</c:v>
                </c:pt>
                <c:pt idx="3623">
                  <c:v>899</c:v>
                </c:pt>
                <c:pt idx="3624">
                  <c:v>381</c:v>
                </c:pt>
                <c:pt idx="3625">
                  <c:v>999</c:v>
                </c:pt>
                <c:pt idx="3626">
                  <c:v>1153</c:v>
                </c:pt>
                <c:pt idx="3627">
                  <c:v>1120</c:v>
                </c:pt>
                <c:pt idx="3628">
                  <c:v>1162</c:v>
                </c:pt>
                <c:pt idx="3629">
                  <c:v>1121</c:v>
                </c:pt>
                <c:pt idx="3630">
                  <c:v>984</c:v>
                </c:pt>
                <c:pt idx="3631">
                  <c:v>622</c:v>
                </c:pt>
                <c:pt idx="3632">
                  <c:v>1182</c:v>
                </c:pt>
                <c:pt idx="3633">
                  <c:v>1251</c:v>
                </c:pt>
                <c:pt idx="3634">
                  <c:v>1273</c:v>
                </c:pt>
                <c:pt idx="3635">
                  <c:v>1248</c:v>
                </c:pt>
                <c:pt idx="3636">
                  <c:v>599</c:v>
                </c:pt>
                <c:pt idx="3637">
                  <c:v>134</c:v>
                </c:pt>
                <c:pt idx="3638">
                  <c:v>33</c:v>
                </c:pt>
                <c:pt idx="3639">
                  <c:v>53</c:v>
                </c:pt>
                <c:pt idx="3640">
                  <c:v>347</c:v>
                </c:pt>
                <c:pt idx="3641">
                  <c:v>384</c:v>
                </c:pt>
                <c:pt idx="3642">
                  <c:v>655</c:v>
                </c:pt>
                <c:pt idx="3643">
                  <c:v>758</c:v>
                </c:pt>
                <c:pt idx="3644">
                  <c:v>652</c:v>
                </c:pt>
                <c:pt idx="3645">
                  <c:v>444</c:v>
                </c:pt>
                <c:pt idx="3646">
                  <c:v>1048</c:v>
                </c:pt>
                <c:pt idx="3647">
                  <c:v>1130</c:v>
                </c:pt>
                <c:pt idx="3648">
                  <c:v>1184</c:v>
                </c:pt>
                <c:pt idx="3649">
                  <c:v>1126</c:v>
                </c:pt>
                <c:pt idx="3650">
                  <c:v>1132</c:v>
                </c:pt>
                <c:pt idx="3651">
                  <c:v>920</c:v>
                </c:pt>
                <c:pt idx="3652">
                  <c:v>528</c:v>
                </c:pt>
                <c:pt idx="3653">
                  <c:v>1092</c:v>
                </c:pt>
                <c:pt idx="3654">
                  <c:v>1158</c:v>
                </c:pt>
                <c:pt idx="3655">
                  <c:v>1162</c:v>
                </c:pt>
                <c:pt idx="3656">
                  <c:v>1189</c:v>
                </c:pt>
                <c:pt idx="3657">
                  <c:v>1164</c:v>
                </c:pt>
                <c:pt idx="3658">
                  <c:v>970</c:v>
                </c:pt>
                <c:pt idx="3659">
                  <c:v>565</c:v>
                </c:pt>
                <c:pt idx="3660">
                  <c:v>556</c:v>
                </c:pt>
                <c:pt idx="3661">
                  <c:v>279</c:v>
                </c:pt>
                <c:pt idx="3662">
                  <c:v>247</c:v>
                </c:pt>
                <c:pt idx="3663">
                  <c:v>311</c:v>
                </c:pt>
                <c:pt idx="3664">
                  <c:v>312</c:v>
                </c:pt>
                <c:pt idx="3665">
                  <c:v>152</c:v>
                </c:pt>
                <c:pt idx="3666">
                  <c:v>69</c:v>
                </c:pt>
                <c:pt idx="3667">
                  <c:v>488</c:v>
                </c:pt>
                <c:pt idx="3668">
                  <c:v>650</c:v>
                </c:pt>
                <c:pt idx="3669">
                  <c:v>592</c:v>
                </c:pt>
                <c:pt idx="3670">
                  <c:v>567</c:v>
                </c:pt>
                <c:pt idx="3671">
                  <c:v>701</c:v>
                </c:pt>
                <c:pt idx="3672">
                  <c:v>352</c:v>
                </c:pt>
                <c:pt idx="3673">
                  <c:v>225</c:v>
                </c:pt>
                <c:pt idx="3674">
                  <c:v>399</c:v>
                </c:pt>
                <c:pt idx="3675">
                  <c:v>276</c:v>
                </c:pt>
                <c:pt idx="3676">
                  <c:v>84</c:v>
                </c:pt>
                <c:pt idx="3677">
                  <c:v>310</c:v>
                </c:pt>
                <c:pt idx="3678">
                  <c:v>348</c:v>
                </c:pt>
                <c:pt idx="3679">
                  <c:v>269</c:v>
                </c:pt>
                <c:pt idx="3680">
                  <c:v>133</c:v>
                </c:pt>
                <c:pt idx="3681">
                  <c:v>490</c:v>
                </c:pt>
                <c:pt idx="3682">
                  <c:v>551</c:v>
                </c:pt>
                <c:pt idx="3683">
                  <c:v>614</c:v>
                </c:pt>
                <c:pt idx="3684">
                  <c:v>722</c:v>
                </c:pt>
                <c:pt idx="3685">
                  <c:v>815</c:v>
                </c:pt>
                <c:pt idx="3686">
                  <c:v>740</c:v>
                </c:pt>
                <c:pt idx="3687">
                  <c:v>507</c:v>
                </c:pt>
                <c:pt idx="3688">
                  <c:v>850</c:v>
                </c:pt>
                <c:pt idx="3689">
                  <c:v>601</c:v>
                </c:pt>
                <c:pt idx="3690">
                  <c:v>603</c:v>
                </c:pt>
                <c:pt idx="3691">
                  <c:v>362</c:v>
                </c:pt>
                <c:pt idx="3692">
                  <c:v>146</c:v>
                </c:pt>
                <c:pt idx="3693">
                  <c:v>12</c:v>
                </c:pt>
                <c:pt idx="3694">
                  <c:v>33</c:v>
                </c:pt>
                <c:pt idx="3695">
                  <c:v>159</c:v>
                </c:pt>
                <c:pt idx="3696">
                  <c:v>203</c:v>
                </c:pt>
                <c:pt idx="3697">
                  <c:v>236</c:v>
                </c:pt>
                <c:pt idx="3698">
                  <c:v>266</c:v>
                </c:pt>
                <c:pt idx="3699">
                  <c:v>206</c:v>
                </c:pt>
                <c:pt idx="3700">
                  <c:v>43</c:v>
                </c:pt>
                <c:pt idx="3701">
                  <c:v>153</c:v>
                </c:pt>
                <c:pt idx="3702">
                  <c:v>497</c:v>
                </c:pt>
                <c:pt idx="3703">
                  <c:v>356</c:v>
                </c:pt>
                <c:pt idx="3704">
                  <c:v>183</c:v>
                </c:pt>
                <c:pt idx="3705">
                  <c:v>46</c:v>
                </c:pt>
                <c:pt idx="3706">
                  <c:v>206</c:v>
                </c:pt>
                <c:pt idx="3707">
                  <c:v>169</c:v>
                </c:pt>
                <c:pt idx="3708">
                  <c:v>65</c:v>
                </c:pt>
                <c:pt idx="3709">
                  <c:v>413</c:v>
                </c:pt>
                <c:pt idx="3710">
                  <c:v>464</c:v>
                </c:pt>
                <c:pt idx="3711">
                  <c:v>552</c:v>
                </c:pt>
                <c:pt idx="3712">
                  <c:v>661</c:v>
                </c:pt>
                <c:pt idx="3713">
                  <c:v>674</c:v>
                </c:pt>
                <c:pt idx="3714">
                  <c:v>513</c:v>
                </c:pt>
                <c:pt idx="3715">
                  <c:v>249</c:v>
                </c:pt>
                <c:pt idx="3716">
                  <c:v>730</c:v>
                </c:pt>
                <c:pt idx="3717">
                  <c:v>764</c:v>
                </c:pt>
                <c:pt idx="3718">
                  <c:v>798</c:v>
                </c:pt>
                <c:pt idx="3719">
                  <c:v>717</c:v>
                </c:pt>
                <c:pt idx="3720">
                  <c:v>687</c:v>
                </c:pt>
                <c:pt idx="3721">
                  <c:v>480</c:v>
                </c:pt>
                <c:pt idx="3722">
                  <c:v>193</c:v>
                </c:pt>
                <c:pt idx="3723">
                  <c:v>777</c:v>
                </c:pt>
                <c:pt idx="3724">
                  <c:v>793</c:v>
                </c:pt>
                <c:pt idx="3725">
                  <c:v>801</c:v>
                </c:pt>
                <c:pt idx="3726">
                  <c:v>819</c:v>
                </c:pt>
                <c:pt idx="3727">
                  <c:v>767</c:v>
                </c:pt>
                <c:pt idx="3728">
                  <c:v>595</c:v>
                </c:pt>
                <c:pt idx="3729">
                  <c:v>248</c:v>
                </c:pt>
                <c:pt idx="3730">
                  <c:v>816</c:v>
                </c:pt>
                <c:pt idx="3731">
                  <c:v>777</c:v>
                </c:pt>
                <c:pt idx="3732">
                  <c:v>866</c:v>
                </c:pt>
                <c:pt idx="3733">
                  <c:v>896</c:v>
                </c:pt>
                <c:pt idx="3734">
                  <c:v>880</c:v>
                </c:pt>
                <c:pt idx="3735">
                  <c:v>587</c:v>
                </c:pt>
                <c:pt idx="3736">
                  <c:v>217</c:v>
                </c:pt>
                <c:pt idx="3737">
                  <c:v>914</c:v>
                </c:pt>
                <c:pt idx="3738">
                  <c:v>941</c:v>
                </c:pt>
                <c:pt idx="3739">
                  <c:v>1003</c:v>
                </c:pt>
                <c:pt idx="3740">
                  <c:v>1024</c:v>
                </c:pt>
                <c:pt idx="3741">
                  <c:v>932</c:v>
                </c:pt>
                <c:pt idx="3742">
                  <c:v>656</c:v>
                </c:pt>
                <c:pt idx="3743">
                  <c:v>180</c:v>
                </c:pt>
                <c:pt idx="3744">
                  <c:v>607</c:v>
                </c:pt>
                <c:pt idx="3745">
                  <c:v>731</c:v>
                </c:pt>
                <c:pt idx="3746">
                  <c:v>783</c:v>
                </c:pt>
                <c:pt idx="3747">
                  <c:v>776</c:v>
                </c:pt>
                <c:pt idx="3748">
                  <c:v>754</c:v>
                </c:pt>
                <c:pt idx="3749">
                  <c:v>477</c:v>
                </c:pt>
                <c:pt idx="3750">
                  <c:v>208</c:v>
                </c:pt>
                <c:pt idx="3751">
                  <c:v>803</c:v>
                </c:pt>
                <c:pt idx="3752">
                  <c:v>877</c:v>
                </c:pt>
                <c:pt idx="3753">
                  <c:v>838</c:v>
                </c:pt>
                <c:pt idx="3754">
                  <c:v>888</c:v>
                </c:pt>
                <c:pt idx="3755">
                  <c:v>761</c:v>
                </c:pt>
                <c:pt idx="3756">
                  <c:v>481</c:v>
                </c:pt>
                <c:pt idx="3757">
                  <c:v>209</c:v>
                </c:pt>
                <c:pt idx="3758">
                  <c:v>950</c:v>
                </c:pt>
                <c:pt idx="3759">
                  <c:v>1051</c:v>
                </c:pt>
                <c:pt idx="3760">
                  <c:v>1005</c:v>
                </c:pt>
                <c:pt idx="3761">
                  <c:v>339</c:v>
                </c:pt>
                <c:pt idx="3762">
                  <c:v>352</c:v>
                </c:pt>
                <c:pt idx="3763">
                  <c:v>259</c:v>
                </c:pt>
                <c:pt idx="3764">
                  <c:v>122</c:v>
                </c:pt>
                <c:pt idx="3765">
                  <c:v>626</c:v>
                </c:pt>
                <c:pt idx="3766">
                  <c:v>574</c:v>
                </c:pt>
                <c:pt idx="3767">
                  <c:v>666</c:v>
                </c:pt>
                <c:pt idx="3768">
                  <c:v>686</c:v>
                </c:pt>
                <c:pt idx="3769">
                  <c:v>438</c:v>
                </c:pt>
                <c:pt idx="3770">
                  <c:v>336</c:v>
                </c:pt>
                <c:pt idx="3771">
                  <c:v>53</c:v>
                </c:pt>
                <c:pt idx="3772">
                  <c:v>261</c:v>
                </c:pt>
                <c:pt idx="3773">
                  <c:v>337</c:v>
                </c:pt>
                <c:pt idx="3774">
                  <c:v>416</c:v>
                </c:pt>
                <c:pt idx="3775">
                  <c:v>427</c:v>
                </c:pt>
                <c:pt idx="3776">
                  <c:v>722</c:v>
                </c:pt>
                <c:pt idx="3777">
                  <c:v>641</c:v>
                </c:pt>
                <c:pt idx="3778">
                  <c:v>268</c:v>
                </c:pt>
                <c:pt idx="3779">
                  <c:v>607</c:v>
                </c:pt>
                <c:pt idx="3780">
                  <c:v>430</c:v>
                </c:pt>
                <c:pt idx="3781">
                  <c:v>572</c:v>
                </c:pt>
                <c:pt idx="3782">
                  <c:v>699</c:v>
                </c:pt>
                <c:pt idx="3783">
                  <c:v>590</c:v>
                </c:pt>
                <c:pt idx="3784">
                  <c:v>598</c:v>
                </c:pt>
                <c:pt idx="3785">
                  <c:v>488</c:v>
                </c:pt>
                <c:pt idx="3786">
                  <c:v>1141</c:v>
                </c:pt>
                <c:pt idx="3787">
                  <c:v>736</c:v>
                </c:pt>
                <c:pt idx="3788">
                  <c:v>521</c:v>
                </c:pt>
                <c:pt idx="3789">
                  <c:v>593</c:v>
                </c:pt>
                <c:pt idx="3790">
                  <c:v>650</c:v>
                </c:pt>
                <c:pt idx="3791">
                  <c:v>545</c:v>
                </c:pt>
                <c:pt idx="3792">
                  <c:v>270</c:v>
                </c:pt>
                <c:pt idx="3793">
                  <c:v>936</c:v>
                </c:pt>
                <c:pt idx="3794">
                  <c:v>1098</c:v>
                </c:pt>
                <c:pt idx="3795">
                  <c:v>1353</c:v>
                </c:pt>
                <c:pt idx="3796">
                  <c:v>1274</c:v>
                </c:pt>
                <c:pt idx="3797">
                  <c:v>1147</c:v>
                </c:pt>
                <c:pt idx="3798">
                  <c:v>987</c:v>
                </c:pt>
                <c:pt idx="3799">
                  <c:v>648</c:v>
                </c:pt>
                <c:pt idx="3800">
                  <c:v>1006</c:v>
                </c:pt>
                <c:pt idx="3801">
                  <c:v>496</c:v>
                </c:pt>
                <c:pt idx="3802">
                  <c:v>746</c:v>
                </c:pt>
                <c:pt idx="3803">
                  <c:v>823</c:v>
                </c:pt>
                <c:pt idx="3804">
                  <c:v>789</c:v>
                </c:pt>
                <c:pt idx="3805">
                  <c:v>1063</c:v>
                </c:pt>
                <c:pt idx="3806">
                  <c:v>733</c:v>
                </c:pt>
                <c:pt idx="3807">
                  <c:v>1373</c:v>
                </c:pt>
                <c:pt idx="3808">
                  <c:v>988</c:v>
                </c:pt>
                <c:pt idx="3809">
                  <c:v>865</c:v>
                </c:pt>
                <c:pt idx="3810">
                  <c:v>1186</c:v>
                </c:pt>
                <c:pt idx="3811">
                  <c:v>357</c:v>
                </c:pt>
                <c:pt idx="3812">
                  <c:v>99</c:v>
                </c:pt>
                <c:pt idx="3813">
                  <c:v>104</c:v>
                </c:pt>
                <c:pt idx="3814">
                  <c:v>768</c:v>
                </c:pt>
                <c:pt idx="3815">
                  <c:v>1024</c:v>
                </c:pt>
                <c:pt idx="3816">
                  <c:v>640</c:v>
                </c:pt>
                <c:pt idx="3817">
                  <c:v>673</c:v>
                </c:pt>
                <c:pt idx="3818">
                  <c:v>1006</c:v>
                </c:pt>
                <c:pt idx="3819">
                  <c:v>943</c:v>
                </c:pt>
                <c:pt idx="3820">
                  <c:v>626</c:v>
                </c:pt>
                <c:pt idx="3821">
                  <c:v>694</c:v>
                </c:pt>
                <c:pt idx="3822">
                  <c:v>994</c:v>
                </c:pt>
                <c:pt idx="3823">
                  <c:v>1252</c:v>
                </c:pt>
                <c:pt idx="3824">
                  <c:v>1289</c:v>
                </c:pt>
                <c:pt idx="3825">
                  <c:v>1259</c:v>
                </c:pt>
                <c:pt idx="3826">
                  <c:v>982</c:v>
                </c:pt>
                <c:pt idx="3827">
                  <c:v>642</c:v>
                </c:pt>
                <c:pt idx="3828">
                  <c:v>1234</c:v>
                </c:pt>
                <c:pt idx="3829">
                  <c:v>1235</c:v>
                </c:pt>
                <c:pt idx="3830">
                  <c:v>1205</c:v>
                </c:pt>
                <c:pt idx="3831">
                  <c:v>1140</c:v>
                </c:pt>
                <c:pt idx="3832">
                  <c:v>1058</c:v>
                </c:pt>
                <c:pt idx="3833">
                  <c:v>630</c:v>
                </c:pt>
                <c:pt idx="3834">
                  <c:v>225</c:v>
                </c:pt>
                <c:pt idx="3835">
                  <c:v>1047</c:v>
                </c:pt>
                <c:pt idx="3836">
                  <c:v>1175</c:v>
                </c:pt>
                <c:pt idx="3837">
                  <c:v>1197</c:v>
                </c:pt>
                <c:pt idx="3838">
                  <c:v>1090</c:v>
                </c:pt>
                <c:pt idx="3839">
                  <c:v>986</c:v>
                </c:pt>
                <c:pt idx="3840">
                  <c:v>712</c:v>
                </c:pt>
                <c:pt idx="3841">
                  <c:v>353</c:v>
                </c:pt>
                <c:pt idx="3842">
                  <c:v>934</c:v>
                </c:pt>
                <c:pt idx="3843">
                  <c:v>979</c:v>
                </c:pt>
                <c:pt idx="3844">
                  <c:v>943</c:v>
                </c:pt>
                <c:pt idx="3845">
                  <c:v>967</c:v>
                </c:pt>
                <c:pt idx="3846">
                  <c:v>881</c:v>
                </c:pt>
                <c:pt idx="3847">
                  <c:v>667</c:v>
                </c:pt>
                <c:pt idx="3848">
                  <c:v>327</c:v>
                </c:pt>
                <c:pt idx="3849">
                  <c:v>763</c:v>
                </c:pt>
                <c:pt idx="3850">
                  <c:v>849</c:v>
                </c:pt>
                <c:pt idx="3851">
                  <c:v>748</c:v>
                </c:pt>
                <c:pt idx="3852">
                  <c:v>800</c:v>
                </c:pt>
                <c:pt idx="3853">
                  <c:v>739</c:v>
                </c:pt>
                <c:pt idx="3854">
                  <c:v>471</c:v>
                </c:pt>
                <c:pt idx="3855">
                  <c:v>222</c:v>
                </c:pt>
                <c:pt idx="3856">
                  <c:v>697</c:v>
                </c:pt>
                <c:pt idx="3857">
                  <c:v>757</c:v>
                </c:pt>
                <c:pt idx="3858">
                  <c:v>560</c:v>
                </c:pt>
                <c:pt idx="3859">
                  <c:v>772</c:v>
                </c:pt>
                <c:pt idx="3860">
                  <c:v>710</c:v>
                </c:pt>
                <c:pt idx="3861">
                  <c:v>437</c:v>
                </c:pt>
                <c:pt idx="3862">
                  <c:v>246</c:v>
                </c:pt>
                <c:pt idx="3863">
                  <c:v>692</c:v>
                </c:pt>
                <c:pt idx="3864">
                  <c:v>727</c:v>
                </c:pt>
                <c:pt idx="3865">
                  <c:v>750</c:v>
                </c:pt>
                <c:pt idx="3866">
                  <c:v>513</c:v>
                </c:pt>
                <c:pt idx="3867">
                  <c:v>660</c:v>
                </c:pt>
                <c:pt idx="3868">
                  <c:v>463</c:v>
                </c:pt>
                <c:pt idx="3869">
                  <c:v>310</c:v>
                </c:pt>
                <c:pt idx="3870">
                  <c:v>678</c:v>
                </c:pt>
                <c:pt idx="3871">
                  <c:v>789</c:v>
                </c:pt>
                <c:pt idx="3872">
                  <c:v>743</c:v>
                </c:pt>
                <c:pt idx="3873">
                  <c:v>557</c:v>
                </c:pt>
                <c:pt idx="3874">
                  <c:v>624</c:v>
                </c:pt>
                <c:pt idx="3875">
                  <c:v>499</c:v>
                </c:pt>
                <c:pt idx="3876">
                  <c:v>344</c:v>
                </c:pt>
                <c:pt idx="3877">
                  <c:v>731</c:v>
                </c:pt>
                <c:pt idx="3878">
                  <c:v>742</c:v>
                </c:pt>
                <c:pt idx="3879">
                  <c:v>667</c:v>
                </c:pt>
                <c:pt idx="3880">
                  <c:v>698</c:v>
                </c:pt>
                <c:pt idx="3881">
                  <c:v>662</c:v>
                </c:pt>
                <c:pt idx="3882">
                  <c:v>508</c:v>
                </c:pt>
                <c:pt idx="3883">
                  <c:v>369</c:v>
                </c:pt>
                <c:pt idx="3884">
                  <c:v>666</c:v>
                </c:pt>
                <c:pt idx="3885">
                  <c:v>687</c:v>
                </c:pt>
                <c:pt idx="3886">
                  <c:v>662</c:v>
                </c:pt>
                <c:pt idx="3887">
                  <c:v>668</c:v>
                </c:pt>
                <c:pt idx="3888">
                  <c:v>690</c:v>
                </c:pt>
                <c:pt idx="3889">
                  <c:v>526</c:v>
                </c:pt>
                <c:pt idx="3890">
                  <c:v>370</c:v>
                </c:pt>
                <c:pt idx="3891">
                  <c:v>658</c:v>
                </c:pt>
                <c:pt idx="3892">
                  <c:v>653</c:v>
                </c:pt>
                <c:pt idx="3893">
                  <c:v>634</c:v>
                </c:pt>
                <c:pt idx="3894">
                  <c:v>649</c:v>
                </c:pt>
                <c:pt idx="3895">
                  <c:v>639</c:v>
                </c:pt>
                <c:pt idx="3896">
                  <c:v>433</c:v>
                </c:pt>
                <c:pt idx="3897">
                  <c:v>237</c:v>
                </c:pt>
                <c:pt idx="3898">
                  <c:v>534</c:v>
                </c:pt>
                <c:pt idx="3899">
                  <c:v>598</c:v>
                </c:pt>
                <c:pt idx="3900">
                  <c:v>638</c:v>
                </c:pt>
                <c:pt idx="3901">
                  <c:v>628</c:v>
                </c:pt>
                <c:pt idx="3902">
                  <c:v>570</c:v>
                </c:pt>
                <c:pt idx="3903">
                  <c:v>414</c:v>
                </c:pt>
                <c:pt idx="3904">
                  <c:v>239</c:v>
                </c:pt>
                <c:pt idx="3905">
                  <c:v>575</c:v>
                </c:pt>
                <c:pt idx="3906">
                  <c:v>597</c:v>
                </c:pt>
                <c:pt idx="3907">
                  <c:v>611</c:v>
                </c:pt>
                <c:pt idx="3908">
                  <c:v>629</c:v>
                </c:pt>
                <c:pt idx="3909">
                  <c:v>569</c:v>
                </c:pt>
                <c:pt idx="3910">
                  <c:v>359</c:v>
                </c:pt>
                <c:pt idx="3911">
                  <c:v>185</c:v>
                </c:pt>
                <c:pt idx="3912">
                  <c:v>508</c:v>
                </c:pt>
                <c:pt idx="3913">
                  <c:v>531</c:v>
                </c:pt>
                <c:pt idx="3914">
                  <c:v>527</c:v>
                </c:pt>
                <c:pt idx="3915">
                  <c:v>563</c:v>
                </c:pt>
                <c:pt idx="3916">
                  <c:v>499</c:v>
                </c:pt>
                <c:pt idx="3917">
                  <c:v>303</c:v>
                </c:pt>
                <c:pt idx="3918">
                  <c:v>165</c:v>
                </c:pt>
                <c:pt idx="3919">
                  <c:v>503</c:v>
                </c:pt>
                <c:pt idx="3920">
                  <c:v>509</c:v>
                </c:pt>
                <c:pt idx="3921">
                  <c:v>494</c:v>
                </c:pt>
                <c:pt idx="3922">
                  <c:v>485</c:v>
                </c:pt>
                <c:pt idx="3923">
                  <c:v>504</c:v>
                </c:pt>
                <c:pt idx="3924">
                  <c:v>281</c:v>
                </c:pt>
                <c:pt idx="3925">
                  <c:v>121</c:v>
                </c:pt>
                <c:pt idx="3926">
                  <c:v>160</c:v>
                </c:pt>
                <c:pt idx="3927">
                  <c:v>438</c:v>
                </c:pt>
                <c:pt idx="3928">
                  <c:v>481</c:v>
                </c:pt>
                <c:pt idx="3929">
                  <c:v>522</c:v>
                </c:pt>
                <c:pt idx="3930">
                  <c:v>494</c:v>
                </c:pt>
                <c:pt idx="3931">
                  <c:v>283</c:v>
                </c:pt>
                <c:pt idx="3932">
                  <c:v>129</c:v>
                </c:pt>
                <c:pt idx="3933">
                  <c:v>529</c:v>
                </c:pt>
                <c:pt idx="3934">
                  <c:v>507</c:v>
                </c:pt>
                <c:pt idx="3935">
                  <c:v>494</c:v>
                </c:pt>
                <c:pt idx="3936">
                  <c:v>483</c:v>
                </c:pt>
                <c:pt idx="3937">
                  <c:v>466</c:v>
                </c:pt>
                <c:pt idx="3938">
                  <c:v>284</c:v>
                </c:pt>
                <c:pt idx="3939">
                  <c:v>145</c:v>
                </c:pt>
                <c:pt idx="3940">
                  <c:v>439</c:v>
                </c:pt>
                <c:pt idx="3941">
                  <c:v>578</c:v>
                </c:pt>
                <c:pt idx="3942">
                  <c:v>604</c:v>
                </c:pt>
                <c:pt idx="3943">
                  <c:v>565</c:v>
                </c:pt>
                <c:pt idx="3944">
                  <c:v>523</c:v>
                </c:pt>
                <c:pt idx="3945">
                  <c:v>312</c:v>
                </c:pt>
                <c:pt idx="3946">
                  <c:v>151</c:v>
                </c:pt>
                <c:pt idx="3947">
                  <c:v>528</c:v>
                </c:pt>
                <c:pt idx="3948">
                  <c:v>562</c:v>
                </c:pt>
                <c:pt idx="3949">
                  <c:v>548</c:v>
                </c:pt>
                <c:pt idx="3950">
                  <c:v>531</c:v>
                </c:pt>
                <c:pt idx="3951">
                  <c:v>554</c:v>
                </c:pt>
                <c:pt idx="3952">
                  <c:v>368</c:v>
                </c:pt>
                <c:pt idx="3953">
                  <c:v>210</c:v>
                </c:pt>
                <c:pt idx="3954">
                  <c:v>513</c:v>
                </c:pt>
                <c:pt idx="3955">
                  <c:v>431</c:v>
                </c:pt>
                <c:pt idx="3956">
                  <c:v>462</c:v>
                </c:pt>
                <c:pt idx="3957">
                  <c:v>569</c:v>
                </c:pt>
                <c:pt idx="3958">
                  <c:v>680</c:v>
                </c:pt>
                <c:pt idx="3959">
                  <c:v>528</c:v>
                </c:pt>
                <c:pt idx="3960">
                  <c:v>324</c:v>
                </c:pt>
                <c:pt idx="3961">
                  <c:v>777</c:v>
                </c:pt>
                <c:pt idx="3962">
                  <c:v>891</c:v>
                </c:pt>
                <c:pt idx="3963">
                  <c:v>831</c:v>
                </c:pt>
                <c:pt idx="3964">
                  <c:v>858</c:v>
                </c:pt>
                <c:pt idx="3965">
                  <c:v>774</c:v>
                </c:pt>
                <c:pt idx="3966">
                  <c:v>547</c:v>
                </c:pt>
                <c:pt idx="3967">
                  <c:v>295</c:v>
                </c:pt>
                <c:pt idx="3968">
                  <c:v>758</c:v>
                </c:pt>
                <c:pt idx="3969">
                  <c:v>778</c:v>
                </c:pt>
                <c:pt idx="3970">
                  <c:v>756</c:v>
                </c:pt>
                <c:pt idx="3971">
                  <c:v>637</c:v>
                </c:pt>
                <c:pt idx="3972">
                  <c:v>691</c:v>
                </c:pt>
                <c:pt idx="3973">
                  <c:v>474</c:v>
                </c:pt>
                <c:pt idx="3974">
                  <c:v>242</c:v>
                </c:pt>
                <c:pt idx="3975">
                  <c:v>782</c:v>
                </c:pt>
                <c:pt idx="3976">
                  <c:v>824</c:v>
                </c:pt>
                <c:pt idx="3977">
                  <c:v>811</c:v>
                </c:pt>
                <c:pt idx="3978">
                  <c:v>807</c:v>
                </c:pt>
                <c:pt idx="3979">
                  <c:v>834</c:v>
                </c:pt>
                <c:pt idx="3980">
                  <c:v>630</c:v>
                </c:pt>
                <c:pt idx="3981">
                  <c:v>320</c:v>
                </c:pt>
                <c:pt idx="3982">
                  <c:v>773</c:v>
                </c:pt>
                <c:pt idx="3983">
                  <c:v>823</c:v>
                </c:pt>
                <c:pt idx="3984">
                  <c:v>616</c:v>
                </c:pt>
                <c:pt idx="3985">
                  <c:v>982</c:v>
                </c:pt>
                <c:pt idx="3986">
                  <c:v>1031</c:v>
                </c:pt>
                <c:pt idx="3987">
                  <c:v>874</c:v>
                </c:pt>
                <c:pt idx="3988">
                  <c:v>558</c:v>
                </c:pt>
                <c:pt idx="3989">
                  <c:v>797</c:v>
                </c:pt>
                <c:pt idx="3990">
                  <c:v>1131</c:v>
                </c:pt>
                <c:pt idx="3991">
                  <c:v>1031</c:v>
                </c:pt>
                <c:pt idx="3992">
                  <c:v>386</c:v>
                </c:pt>
                <c:pt idx="3993">
                  <c:v>375</c:v>
                </c:pt>
                <c:pt idx="3994">
                  <c:v>269</c:v>
                </c:pt>
                <c:pt idx="3995">
                  <c:v>108</c:v>
                </c:pt>
                <c:pt idx="3996">
                  <c:v>633</c:v>
                </c:pt>
                <c:pt idx="3997">
                  <c:v>763</c:v>
                </c:pt>
                <c:pt idx="3998">
                  <c:v>1013</c:v>
                </c:pt>
                <c:pt idx="3999">
                  <c:v>1210</c:v>
                </c:pt>
                <c:pt idx="4000">
                  <c:v>1330</c:v>
                </c:pt>
                <c:pt idx="4001">
                  <c:v>1190</c:v>
                </c:pt>
                <c:pt idx="4002">
                  <c:v>219</c:v>
                </c:pt>
                <c:pt idx="4003">
                  <c:v>414</c:v>
                </c:pt>
                <c:pt idx="4004">
                  <c:v>221</c:v>
                </c:pt>
                <c:pt idx="4005">
                  <c:v>887</c:v>
                </c:pt>
                <c:pt idx="4006">
                  <c:v>588</c:v>
                </c:pt>
                <c:pt idx="4007">
                  <c:v>1070</c:v>
                </c:pt>
                <c:pt idx="4008">
                  <c:v>1191</c:v>
                </c:pt>
                <c:pt idx="4009">
                  <c:v>1021</c:v>
                </c:pt>
                <c:pt idx="4010">
                  <c:v>1421</c:v>
                </c:pt>
                <c:pt idx="4011">
                  <c:v>981</c:v>
                </c:pt>
                <c:pt idx="4012">
                  <c:v>710</c:v>
                </c:pt>
                <c:pt idx="4013">
                  <c:v>1223</c:v>
                </c:pt>
                <c:pt idx="4014">
                  <c:v>1475</c:v>
                </c:pt>
                <c:pt idx="4015">
                  <c:v>1395</c:v>
                </c:pt>
                <c:pt idx="4016">
                  <c:v>1199</c:v>
                </c:pt>
                <c:pt idx="4017">
                  <c:v>1192</c:v>
                </c:pt>
                <c:pt idx="4018">
                  <c:v>703</c:v>
                </c:pt>
                <c:pt idx="4019">
                  <c:v>717</c:v>
                </c:pt>
                <c:pt idx="4020">
                  <c:v>676</c:v>
                </c:pt>
                <c:pt idx="4021">
                  <c:v>936</c:v>
                </c:pt>
                <c:pt idx="4022">
                  <c:v>1078</c:v>
                </c:pt>
                <c:pt idx="4023">
                  <c:v>806</c:v>
                </c:pt>
                <c:pt idx="4024">
                  <c:v>384</c:v>
                </c:pt>
                <c:pt idx="4025">
                  <c:v>353</c:v>
                </c:pt>
                <c:pt idx="4026">
                  <c:v>386</c:v>
                </c:pt>
                <c:pt idx="4027">
                  <c:v>299</c:v>
                </c:pt>
                <c:pt idx="4028">
                  <c:v>430</c:v>
                </c:pt>
                <c:pt idx="4029">
                  <c:v>493</c:v>
                </c:pt>
                <c:pt idx="4030">
                  <c:v>320</c:v>
                </c:pt>
                <c:pt idx="4031">
                  <c:v>548</c:v>
                </c:pt>
                <c:pt idx="4032">
                  <c:v>841</c:v>
                </c:pt>
                <c:pt idx="4033">
                  <c:v>995</c:v>
                </c:pt>
                <c:pt idx="4034">
                  <c:v>1215</c:v>
                </c:pt>
                <c:pt idx="4035">
                  <c:v>1350</c:v>
                </c:pt>
                <c:pt idx="4036">
                  <c:v>1194</c:v>
                </c:pt>
                <c:pt idx="4037">
                  <c:v>813</c:v>
                </c:pt>
                <c:pt idx="4038">
                  <c:v>676</c:v>
                </c:pt>
                <c:pt idx="4039">
                  <c:v>271</c:v>
                </c:pt>
                <c:pt idx="4040">
                  <c:v>524</c:v>
                </c:pt>
                <c:pt idx="4041">
                  <c:v>109</c:v>
                </c:pt>
                <c:pt idx="4042">
                  <c:v>164</c:v>
                </c:pt>
                <c:pt idx="4043">
                  <c:v>145</c:v>
                </c:pt>
                <c:pt idx="4044">
                  <c:v>38</c:v>
                </c:pt>
                <c:pt idx="4045">
                  <c:v>231</c:v>
                </c:pt>
                <c:pt idx="4046">
                  <c:v>228</c:v>
                </c:pt>
                <c:pt idx="4047">
                  <c:v>266</c:v>
                </c:pt>
                <c:pt idx="4048">
                  <c:v>227</c:v>
                </c:pt>
                <c:pt idx="4049">
                  <c:v>277</c:v>
                </c:pt>
                <c:pt idx="4050">
                  <c:v>150</c:v>
                </c:pt>
                <c:pt idx="4051">
                  <c:v>86</c:v>
                </c:pt>
                <c:pt idx="4052">
                  <c:v>378</c:v>
                </c:pt>
                <c:pt idx="4053">
                  <c:v>205</c:v>
                </c:pt>
                <c:pt idx="4054">
                  <c:v>247</c:v>
                </c:pt>
                <c:pt idx="4055">
                  <c:v>209</c:v>
                </c:pt>
                <c:pt idx="4056">
                  <c:v>243</c:v>
                </c:pt>
                <c:pt idx="4057">
                  <c:v>135</c:v>
                </c:pt>
                <c:pt idx="4058">
                  <c:v>24</c:v>
                </c:pt>
                <c:pt idx="4059">
                  <c:v>189</c:v>
                </c:pt>
                <c:pt idx="4060">
                  <c:v>378</c:v>
                </c:pt>
                <c:pt idx="4061">
                  <c:v>422</c:v>
                </c:pt>
                <c:pt idx="4062">
                  <c:v>246</c:v>
                </c:pt>
                <c:pt idx="4063">
                  <c:v>215</c:v>
                </c:pt>
                <c:pt idx="4064">
                  <c:v>191</c:v>
                </c:pt>
                <c:pt idx="4065">
                  <c:v>45</c:v>
                </c:pt>
                <c:pt idx="4066">
                  <c:v>202</c:v>
                </c:pt>
                <c:pt idx="4067">
                  <c:v>413</c:v>
                </c:pt>
                <c:pt idx="4068">
                  <c:v>468</c:v>
                </c:pt>
                <c:pt idx="4069">
                  <c:v>457</c:v>
                </c:pt>
                <c:pt idx="4070">
                  <c:v>187</c:v>
                </c:pt>
                <c:pt idx="4071">
                  <c:v>240</c:v>
                </c:pt>
                <c:pt idx="4072">
                  <c:v>39</c:v>
                </c:pt>
                <c:pt idx="4073">
                  <c:v>285</c:v>
                </c:pt>
                <c:pt idx="4074">
                  <c:v>389</c:v>
                </c:pt>
                <c:pt idx="4075">
                  <c:v>292</c:v>
                </c:pt>
                <c:pt idx="4076">
                  <c:v>391</c:v>
                </c:pt>
                <c:pt idx="4077">
                  <c:v>487</c:v>
                </c:pt>
                <c:pt idx="4078">
                  <c:v>332</c:v>
                </c:pt>
                <c:pt idx="4079">
                  <c:v>73</c:v>
                </c:pt>
                <c:pt idx="4080">
                  <c:v>286</c:v>
                </c:pt>
                <c:pt idx="4081">
                  <c:v>309</c:v>
                </c:pt>
                <c:pt idx="4082">
                  <c:v>342</c:v>
                </c:pt>
                <c:pt idx="4083">
                  <c:v>374</c:v>
                </c:pt>
                <c:pt idx="4084">
                  <c:v>467</c:v>
                </c:pt>
                <c:pt idx="4085">
                  <c:v>227</c:v>
                </c:pt>
                <c:pt idx="4086">
                  <c:v>164</c:v>
                </c:pt>
                <c:pt idx="4087">
                  <c:v>700</c:v>
                </c:pt>
                <c:pt idx="4088">
                  <c:v>663</c:v>
                </c:pt>
                <c:pt idx="4089">
                  <c:v>765</c:v>
                </c:pt>
                <c:pt idx="4090">
                  <c:v>676</c:v>
                </c:pt>
                <c:pt idx="4091">
                  <c:v>644</c:v>
                </c:pt>
                <c:pt idx="4092">
                  <c:v>566</c:v>
                </c:pt>
                <c:pt idx="4093">
                  <c:v>319</c:v>
                </c:pt>
                <c:pt idx="4094">
                  <c:v>973</c:v>
                </c:pt>
                <c:pt idx="4095">
                  <c:v>1020</c:v>
                </c:pt>
                <c:pt idx="4096">
                  <c:v>1011</c:v>
                </c:pt>
                <c:pt idx="4097">
                  <c:v>1075</c:v>
                </c:pt>
                <c:pt idx="4098">
                  <c:v>1136</c:v>
                </c:pt>
                <c:pt idx="4099">
                  <c:v>956</c:v>
                </c:pt>
                <c:pt idx="4100">
                  <c:v>508</c:v>
                </c:pt>
                <c:pt idx="4101">
                  <c:v>1172</c:v>
                </c:pt>
                <c:pt idx="4102">
                  <c:v>1181</c:v>
                </c:pt>
                <c:pt idx="4103">
                  <c:v>1181</c:v>
                </c:pt>
                <c:pt idx="4104">
                  <c:v>1221</c:v>
                </c:pt>
                <c:pt idx="4105">
                  <c:v>1235</c:v>
                </c:pt>
                <c:pt idx="4106">
                  <c:v>964</c:v>
                </c:pt>
                <c:pt idx="4107">
                  <c:v>444</c:v>
                </c:pt>
                <c:pt idx="4108">
                  <c:v>1322</c:v>
                </c:pt>
                <c:pt idx="4109">
                  <c:v>1338</c:v>
                </c:pt>
                <c:pt idx="4110">
                  <c:v>1371</c:v>
                </c:pt>
                <c:pt idx="4111">
                  <c:v>1316</c:v>
                </c:pt>
                <c:pt idx="4112">
                  <c:v>1335</c:v>
                </c:pt>
                <c:pt idx="4113">
                  <c:v>1160</c:v>
                </c:pt>
                <c:pt idx="4114">
                  <c:v>705</c:v>
                </c:pt>
                <c:pt idx="4115">
                  <c:v>1475</c:v>
                </c:pt>
                <c:pt idx="4116">
                  <c:v>1204</c:v>
                </c:pt>
                <c:pt idx="4117">
                  <c:v>1013</c:v>
                </c:pt>
                <c:pt idx="4118">
                  <c:v>419</c:v>
                </c:pt>
                <c:pt idx="4119">
                  <c:v>448</c:v>
                </c:pt>
                <c:pt idx="4120">
                  <c:v>322</c:v>
                </c:pt>
                <c:pt idx="4121">
                  <c:v>155</c:v>
                </c:pt>
                <c:pt idx="4122">
                  <c:v>732</c:v>
                </c:pt>
                <c:pt idx="4123">
                  <c:v>841</c:v>
                </c:pt>
                <c:pt idx="4124">
                  <c:v>994</c:v>
                </c:pt>
                <c:pt idx="4125">
                  <c:v>1101</c:v>
                </c:pt>
                <c:pt idx="4126">
                  <c:v>1206</c:v>
                </c:pt>
                <c:pt idx="4127">
                  <c:v>1003</c:v>
                </c:pt>
                <c:pt idx="4128">
                  <c:v>487</c:v>
                </c:pt>
                <c:pt idx="4129">
                  <c:v>671</c:v>
                </c:pt>
                <c:pt idx="4130">
                  <c:v>765</c:v>
                </c:pt>
                <c:pt idx="4131">
                  <c:v>683</c:v>
                </c:pt>
                <c:pt idx="4132">
                  <c:v>443</c:v>
                </c:pt>
                <c:pt idx="4133">
                  <c:v>543</c:v>
                </c:pt>
                <c:pt idx="4134">
                  <c:v>476</c:v>
                </c:pt>
                <c:pt idx="4135">
                  <c:v>359</c:v>
                </c:pt>
                <c:pt idx="4136">
                  <c:v>1064</c:v>
                </c:pt>
                <c:pt idx="4137">
                  <c:v>1301</c:v>
                </c:pt>
                <c:pt idx="4138">
                  <c:v>1545</c:v>
                </c:pt>
                <c:pt idx="4139">
                  <c:v>1517</c:v>
                </c:pt>
                <c:pt idx="4140">
                  <c:v>1149</c:v>
                </c:pt>
                <c:pt idx="4141">
                  <c:v>791</c:v>
                </c:pt>
                <c:pt idx="4142">
                  <c:v>427</c:v>
                </c:pt>
                <c:pt idx="4143">
                  <c:v>1390</c:v>
                </c:pt>
                <c:pt idx="4144">
                  <c:v>1454</c:v>
                </c:pt>
                <c:pt idx="4145">
                  <c:v>1450</c:v>
                </c:pt>
                <c:pt idx="4146">
                  <c:v>1385</c:v>
                </c:pt>
                <c:pt idx="4147">
                  <c:v>1219</c:v>
                </c:pt>
                <c:pt idx="4148">
                  <c:v>1101</c:v>
                </c:pt>
                <c:pt idx="4149">
                  <c:v>542</c:v>
                </c:pt>
                <c:pt idx="4150">
                  <c:v>1500</c:v>
                </c:pt>
                <c:pt idx="4151">
                  <c:v>1504</c:v>
                </c:pt>
                <c:pt idx="4152">
                  <c:v>1457</c:v>
                </c:pt>
                <c:pt idx="4153">
                  <c:v>1388</c:v>
                </c:pt>
                <c:pt idx="4154">
                  <c:v>1285</c:v>
                </c:pt>
                <c:pt idx="4155">
                  <c:v>1049</c:v>
                </c:pt>
                <c:pt idx="4156">
                  <c:v>561</c:v>
                </c:pt>
                <c:pt idx="4157">
                  <c:v>1414</c:v>
                </c:pt>
                <c:pt idx="4158">
                  <c:v>1330</c:v>
                </c:pt>
                <c:pt idx="4159">
                  <c:v>1376</c:v>
                </c:pt>
                <c:pt idx="4160">
                  <c:v>1000</c:v>
                </c:pt>
                <c:pt idx="4161">
                  <c:v>634</c:v>
                </c:pt>
                <c:pt idx="4162">
                  <c:v>896</c:v>
                </c:pt>
                <c:pt idx="4163">
                  <c:v>456</c:v>
                </c:pt>
                <c:pt idx="4164">
                  <c:v>1295</c:v>
                </c:pt>
                <c:pt idx="4165">
                  <c:v>1367</c:v>
                </c:pt>
                <c:pt idx="4166">
                  <c:v>1173</c:v>
                </c:pt>
                <c:pt idx="4167">
                  <c:v>1234</c:v>
                </c:pt>
                <c:pt idx="4168">
                  <c:v>1187</c:v>
                </c:pt>
                <c:pt idx="4169">
                  <c:v>1043</c:v>
                </c:pt>
                <c:pt idx="4170">
                  <c:v>571</c:v>
                </c:pt>
                <c:pt idx="4171">
                  <c:v>1236</c:v>
                </c:pt>
                <c:pt idx="4172">
                  <c:v>1365</c:v>
                </c:pt>
                <c:pt idx="4173">
                  <c:v>1315</c:v>
                </c:pt>
                <c:pt idx="4174">
                  <c:v>1352</c:v>
                </c:pt>
                <c:pt idx="4175">
                  <c:v>1258</c:v>
                </c:pt>
                <c:pt idx="4176">
                  <c:v>814</c:v>
                </c:pt>
                <c:pt idx="4177">
                  <c:v>525</c:v>
                </c:pt>
                <c:pt idx="4178">
                  <c:v>1341</c:v>
                </c:pt>
                <c:pt idx="4179">
                  <c:v>1357</c:v>
                </c:pt>
                <c:pt idx="4180">
                  <c:v>1346</c:v>
                </c:pt>
                <c:pt idx="4181">
                  <c:v>1318</c:v>
                </c:pt>
                <c:pt idx="4182">
                  <c:v>1269</c:v>
                </c:pt>
                <c:pt idx="4183">
                  <c:v>847</c:v>
                </c:pt>
                <c:pt idx="4184">
                  <c:v>454</c:v>
                </c:pt>
                <c:pt idx="4185">
                  <c:v>729</c:v>
                </c:pt>
                <c:pt idx="4186">
                  <c:v>1273</c:v>
                </c:pt>
                <c:pt idx="4187">
                  <c:v>1221</c:v>
                </c:pt>
                <c:pt idx="4188">
                  <c:v>1216</c:v>
                </c:pt>
                <c:pt idx="4189">
                  <c:v>1272</c:v>
                </c:pt>
                <c:pt idx="4190">
                  <c:v>860</c:v>
                </c:pt>
                <c:pt idx="4191">
                  <c:v>465</c:v>
                </c:pt>
                <c:pt idx="4192">
                  <c:v>1248</c:v>
                </c:pt>
                <c:pt idx="4193">
                  <c:v>1220</c:v>
                </c:pt>
                <c:pt idx="4194">
                  <c:v>1295</c:v>
                </c:pt>
                <c:pt idx="4195">
                  <c:v>1248</c:v>
                </c:pt>
                <c:pt idx="4196">
                  <c:v>1073</c:v>
                </c:pt>
                <c:pt idx="4197">
                  <c:v>804</c:v>
                </c:pt>
                <c:pt idx="4198">
                  <c:v>501</c:v>
                </c:pt>
                <c:pt idx="4199">
                  <c:v>656</c:v>
                </c:pt>
                <c:pt idx="4200">
                  <c:v>1141</c:v>
                </c:pt>
                <c:pt idx="4201">
                  <c:v>1082</c:v>
                </c:pt>
                <c:pt idx="4202">
                  <c:v>1095</c:v>
                </c:pt>
                <c:pt idx="4203">
                  <c:v>1037</c:v>
                </c:pt>
                <c:pt idx="4204">
                  <c:v>802</c:v>
                </c:pt>
                <c:pt idx="4205">
                  <c:v>393</c:v>
                </c:pt>
                <c:pt idx="4206">
                  <c:v>1053</c:v>
                </c:pt>
                <c:pt idx="4207">
                  <c:v>897</c:v>
                </c:pt>
                <c:pt idx="4208">
                  <c:v>960</c:v>
                </c:pt>
                <c:pt idx="4209">
                  <c:v>1107</c:v>
                </c:pt>
                <c:pt idx="4210">
                  <c:v>569</c:v>
                </c:pt>
                <c:pt idx="4211">
                  <c:v>437</c:v>
                </c:pt>
                <c:pt idx="4212">
                  <c:v>144</c:v>
                </c:pt>
                <c:pt idx="4213">
                  <c:v>618</c:v>
                </c:pt>
                <c:pt idx="4214">
                  <c:v>673</c:v>
                </c:pt>
                <c:pt idx="4215">
                  <c:v>682</c:v>
                </c:pt>
                <c:pt idx="4216">
                  <c:v>654</c:v>
                </c:pt>
                <c:pt idx="4217">
                  <c:v>646</c:v>
                </c:pt>
                <c:pt idx="4218">
                  <c:v>470</c:v>
                </c:pt>
                <c:pt idx="4219">
                  <c:v>233</c:v>
                </c:pt>
                <c:pt idx="4220">
                  <c:v>857</c:v>
                </c:pt>
                <c:pt idx="4221">
                  <c:v>1009</c:v>
                </c:pt>
                <c:pt idx="4222">
                  <c:v>529</c:v>
                </c:pt>
                <c:pt idx="4223">
                  <c:v>541</c:v>
                </c:pt>
                <c:pt idx="4224">
                  <c:v>504</c:v>
                </c:pt>
                <c:pt idx="4225">
                  <c:v>404</c:v>
                </c:pt>
                <c:pt idx="4226">
                  <c:v>257</c:v>
                </c:pt>
                <c:pt idx="4227">
                  <c:v>694</c:v>
                </c:pt>
                <c:pt idx="4228">
                  <c:v>571</c:v>
                </c:pt>
                <c:pt idx="4229">
                  <c:v>984</c:v>
                </c:pt>
                <c:pt idx="4230">
                  <c:v>1186</c:v>
                </c:pt>
                <c:pt idx="4231">
                  <c:v>1256</c:v>
                </c:pt>
                <c:pt idx="4232">
                  <c:v>898</c:v>
                </c:pt>
                <c:pt idx="4233">
                  <c:v>459</c:v>
                </c:pt>
                <c:pt idx="4234">
                  <c:v>1038</c:v>
                </c:pt>
                <c:pt idx="4235">
                  <c:v>941</c:v>
                </c:pt>
                <c:pt idx="4236">
                  <c:v>1010</c:v>
                </c:pt>
                <c:pt idx="4237">
                  <c:v>1095</c:v>
                </c:pt>
                <c:pt idx="4238">
                  <c:v>1133</c:v>
                </c:pt>
                <c:pt idx="4239">
                  <c:v>841</c:v>
                </c:pt>
                <c:pt idx="4240">
                  <c:v>530</c:v>
                </c:pt>
                <c:pt idx="4241">
                  <c:v>1092</c:v>
                </c:pt>
                <c:pt idx="4242">
                  <c:v>1111</c:v>
                </c:pt>
                <c:pt idx="4243">
                  <c:v>1094</c:v>
                </c:pt>
                <c:pt idx="4244">
                  <c:v>999</c:v>
                </c:pt>
                <c:pt idx="4245">
                  <c:v>953</c:v>
                </c:pt>
                <c:pt idx="4246">
                  <c:v>755</c:v>
                </c:pt>
                <c:pt idx="4247">
                  <c:v>472</c:v>
                </c:pt>
                <c:pt idx="4248">
                  <c:v>921</c:v>
                </c:pt>
                <c:pt idx="4249">
                  <c:v>999</c:v>
                </c:pt>
                <c:pt idx="4250">
                  <c:v>1022</c:v>
                </c:pt>
                <c:pt idx="4251">
                  <c:v>982</c:v>
                </c:pt>
                <c:pt idx="4252">
                  <c:v>879</c:v>
                </c:pt>
                <c:pt idx="4253">
                  <c:v>717</c:v>
                </c:pt>
                <c:pt idx="4254">
                  <c:v>479</c:v>
                </c:pt>
                <c:pt idx="4255">
                  <c:v>889</c:v>
                </c:pt>
                <c:pt idx="4256">
                  <c:v>896</c:v>
                </c:pt>
                <c:pt idx="4257">
                  <c:v>932</c:v>
                </c:pt>
                <c:pt idx="4258">
                  <c:v>930</c:v>
                </c:pt>
                <c:pt idx="4259">
                  <c:v>890</c:v>
                </c:pt>
                <c:pt idx="4260">
                  <c:v>676</c:v>
                </c:pt>
                <c:pt idx="4261">
                  <c:v>471</c:v>
                </c:pt>
                <c:pt idx="4262">
                  <c:v>866</c:v>
                </c:pt>
                <c:pt idx="4263">
                  <c:v>880</c:v>
                </c:pt>
                <c:pt idx="4264">
                  <c:v>911</c:v>
                </c:pt>
                <c:pt idx="4265">
                  <c:v>930</c:v>
                </c:pt>
                <c:pt idx="4266">
                  <c:v>904</c:v>
                </c:pt>
                <c:pt idx="4267">
                  <c:v>671</c:v>
                </c:pt>
                <c:pt idx="4268">
                  <c:v>415</c:v>
                </c:pt>
                <c:pt idx="4269">
                  <c:v>792</c:v>
                </c:pt>
                <c:pt idx="4270">
                  <c:v>679</c:v>
                </c:pt>
                <c:pt idx="4271">
                  <c:v>901</c:v>
                </c:pt>
                <c:pt idx="4272">
                  <c:v>901</c:v>
                </c:pt>
                <c:pt idx="4273">
                  <c:v>885</c:v>
                </c:pt>
                <c:pt idx="4274">
                  <c:v>615</c:v>
                </c:pt>
                <c:pt idx="4275">
                  <c:v>413</c:v>
                </c:pt>
                <c:pt idx="4276">
                  <c:v>843</c:v>
                </c:pt>
                <c:pt idx="4277">
                  <c:v>865</c:v>
                </c:pt>
                <c:pt idx="4278">
                  <c:v>859</c:v>
                </c:pt>
                <c:pt idx="4279">
                  <c:v>854</c:v>
                </c:pt>
                <c:pt idx="4280">
                  <c:v>802</c:v>
                </c:pt>
                <c:pt idx="4281">
                  <c:v>508</c:v>
                </c:pt>
                <c:pt idx="4282">
                  <c:v>282</c:v>
                </c:pt>
                <c:pt idx="4283">
                  <c:v>780</c:v>
                </c:pt>
                <c:pt idx="4284">
                  <c:v>755</c:v>
                </c:pt>
                <c:pt idx="4285">
                  <c:v>723</c:v>
                </c:pt>
                <c:pt idx="4286">
                  <c:v>740</c:v>
                </c:pt>
                <c:pt idx="4287">
                  <c:v>686</c:v>
                </c:pt>
                <c:pt idx="4288">
                  <c:v>455</c:v>
                </c:pt>
                <c:pt idx="4289">
                  <c:v>223</c:v>
                </c:pt>
                <c:pt idx="4290">
                  <c:v>514</c:v>
                </c:pt>
                <c:pt idx="4291">
                  <c:v>247</c:v>
                </c:pt>
                <c:pt idx="4292">
                  <c:v>625</c:v>
                </c:pt>
                <c:pt idx="4293">
                  <c:v>638</c:v>
                </c:pt>
                <c:pt idx="4294">
                  <c:v>619</c:v>
                </c:pt>
                <c:pt idx="4295">
                  <c:v>394</c:v>
                </c:pt>
                <c:pt idx="4296">
                  <c:v>190</c:v>
                </c:pt>
                <c:pt idx="4297">
                  <c:v>598</c:v>
                </c:pt>
                <c:pt idx="4298">
                  <c:v>672</c:v>
                </c:pt>
                <c:pt idx="4299">
                  <c:v>605</c:v>
                </c:pt>
                <c:pt idx="4300">
                  <c:v>614</c:v>
                </c:pt>
                <c:pt idx="4301">
                  <c:v>544</c:v>
                </c:pt>
                <c:pt idx="4302">
                  <c:v>336</c:v>
                </c:pt>
                <c:pt idx="4303">
                  <c:v>168</c:v>
                </c:pt>
                <c:pt idx="4304">
                  <c:v>610</c:v>
                </c:pt>
                <c:pt idx="4305">
                  <c:v>685</c:v>
                </c:pt>
                <c:pt idx="4306">
                  <c:v>717</c:v>
                </c:pt>
                <c:pt idx="4307">
                  <c:v>724</c:v>
                </c:pt>
                <c:pt idx="4308">
                  <c:v>751</c:v>
                </c:pt>
                <c:pt idx="4309">
                  <c:v>289</c:v>
                </c:pt>
                <c:pt idx="4310">
                  <c:v>86</c:v>
                </c:pt>
                <c:pt idx="4311">
                  <c:v>374</c:v>
                </c:pt>
                <c:pt idx="4312">
                  <c:v>657</c:v>
                </c:pt>
                <c:pt idx="4313">
                  <c:v>867</c:v>
                </c:pt>
                <c:pt idx="4314">
                  <c:v>960</c:v>
                </c:pt>
                <c:pt idx="4315">
                  <c:v>773</c:v>
                </c:pt>
                <c:pt idx="4316">
                  <c:v>605</c:v>
                </c:pt>
                <c:pt idx="4317">
                  <c:v>377</c:v>
                </c:pt>
                <c:pt idx="4318">
                  <c:v>1003</c:v>
                </c:pt>
                <c:pt idx="4319">
                  <c:v>997</c:v>
                </c:pt>
                <c:pt idx="4320">
                  <c:v>1083</c:v>
                </c:pt>
                <c:pt idx="4321">
                  <c:v>1139</c:v>
                </c:pt>
                <c:pt idx="4322">
                  <c:v>910</c:v>
                </c:pt>
                <c:pt idx="4323">
                  <c:v>445</c:v>
                </c:pt>
                <c:pt idx="4324">
                  <c:v>182</c:v>
                </c:pt>
                <c:pt idx="4325">
                  <c:v>833</c:v>
                </c:pt>
                <c:pt idx="4326">
                  <c:v>1037</c:v>
                </c:pt>
                <c:pt idx="4327">
                  <c:v>1125</c:v>
                </c:pt>
                <c:pt idx="4328">
                  <c:v>712</c:v>
                </c:pt>
                <c:pt idx="4329">
                  <c:v>1030</c:v>
                </c:pt>
                <c:pt idx="4330">
                  <c:v>912</c:v>
                </c:pt>
                <c:pt idx="4331">
                  <c:v>578</c:v>
                </c:pt>
                <c:pt idx="4332">
                  <c:v>1323</c:v>
                </c:pt>
                <c:pt idx="4333">
                  <c:v>1339</c:v>
                </c:pt>
                <c:pt idx="4334">
                  <c:v>1346</c:v>
                </c:pt>
                <c:pt idx="4335">
                  <c:v>1384</c:v>
                </c:pt>
                <c:pt idx="4336">
                  <c:v>1279</c:v>
                </c:pt>
                <c:pt idx="4337">
                  <c:v>960</c:v>
                </c:pt>
                <c:pt idx="4338">
                  <c:v>552</c:v>
                </c:pt>
                <c:pt idx="4339">
                  <c:v>1274</c:v>
                </c:pt>
                <c:pt idx="4340">
                  <c:v>1320</c:v>
                </c:pt>
                <c:pt idx="4341">
                  <c:v>1325</c:v>
                </c:pt>
                <c:pt idx="4342">
                  <c:v>1381</c:v>
                </c:pt>
                <c:pt idx="4343">
                  <c:v>1350</c:v>
                </c:pt>
                <c:pt idx="4344">
                  <c:v>1133</c:v>
                </c:pt>
                <c:pt idx="4345">
                  <c:v>780</c:v>
                </c:pt>
                <c:pt idx="4346">
                  <c:v>1434</c:v>
                </c:pt>
                <c:pt idx="434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C7-4285-B37F-A1A924AB6E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334656"/>
        <c:axId val="147336192"/>
      </c:lineChart>
      <c:catAx>
        <c:axId val="147334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7336192"/>
        <c:crosses val="autoZero"/>
        <c:auto val="1"/>
        <c:lblAlgn val="ctr"/>
        <c:lblOffset val="100"/>
        <c:noMultiLvlLbl val="0"/>
      </c:catAx>
      <c:valAx>
        <c:axId val="147336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7334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ES"/>
              <a:t>Ahorros en costes por autoguiado €/ha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2.7427132720988959E-2"/>
          <c:y val="0.13367142212956729"/>
          <c:w val="0.92808331606798444"/>
          <c:h val="0.71498830061965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GIRASOL!$L$29</c:f>
              <c:strCache>
                <c:ptCount val="1"/>
                <c:pt idx="0">
                  <c:v>Cebada-Trigo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GIRASOL!$M$29</c:f>
              <c:numCache>
                <c:formatCode>General</c:formatCode>
                <c:ptCount val="1"/>
                <c:pt idx="0">
                  <c:v>8.5500000000000007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99-4C21-BDE3-35CD41C0957F}"/>
            </c:ext>
          </c:extLst>
        </c:ser>
        <c:ser>
          <c:idx val="1"/>
          <c:order val="1"/>
          <c:tx>
            <c:strRef>
              <c:f>GIRASOL!$L$30</c:f>
              <c:strCache>
                <c:ptCount val="1"/>
                <c:pt idx="0">
                  <c:v>Veza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GIRASOL!$M$30</c:f>
              <c:numCache>
                <c:formatCode>General</c:formatCode>
                <c:ptCount val="1"/>
                <c:pt idx="0">
                  <c:v>4.4400000000000004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99-4C21-BDE3-35CD41C0957F}"/>
            </c:ext>
          </c:extLst>
        </c:ser>
        <c:ser>
          <c:idx val="2"/>
          <c:order val="2"/>
          <c:tx>
            <c:strRef>
              <c:f>GIRASOL!$L$31</c:f>
              <c:strCache>
                <c:ptCount val="1"/>
                <c:pt idx="0">
                  <c:v>Alfalfa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GIRASOL!$M$31</c:f>
              <c:numCache>
                <c:formatCode>General</c:formatCode>
                <c:ptCount val="1"/>
                <c:pt idx="0">
                  <c:v>6.41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99-4C21-BDE3-35CD41C0957F}"/>
            </c:ext>
          </c:extLst>
        </c:ser>
        <c:ser>
          <c:idx val="3"/>
          <c:order val="3"/>
          <c:tx>
            <c:strRef>
              <c:f>GIRASOL!$L$32</c:f>
              <c:strCache>
                <c:ptCount val="1"/>
                <c:pt idx="0">
                  <c:v>Girasol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GIRASOL!$M$32</c:f>
              <c:numCache>
                <c:formatCode>General</c:formatCode>
                <c:ptCount val="1"/>
                <c:pt idx="0">
                  <c:v>3.53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99-4C21-BDE3-35CD41C095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075468927"/>
        <c:axId val="1075235519"/>
      </c:barChart>
      <c:catAx>
        <c:axId val="10754689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5235519"/>
        <c:crosses val="autoZero"/>
        <c:auto val="1"/>
        <c:lblAlgn val="ctr"/>
        <c:lblOffset val="100"/>
        <c:noMultiLvlLbl val="0"/>
      </c:catAx>
      <c:valAx>
        <c:axId val="1075235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5468927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32132FF3-00C3-45FE-8501-B8F9D16571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D83E6F-356D-4DFE-9AA3-675AB04480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3B7AD8-E704-4C81-8DDD-8BBB076DCF17}" type="datetime1">
              <a:rPr lang="es-ES" smtClean="0"/>
              <a:t>17/10/2023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F9CB11-025B-45E9-A55D-3FB3C383EA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4ED03088-6A83-46E0-9E61-CCAF7C2285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DC23264-6C96-4D2A-B867-76FEADB599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3535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86CCD-FA67-46CD-94BC-0807BC0F7731}" type="datetime1">
              <a:rPr lang="es-ES" smtClean="0"/>
              <a:pPr/>
              <a:t>17/10/2023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5C81A1-5F9C-4C15-B6E5-49FBACAD249D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973676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5C81A1-5F9C-4C15-B6E5-49FBACAD249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239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3118E17-E86B-4918-AC6E-373CA9D866B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829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5C81A1-5F9C-4C15-B6E5-49FBACAD249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455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arte inferior derecha">
            <a:extLst>
              <a:ext uri="{FF2B5EF4-FFF2-40B4-BE49-F238E27FC236}">
                <a16:creationId xmlns:a16="http://schemas.microsoft.com/office/drawing/2014/main" id="{0CBC73C8-CC60-49A5-BC76-BA8E43BB8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áfico 157">
              <a:extLst>
                <a:ext uri="{FF2B5EF4-FFF2-40B4-BE49-F238E27FC236}">
                  <a16:creationId xmlns:a16="http://schemas.microsoft.com/office/drawing/2014/main" id="{A2B94463-7088-4D2A-B55D-9C55F9570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5785D7F3-06BB-480E-A58D-A8E0EB87C4D4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208AE46A-A447-444D-9163-96E61EC4876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41997203-3E59-4097-B832-06B249C676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B5D4D033-43E9-4776-9E25-97767380D8CC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FE52F424-D385-43AD-AE40-3D950192311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5E32ABCD-6C91-4A5F-BB61-8B3C026C9080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B6ABE3A6-D624-4D18-A43B-D87C674811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DF2787DC-EEA3-46C0-9CD4-1AB906DB4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</p:grpSp>
      <p:sp>
        <p:nvSpPr>
          <p:cNvPr id="39" name="Marcador de posición de imagen 38">
            <a:extLst>
              <a:ext uri="{FF2B5EF4-FFF2-40B4-BE49-F238E27FC236}">
                <a16:creationId xmlns:a16="http://schemas.microsoft.com/office/drawing/2014/main" id="{167AAA19-C621-4D54-B748-5A06F4417C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1" y="3003970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Inserte la foto aquí</a:t>
            </a:r>
          </a:p>
        </p:txBody>
      </p:sp>
      <p:grpSp>
        <p:nvGrpSpPr>
          <p:cNvPr id="9" name="Superior derecha">
            <a:extLst>
              <a:ext uri="{FF2B5EF4-FFF2-40B4-BE49-F238E27FC236}">
                <a16:creationId xmlns:a16="http://schemas.microsoft.com/office/drawing/2014/main" id="{3E5EBBCF-761D-49AA-8960-D06A3484B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60F7E5D2-CFBA-4149-A9B1-32047212E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48B55E1C-675E-425D-8EDF-AEA4D6B3475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FCA9AA7-FBFD-40D2-BF04-E2E0B1BD63F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6C09EC90-AF39-4D10-9018-0FFB283B91F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CF263181-1CB8-4DF1-94C2-E217E733B5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031408EA-002C-4A55-8451-03A0FCEC52B1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23E51D71-EB7F-46DD-AE4A-E64644F646A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01E4470-A9CC-4FE2-9249-F71E89C4FB2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6653DE96-35D3-4AA3-B11A-A5882CC7A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570602"/>
            <a:ext cx="5996619" cy="2226076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>
              <a:defRPr baseline="0"/>
            </a:lvl1pPr>
          </a:lstStyle>
          <a:p>
            <a:pPr algn="l" rtl="0"/>
            <a:endParaRPr lang="es-ES" sz="5400" noProof="0">
              <a:cs typeface="Posterama" panose="020B0504020200020000" pitchFamily="34" charset="0"/>
            </a:endParaRP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E1C011E4-9F9C-45C6-9C1F-7A9F3721C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3040" y="1597426"/>
            <a:ext cx="3370134" cy="441403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algn="l" rtl="0">
              <a:lnSpc>
                <a:spcPct val="110000"/>
              </a:lnSpc>
            </a:pPr>
            <a:endParaRPr lang="es-ES" sz="2200" noProof="0">
              <a:cs typeface="Segoe UI Semilight" panose="020B0402040204020203" pitchFamily="34" charset="0"/>
            </a:endParaRPr>
          </a:p>
        </p:txBody>
      </p:sp>
      <p:grpSp>
        <p:nvGrpSpPr>
          <p:cNvPr id="21" name="Transversal">
            <a:extLst>
              <a:ext uri="{FF2B5EF4-FFF2-40B4-BE49-F238E27FC236}">
                <a16:creationId xmlns:a16="http://schemas.microsoft.com/office/drawing/2014/main" id="{51E372DC-98EB-4EBC-9D4C-A21D11837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2000" y="6150811"/>
            <a:ext cx="118872" cy="118872"/>
            <a:chOff x="1175347" y="3733800"/>
            <a:chExt cx="118872" cy="118872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9173A0CF-667C-4499-98A9-03752E3C37AF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C5D99060-086B-40C6-A8B9-2768DB548A03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58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contenid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uperior izquierda">
            <a:extLst>
              <a:ext uri="{FF2B5EF4-FFF2-40B4-BE49-F238E27FC236}">
                <a16:creationId xmlns:a16="http://schemas.microsoft.com/office/drawing/2014/main" id="{BBD4F959-5EA4-4F76-B85B-21D723B3B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FEA59C57-9D10-43F2-A117-CF056B0EE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15FBE050-1863-42EC-8923-85153480329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53B1833D-57B2-41AD-9621-7D5A33B79274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76CF914-CBD8-4950-AC92-B6D0618B9537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9C115E25-746D-4185-9005-7A0A71516E6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43669368-7C2F-4AAB-8948-A821629A7F5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CA60BEC-2BDB-42C0-8A61-4653057BEE3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4C734BC0-49E3-41A4-AB17-D87FF2D36F92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82113BB3-DE71-4C25-A6D0-241EC8A2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>
              <a:lnSpc>
                <a:spcPct val="100000"/>
              </a:lnSpc>
            </a:pPr>
            <a:endParaRPr lang="es-ES" noProof="0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DD0D7D96-3677-493A-BA3B-CCC0ACA7D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5388" y="2107496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0C164B7E-5CDD-4C49-94D6-CBB9803DD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281" y="2717782"/>
            <a:ext cx="4745568" cy="336560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>
              <a:lnSpc>
                <a:spcPct val="110000"/>
              </a:lnSpc>
            </a:pPr>
            <a:endParaRPr lang="es-ES" sz="1800" noProof="0"/>
          </a:p>
        </p:txBody>
      </p:sp>
      <p:grpSp>
        <p:nvGrpSpPr>
          <p:cNvPr id="17" name="Parte inferior derecha">
            <a:extLst>
              <a:ext uri="{FF2B5EF4-FFF2-40B4-BE49-F238E27FC236}">
                <a16:creationId xmlns:a16="http://schemas.microsoft.com/office/drawing/2014/main" id="{FDEE985A-E675-4CC8-AB6B-94F735668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7FC5E817-3F3A-422C-88A5-0EDF0234D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9" name="Gráfico 157">
              <a:extLst>
                <a:ext uri="{FF2B5EF4-FFF2-40B4-BE49-F238E27FC236}">
                  <a16:creationId xmlns:a16="http://schemas.microsoft.com/office/drawing/2014/main" id="{121B83E4-00E3-40BA-9880-8A0D84CD3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DB568EA9-E3D2-4FE2-A215-56181CD8DC0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286325F6-B50A-451C-9242-76F44D08BCD0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0BD3EC36-E2A2-4E31-9B9A-DB99BCB1FFC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2B0C0B52-C62D-4870-95FC-E7220087499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EA1BC770-E7E8-4B4C-9E44-AF28FF3478C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DFC082B-D4DC-4554-BD0D-A01C683AD833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ECEA946C-6AE4-4E0A-9096-BA3FFF9956E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EC0D7998-F951-4D21-85A4-F7F808621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</p:grpSp>
      <p:sp>
        <p:nvSpPr>
          <p:cNvPr id="36" name="Marcador de texto 30">
            <a:extLst>
              <a:ext uri="{FF2B5EF4-FFF2-40B4-BE49-F238E27FC236}">
                <a16:creationId xmlns:a16="http://schemas.microsoft.com/office/drawing/2014/main" id="{9B5560C7-50D0-4CC5-AD89-48007BB98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612" y="2107388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18AD3389-AD6B-43DD-A8D3-747CC563844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3505" y="2717674"/>
            <a:ext cx="4745568" cy="336560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>
              <a:lnSpc>
                <a:spcPct val="110000"/>
              </a:lnSpc>
            </a:pPr>
            <a:endParaRPr lang="es-ES" sz="1800" noProof="0"/>
          </a:p>
        </p:txBody>
      </p:sp>
      <p:sp>
        <p:nvSpPr>
          <p:cNvPr id="32" name="Marcador de fecha 8">
            <a:extLst>
              <a:ext uri="{FF2B5EF4-FFF2-40B4-BE49-F238E27FC236}">
                <a16:creationId xmlns:a16="http://schemas.microsoft.com/office/drawing/2014/main" id="{20D0392A-9FDF-463E-8831-4E691425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2/2/20XX</a:t>
            </a:r>
          </a:p>
        </p:txBody>
      </p:sp>
      <p:sp>
        <p:nvSpPr>
          <p:cNvPr id="33" name="Marcador de pie de página 9">
            <a:extLst>
              <a:ext uri="{FF2B5EF4-FFF2-40B4-BE49-F238E27FC236}">
                <a16:creationId xmlns:a16="http://schemas.microsoft.com/office/drawing/2014/main" id="{1DDEDA5B-5F9E-4C6B-A89B-05B29AF7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4" name="Marcador de número de diapositiva 10">
            <a:extLst>
              <a:ext uri="{FF2B5EF4-FFF2-40B4-BE49-F238E27FC236}">
                <a16:creationId xmlns:a16="http://schemas.microsoft.com/office/drawing/2014/main" id="{C8ED2EA9-7B76-428A-B33B-166EFA24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5870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contenido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uperior izquierda">
            <a:extLst>
              <a:ext uri="{FF2B5EF4-FFF2-40B4-BE49-F238E27FC236}">
                <a16:creationId xmlns:a16="http://schemas.microsoft.com/office/drawing/2014/main" id="{F814A4FB-5C5F-4FBA-8692-F2853E8F3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" name="Forma libre: Forma 2">
              <a:extLst>
                <a:ext uri="{FF2B5EF4-FFF2-40B4-BE49-F238E27FC236}">
                  <a16:creationId xmlns:a16="http://schemas.microsoft.com/office/drawing/2014/main" id="{4980A145-1B2A-495B-BB8D-3217B443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0984DC62-D617-4E12-A239-CDDF4B6B262E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F8A564AC-EDDB-4E4E-BDB1-E48BAD8588E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49464CE0-3907-4E76-AFE6-DE1A516EDF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9B3B21B9-2870-497E-829A-0CC4F70084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909A199D-FF1B-459F-930B-A6D196E86E30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47E0149D-5979-466E-A1C2-993EA08A650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41FDA39F-7BD7-4DDD-9428-51E38CD97ED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1" name="Título 1">
            <a:extLst>
              <a:ext uri="{FF2B5EF4-FFF2-40B4-BE49-F238E27FC236}">
                <a16:creationId xmlns:a16="http://schemas.microsoft.com/office/drawing/2014/main" id="{EB1A75F4-7B0E-4667-A4CC-A89FC6C5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>
              <a:lnSpc>
                <a:spcPct val="100000"/>
              </a:lnSpc>
            </a:pPr>
            <a:endParaRPr lang="es-ES" noProof="0"/>
          </a:p>
        </p:txBody>
      </p:sp>
      <p:sp>
        <p:nvSpPr>
          <p:cNvPr id="24" name="Marcador de texto 30">
            <a:extLst>
              <a:ext uri="{FF2B5EF4-FFF2-40B4-BE49-F238E27FC236}">
                <a16:creationId xmlns:a16="http://schemas.microsoft.com/office/drawing/2014/main" id="{BD1F0F39-9F6D-4B25-8117-CC1868D8FD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44" y="2107496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4F61A9F3-10B2-440F-8037-9098D468B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937" y="2717782"/>
            <a:ext cx="3319569" cy="336560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>
              <a:lnSpc>
                <a:spcPct val="110000"/>
              </a:lnSpc>
            </a:pPr>
            <a:endParaRPr lang="es-ES" sz="1800" noProof="0"/>
          </a:p>
        </p:txBody>
      </p:sp>
      <p:grpSp>
        <p:nvGrpSpPr>
          <p:cNvPr id="13" name="Parte inferior derecha">
            <a:extLst>
              <a:ext uri="{FF2B5EF4-FFF2-40B4-BE49-F238E27FC236}">
                <a16:creationId xmlns:a16="http://schemas.microsoft.com/office/drawing/2014/main" id="{42796FA7-0B8D-4A6A-B372-11F871284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4E9DEDEF-994C-4A05-BAA2-67F5BD834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áfico 157">
              <a:extLst>
                <a:ext uri="{FF2B5EF4-FFF2-40B4-BE49-F238E27FC236}">
                  <a16:creationId xmlns:a16="http://schemas.microsoft.com/office/drawing/2014/main" id="{BB94129B-E855-47D6-9855-B7BBA9196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F51AB20C-DF56-47C5-896F-0DB80D03FDC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CFDCBD64-0658-4106-89B1-85886D501AF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B4A46042-D02F-49E2-94BE-4343D185C10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3BB3FF94-2A73-4E66-B0F7-52680ACEE50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3F248489-3035-4F9D-B606-06A95BB4E16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0689AA6E-4D9C-4F1F-8400-646DBC1DEB4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4D905AEC-08D4-41F2-AD1B-63851B364937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F599A04F-CD3E-4093-A4F6-84E34675C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</p:grpSp>
      <p:sp>
        <p:nvSpPr>
          <p:cNvPr id="33" name="Marcador de texto 30">
            <a:extLst>
              <a:ext uri="{FF2B5EF4-FFF2-40B4-BE49-F238E27FC236}">
                <a16:creationId xmlns:a16="http://schemas.microsoft.com/office/drawing/2014/main" id="{CAD7B113-A329-4BA2-AFE9-605C0245BE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3061" y="2107496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8D6DC0D7-6E45-4762-A081-2A9D1DF03B9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2954" y="2717782"/>
            <a:ext cx="3319569" cy="336560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>
              <a:lnSpc>
                <a:spcPct val="110000"/>
              </a:lnSpc>
            </a:pPr>
            <a:endParaRPr lang="es-ES" sz="1800" noProof="0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52827B4A-2F73-4A8C-9EB2-DE175123E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6137" y="2107496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5274DFA3-F7E2-4525-B0FD-F36F75AC670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16030" y="2717782"/>
            <a:ext cx="3319569" cy="336560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>
              <a:lnSpc>
                <a:spcPct val="110000"/>
              </a:lnSpc>
            </a:pPr>
            <a:endParaRPr lang="es-ES" sz="1800" noProof="0"/>
          </a:p>
        </p:txBody>
      </p:sp>
      <p:sp>
        <p:nvSpPr>
          <p:cNvPr id="25" name="Marcador de fecha 8">
            <a:extLst>
              <a:ext uri="{FF2B5EF4-FFF2-40B4-BE49-F238E27FC236}">
                <a16:creationId xmlns:a16="http://schemas.microsoft.com/office/drawing/2014/main" id="{D7DADA0B-95F3-437B-BB04-284E5066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2/2/20XX</a:t>
            </a:r>
          </a:p>
        </p:txBody>
      </p:sp>
      <p:sp>
        <p:nvSpPr>
          <p:cNvPr id="26" name="Marcador de pie de página 9">
            <a:extLst>
              <a:ext uri="{FF2B5EF4-FFF2-40B4-BE49-F238E27FC236}">
                <a16:creationId xmlns:a16="http://schemas.microsoft.com/office/drawing/2014/main" id="{79EB3AB4-7EA2-4CAC-A6BD-9D885C89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27" name="Marcador de número de diapositiva 10">
            <a:extLst>
              <a:ext uri="{FF2B5EF4-FFF2-40B4-BE49-F238E27FC236}">
                <a16:creationId xmlns:a16="http://schemas.microsoft.com/office/drawing/2014/main" id="{5F4C612D-28B2-4621-BF60-4C517747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9795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Parte inferior derecha">
            <a:extLst>
              <a:ext uri="{FF2B5EF4-FFF2-40B4-BE49-F238E27FC236}">
                <a16:creationId xmlns:a16="http://schemas.microsoft.com/office/drawing/2014/main" id="{562BD150-E869-44AC-B0E8-35618F795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FF918A15-3E7F-42BB-83AB-473EF76AB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0" name="Gráfico 157">
              <a:extLst>
                <a:ext uri="{FF2B5EF4-FFF2-40B4-BE49-F238E27FC236}">
                  <a16:creationId xmlns:a16="http://schemas.microsoft.com/office/drawing/2014/main" id="{1AA9D900-7A0C-4788-85E0-9329B727A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39D0A43-40DB-4967-BF0C-05CB54D3DF2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F6C7E54F-930C-4B8D-9CE6-DCC37269B13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A4F6F66D-CC67-443B-9CB5-FFD695ED45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6B392295-CB7C-4805-B4B1-AC7531AC270A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91ADCAAB-0B5C-4495-8D5D-32C87A21407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8F02E2A1-7B5F-4C33-98CD-98E24B61EF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7577F4AD-5552-4A2F-A3FA-67834BF96FB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C17EE90C-247C-4F8E-9B86-BD7E31F12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985E1522-3C37-44A6-81DC-1BF369AF0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algn="l" rtl="0"/>
            <a:endParaRPr lang="es-ES" sz="5400" noProof="0">
              <a:cs typeface="Posterama" panose="020B0504020200020000" pitchFamily="34" charset="0"/>
            </a:endParaRPr>
          </a:p>
        </p:txBody>
      </p:sp>
      <p:sp>
        <p:nvSpPr>
          <p:cNvPr id="44" name="Subtítulo 2">
            <a:extLst>
              <a:ext uri="{FF2B5EF4-FFF2-40B4-BE49-F238E27FC236}">
                <a16:creationId xmlns:a16="http://schemas.microsoft.com/office/drawing/2014/main" id="{5048357E-69C2-4F32-8C47-3D84340F6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  <a:prstGeom prst="rect">
            <a:avLst/>
          </a:prstGeom>
        </p:spPr>
        <p:txBody>
          <a:bodyPr rtlCol="0" anchor="ctr"/>
          <a:lstStyle/>
          <a:p>
            <a:pPr algn="l" rtl="0">
              <a:lnSpc>
                <a:spcPct val="110000"/>
              </a:lnSpc>
            </a:pPr>
            <a:endParaRPr lang="es-ES" sz="2200" noProof="0">
              <a:cs typeface="Segoe UI Semilight" panose="020B0402040204020203" pitchFamily="34" charset="0"/>
            </a:endParaRPr>
          </a:p>
        </p:txBody>
      </p:sp>
      <p:sp>
        <p:nvSpPr>
          <p:cNvPr id="63" name="Marcador de fecha 8">
            <a:extLst>
              <a:ext uri="{FF2B5EF4-FFF2-40B4-BE49-F238E27FC236}">
                <a16:creationId xmlns:a16="http://schemas.microsoft.com/office/drawing/2014/main" id="{0CB3C12F-97EC-48F0-B4FC-924D91EC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2/2/20XX</a:t>
            </a:r>
          </a:p>
        </p:txBody>
      </p:sp>
      <p:sp>
        <p:nvSpPr>
          <p:cNvPr id="64" name="Marcador de pie de página 9">
            <a:extLst>
              <a:ext uri="{FF2B5EF4-FFF2-40B4-BE49-F238E27FC236}">
                <a16:creationId xmlns:a16="http://schemas.microsoft.com/office/drawing/2014/main" id="{E3780E67-8AD7-4AB6-880C-281395A8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5" name="Marcador de número de diapositiva 10">
            <a:extLst>
              <a:ext uri="{FF2B5EF4-FFF2-40B4-BE49-F238E27FC236}">
                <a16:creationId xmlns:a16="http://schemas.microsoft.com/office/drawing/2014/main" id="{28F5F854-E7C5-4C18-A6E1-ECEF9BDE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9" name="Marcador de posición de imagen 68">
            <a:extLst>
              <a:ext uri="{FF2B5EF4-FFF2-40B4-BE49-F238E27FC236}">
                <a16:creationId xmlns:a16="http://schemas.microsoft.com/office/drawing/2014/main" id="{22FBEE11-58B3-429A-8DAC-6A64A61338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2" y="0"/>
            <a:ext cx="11084189" cy="3854030"/>
          </a:xfrm>
          <a:custGeom>
            <a:avLst/>
            <a:gdLst>
              <a:gd name="connsiteX0" fmla="*/ 0 w 11084189"/>
              <a:gd name="connsiteY0" fmla="*/ 0 h 3854030"/>
              <a:gd name="connsiteX1" fmla="*/ 11084189 w 11084189"/>
              <a:gd name="connsiteY1" fmla="*/ 0 h 3854030"/>
              <a:gd name="connsiteX2" fmla="*/ 11061525 w 11084189"/>
              <a:gd name="connsiteY2" fmla="*/ 105743 h 3854030"/>
              <a:gd name="connsiteX3" fmla="*/ 5542094 w 11084189"/>
              <a:gd name="connsiteY3" fmla="*/ 3854030 h 3854030"/>
              <a:gd name="connsiteX4" fmla="*/ 22663 w 11084189"/>
              <a:gd name="connsiteY4" fmla="*/ 105743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5" y="105743"/>
                </a:lnTo>
                <a:cubicBezTo>
                  <a:pt x="10536186" y="2244886"/>
                  <a:pt x="8264668" y="3854030"/>
                  <a:pt x="5542094" y="3854030"/>
                </a:cubicBezTo>
                <a:cubicBezTo>
                  <a:pt x="2819520" y="3854030"/>
                  <a:pt x="548002" y="2244886"/>
                  <a:pt x="22663" y="10574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Inserte la foto aquí</a:t>
            </a:r>
          </a:p>
        </p:txBody>
      </p:sp>
      <p:grpSp>
        <p:nvGrpSpPr>
          <p:cNvPr id="14" name="Superior izquierda">
            <a:extLst>
              <a:ext uri="{FF2B5EF4-FFF2-40B4-BE49-F238E27FC236}">
                <a16:creationId xmlns:a16="http://schemas.microsoft.com/office/drawing/2014/main" id="{33360105-7353-4ECE-84E2-90AB638A3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9D5AB2A0-6800-4AD4-A205-3E8C1112BC3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12B26919-92C3-4374-AE4E-4317D65064C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E46716C0-CAC5-41FA-B385-EBA8AFFDF12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BE7C1332-4CF7-41C1-ACC4-6C23744D478F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2C35C136-D3C6-42F1-840C-EE7B2BA3776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BF98CB80-2DAC-44B7-B719-6DF8BC2DBB91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F0613FF3-B071-4C0E-B6E7-6815CCCC403A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22" name="Transversal">
            <a:extLst>
              <a:ext uri="{FF2B5EF4-FFF2-40B4-BE49-F238E27FC236}">
                <a16:creationId xmlns:a16="http://schemas.microsoft.com/office/drawing/2014/main" id="{54409833-5EAC-4A40-B5BB-DE8282DD8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48476" y="143843"/>
            <a:ext cx="118872" cy="118872"/>
            <a:chOff x="1175347" y="3733800"/>
            <a:chExt cx="118872" cy="118872"/>
          </a:xfrm>
        </p:grpSpPr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7B9F7703-741D-4FB8-8620-F3BBFF5A015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EC34E00B-1518-4EAC-A170-4D2B5C23FB6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Transversal">
            <a:extLst>
              <a:ext uri="{FF2B5EF4-FFF2-40B4-BE49-F238E27FC236}">
                <a16:creationId xmlns:a16="http://schemas.microsoft.com/office/drawing/2014/main" id="{CFFED490-4247-4E3E-8A2E-5AF8A14E6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00876" y="296243"/>
            <a:ext cx="118872" cy="118872"/>
            <a:chOff x="1175347" y="3733800"/>
            <a:chExt cx="118872" cy="118872"/>
          </a:xfrm>
        </p:grpSpPr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FA378251-A149-4A27-9D43-C6E87A300F23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37ADD3F7-FA3D-4A72-B8B3-3FCBBFCB0AC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459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>
            <a:lvl1pPr>
              <a:defRPr lang="en-U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1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uperior izquierda">
            <a:extLst>
              <a:ext uri="{FF2B5EF4-FFF2-40B4-BE49-F238E27FC236}">
                <a16:creationId xmlns:a16="http://schemas.microsoft.com/office/drawing/2014/main" id="{58A4F778-D8DF-42FD-B154-2F4B2C202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80793C3B-AAD0-4446-A423-B0EB8EE2A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57344207-297F-4959-8A55-69CE467B3CBD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0479A031-8D8F-4167-9AC1-FF906757718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530E3E1-76BD-4378-9E7C-7302E4B84D71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8C42F67-50FC-4C12-B07D-7FD30B62543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C3AD1C10-DF74-4C65-AF7B-89386448D4E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E2D9D2C3-0C72-4401-8548-E2CACA3C95C5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3142937-438B-42B5-8B58-B26BD92F1544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AE9F08BF-E500-4B58-9AA3-B4517E83C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Parte inferior derecha">
            <a:extLst>
              <a:ext uri="{FF2B5EF4-FFF2-40B4-BE49-F238E27FC236}">
                <a16:creationId xmlns:a16="http://schemas.microsoft.com/office/drawing/2014/main" id="{6DE93ED8-FDE6-418E-A743-2B368C71F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1" name="Gráfico 157">
              <a:extLst>
                <a:ext uri="{FF2B5EF4-FFF2-40B4-BE49-F238E27FC236}">
                  <a16:creationId xmlns:a16="http://schemas.microsoft.com/office/drawing/2014/main" id="{25190812-FA8A-4CB5-85A8-5DDFF8C94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71F1284C-D9B2-48EC-BDCE-6CF4C076ECB9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DF02DB-02A4-4942-BD34-3F4903DA12A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739432B6-8074-4F72-BB48-F48015CAE04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A017DF18-3257-471E-AFD3-39EB68FE2DF2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A7360442-04D2-49F1-BBE1-ED7C5CA0FF1A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8937ECC2-1561-4705-919F-243AFFCE843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7AF7D52A-2FC7-4627-955A-6CB0E5E7ABF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B3C81E55-0711-4E01-975D-4649E53C8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</p:grpSp>
      <p:sp>
        <p:nvSpPr>
          <p:cNvPr id="63" name="Título 1">
            <a:extLst>
              <a:ext uri="{FF2B5EF4-FFF2-40B4-BE49-F238E27FC236}">
                <a16:creationId xmlns:a16="http://schemas.microsoft.com/office/drawing/2014/main" id="{8782B20B-E447-47CC-93DB-B076EACC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  <a:prstGeom prst="rect">
            <a:avLst/>
          </a:prstGeom>
        </p:spPr>
        <p:txBody>
          <a:bodyPr rtlCol="0"/>
          <a:lstStyle/>
          <a:p>
            <a:pPr rtl="0">
              <a:lnSpc>
                <a:spcPct val="100000"/>
              </a:lnSpc>
            </a:pPr>
            <a:endParaRPr lang="es-ES" noProof="0"/>
          </a:p>
        </p:txBody>
      </p:sp>
      <p:sp>
        <p:nvSpPr>
          <p:cNvPr id="65" name="Marcador de texto 37">
            <a:extLst>
              <a:ext uri="{FF2B5EF4-FFF2-40B4-BE49-F238E27FC236}">
                <a16:creationId xmlns:a16="http://schemas.microsoft.com/office/drawing/2014/main" id="{D5185B59-89FE-4275-B159-E5FEA474B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5452" y="2384474"/>
            <a:ext cx="5608088" cy="3785763"/>
          </a:xfrm>
          <a:prstGeom prst="rect">
            <a:avLst/>
          </a:prstGeom>
        </p:spPr>
        <p:txBody>
          <a:bodyPr rtlCol="0"/>
          <a:lstStyle>
            <a:lvl1pPr marL="457200" indent="-457200">
              <a:lnSpc>
                <a:spcPct val="100000"/>
              </a:lnSpc>
              <a:buFont typeface="Avenir Next LT Pro" panose="020B0504020202020204" pitchFamily="34" charset="0"/>
              <a:buChar char="+"/>
              <a:defRPr/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61" name="Marcador de posición de imagen 2">
            <a:extLst>
              <a:ext uri="{FF2B5EF4-FFF2-40B4-BE49-F238E27FC236}">
                <a16:creationId xmlns:a16="http://schemas.microsoft.com/office/drawing/2014/main" id="{9079FD8C-6441-4214-93DC-E9E3BB4158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2325" y="558800"/>
            <a:ext cx="4818063" cy="2779713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Inserte la foto aquí</a:t>
            </a:r>
          </a:p>
        </p:txBody>
      </p:sp>
      <p:sp>
        <p:nvSpPr>
          <p:cNvPr id="62" name="Marcador de posición de imagen 59">
            <a:extLst>
              <a:ext uri="{FF2B5EF4-FFF2-40B4-BE49-F238E27FC236}">
                <a16:creationId xmlns:a16="http://schemas.microsoft.com/office/drawing/2014/main" id="{8BDEDA7F-304A-4A6E-8DB7-B842B551B2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69150" y="3503613"/>
            <a:ext cx="4818063" cy="266662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Inserte la foto aquí</a:t>
            </a:r>
          </a:p>
        </p:txBody>
      </p:sp>
      <p:sp>
        <p:nvSpPr>
          <p:cNvPr id="57" name="Marcador de fecha 8">
            <a:extLst>
              <a:ext uri="{FF2B5EF4-FFF2-40B4-BE49-F238E27FC236}">
                <a16:creationId xmlns:a16="http://schemas.microsoft.com/office/drawing/2014/main" id="{786FFFB1-44AF-407C-A246-5AC9C17D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2/2/20XX</a:t>
            </a:r>
          </a:p>
        </p:txBody>
      </p:sp>
      <p:sp>
        <p:nvSpPr>
          <p:cNvPr id="58" name="Marcador de pie de página 9">
            <a:extLst>
              <a:ext uri="{FF2B5EF4-FFF2-40B4-BE49-F238E27FC236}">
                <a16:creationId xmlns:a16="http://schemas.microsoft.com/office/drawing/2014/main" id="{556011BF-48D6-437C-A8D4-087E1EB7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59" name="Marcador de número de diapositiva 10">
            <a:extLst>
              <a:ext uri="{FF2B5EF4-FFF2-40B4-BE49-F238E27FC236}">
                <a16:creationId xmlns:a16="http://schemas.microsoft.com/office/drawing/2014/main" id="{975D7D2C-6BE7-4A0B-B546-9C9CE46F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496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Parte inferior derecha">
            <a:extLst>
              <a:ext uri="{FF2B5EF4-FFF2-40B4-BE49-F238E27FC236}">
                <a16:creationId xmlns:a16="http://schemas.microsoft.com/office/drawing/2014/main" id="{E111E959-AE2E-40A4-98AD-7D52A1959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8" name="Gráfico 157">
              <a:extLst>
                <a:ext uri="{FF2B5EF4-FFF2-40B4-BE49-F238E27FC236}">
                  <a16:creationId xmlns:a16="http://schemas.microsoft.com/office/drawing/2014/main" id="{0908BA80-B05F-4958-9382-A0D941024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75B7426F-B5A6-48C2-AA98-B1B4903DB48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46088CEA-297B-452F-B8C9-4FE4B30AD863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00A58A3D-F03E-45B2-B6F2-3B23998696A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74551D63-42D8-4E16-B803-BCDF887E3BA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D32D482B-70A4-4367-9129-156A4E10BA2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403B5FA3-C7DC-40A8-903C-5CEB2D9F39F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C18C48C9-D302-4DF3-9905-1C77DADBB06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31D0B3BD-DDF6-4C74-88B5-F16A89D41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</p:grpSp>
      <p:grpSp>
        <p:nvGrpSpPr>
          <p:cNvPr id="64" name="Superior izquierda">
            <a:extLst>
              <a:ext uri="{FF2B5EF4-FFF2-40B4-BE49-F238E27FC236}">
                <a16:creationId xmlns:a16="http://schemas.microsoft.com/office/drawing/2014/main" id="{8087FF2B-AA37-46BB-98C5-51A0DBC1C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C6EA10B1-B913-4692-AC3E-121374FD7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72B1778E-37F1-4D06-A0C1-E121F48AB54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65F5AAFE-F598-42CC-8D85-36011CE9D14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6D3678A3-EBA1-461E-B7FE-B58776C95CD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B8543F0A-65E2-4F14-975F-3AA8B5B17417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A6925965-04E0-4184-8AE3-0FFE4EF318F3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C725961F-048D-4994-8055-83DE34C8366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00656CFD-98C0-4307-A549-3341C5CFFB7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0E66F049-1B70-4977-BDD1-C26AD988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531" y="158840"/>
            <a:ext cx="4790032" cy="2779466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0000"/>
              </a:lnSpc>
              <a:defRPr/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99" name="Marcador de texto 97">
            <a:extLst>
              <a:ext uri="{FF2B5EF4-FFF2-40B4-BE49-F238E27FC236}">
                <a16:creationId xmlns:a16="http://schemas.microsoft.com/office/drawing/2014/main" id="{7018E2A7-B977-427A-AFCB-3A4836EB4D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947" y="168275"/>
            <a:ext cx="4790032" cy="2632256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90" name="Marcador de posición de imagen 86">
            <a:extLst>
              <a:ext uri="{FF2B5EF4-FFF2-40B4-BE49-F238E27FC236}">
                <a16:creationId xmlns:a16="http://schemas.microsoft.com/office/drawing/2014/main" id="{ED450ADD-E6EC-4121-B563-F50E064A49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8741" y="2938306"/>
            <a:ext cx="11812017" cy="39159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Inserte la foto aquí</a:t>
            </a:r>
          </a:p>
        </p:txBody>
      </p:sp>
      <p:sp>
        <p:nvSpPr>
          <p:cNvPr id="91" name="Marcador de fecha 8">
            <a:extLst>
              <a:ext uri="{FF2B5EF4-FFF2-40B4-BE49-F238E27FC236}">
                <a16:creationId xmlns:a16="http://schemas.microsoft.com/office/drawing/2014/main" id="{9DDE65E2-ADF9-4ECD-93DA-3242E5FF340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ES" noProof="0"/>
              <a:t>2/2/20XX</a:t>
            </a:r>
          </a:p>
        </p:txBody>
      </p:sp>
      <p:sp>
        <p:nvSpPr>
          <p:cNvPr id="92" name="Marcador de pie de página 9">
            <a:extLst>
              <a:ext uri="{FF2B5EF4-FFF2-40B4-BE49-F238E27FC236}">
                <a16:creationId xmlns:a16="http://schemas.microsoft.com/office/drawing/2014/main" id="{5B7FAD18-E3EE-4498-AEAC-7217CE6DA7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93" name="Marcador de número de diapositiva 10">
            <a:extLst>
              <a:ext uri="{FF2B5EF4-FFF2-40B4-BE49-F238E27FC236}">
                <a16:creationId xmlns:a16="http://schemas.microsoft.com/office/drawing/2014/main" id="{5894C940-55FC-4B08-99A8-DD2254FABC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73B850FF-6169-4056-8077-06FFA93A536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8419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t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arte inferior derecha">
            <a:extLst>
              <a:ext uri="{FF2B5EF4-FFF2-40B4-BE49-F238E27FC236}">
                <a16:creationId xmlns:a16="http://schemas.microsoft.com/office/drawing/2014/main" id="{B023FEDE-FD35-413E-A6E6-2F36BD0D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3" name="Gráfico 157">
              <a:extLst>
                <a:ext uri="{FF2B5EF4-FFF2-40B4-BE49-F238E27FC236}">
                  <a16:creationId xmlns:a16="http://schemas.microsoft.com/office/drawing/2014/main" id="{F296456E-2618-4FC5-BBF1-98139316B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7BF8EDC0-C078-4225-BC74-92C170331E3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CD11E24B-6171-4BA5-9124-771EEDEA4B01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6B79974-93CA-440A-90D6-341091F806E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DC593E8A-F480-4181-9BFA-78603CBA776D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73032549-12BB-4057-B2CF-E2C2F6B5ABE5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73798276-B98D-42F7-AF59-B30CDDB4C98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E548A05F-8BF4-489F-9169-CDD749ADB38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</p:grp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0987E2E0-CC03-4A51-9ADC-3A8F0F814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/>
            </a:p>
          </p:txBody>
        </p:sp>
      </p:grpSp>
      <p:grpSp>
        <p:nvGrpSpPr>
          <p:cNvPr id="4" name="Superior izquierda">
            <a:extLst>
              <a:ext uri="{FF2B5EF4-FFF2-40B4-BE49-F238E27FC236}">
                <a16:creationId xmlns:a16="http://schemas.microsoft.com/office/drawing/2014/main" id="{F971CDD8-150B-43CA-B0B4-453E99E5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83FB31C0-83A2-4CA9-9E10-759376BB8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7AD3F4D-9E8E-4CDB-8839-1190B87F504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1C05B4CB-A75C-4E77-9C9C-E8505441548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6F2C58A-0001-4403-961A-8D72894A87EB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A9666267-BD43-43DF-B0BB-96735BF82B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B7B6C40E-1E26-456A-98BF-FD02DE25BBB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9E9DD0F3-80C9-4BAD-BE68-DF9B78B367F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1D374254-F113-4FB1-A938-2CBE5B37558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2C91688C-CA2F-423F-87BC-5CF5F4A66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3" y="744909"/>
            <a:ext cx="5581561" cy="3155419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l" rtl="0"/>
            <a:endParaRPr lang="es-ES" sz="5400" noProof="0">
              <a:cs typeface="Posterama" panose="020B0504020200020000" pitchFamily="34" charset="0"/>
            </a:endParaRPr>
          </a:p>
        </p:txBody>
      </p:sp>
      <p:grpSp>
        <p:nvGrpSpPr>
          <p:cNvPr id="28" name="Transversal">
            <a:extLst>
              <a:ext uri="{FF2B5EF4-FFF2-40B4-BE49-F238E27FC236}">
                <a16:creationId xmlns:a16="http://schemas.microsoft.com/office/drawing/2014/main" id="{DE90EA9D-D33A-4461-8A51-988087AE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48013" y="3330979"/>
            <a:ext cx="118872" cy="118872"/>
            <a:chOff x="1175347" y="3733800"/>
            <a:chExt cx="118872" cy="118872"/>
          </a:xfrm>
        </p:grpSpPr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F7119486-F5DF-4CAA-A71E-2861F2CBECF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2C858657-F484-4466-8AFB-7FAD2E65B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Marcador de texto 37">
            <a:extLst>
              <a:ext uri="{FF2B5EF4-FFF2-40B4-BE49-F238E27FC236}">
                <a16:creationId xmlns:a16="http://schemas.microsoft.com/office/drawing/2014/main" id="{98D12C8B-CC26-42CF-A68C-CF06CCA79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825" y="4075113"/>
            <a:ext cx="5581650" cy="20542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42" name="Marcador de posición de imagen 41">
            <a:extLst>
              <a:ext uri="{FF2B5EF4-FFF2-40B4-BE49-F238E27FC236}">
                <a16:creationId xmlns:a16="http://schemas.microsoft.com/office/drawing/2014/main" id="{E3C5E9AD-97DA-438E-9830-992F9CA586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32018" y="920426"/>
            <a:ext cx="2478719" cy="4957437"/>
          </a:xfrm>
          <a:custGeom>
            <a:avLst/>
            <a:gdLst>
              <a:gd name="connsiteX0" fmla="*/ 2478719 w 2478719"/>
              <a:gd name="connsiteY0" fmla="*/ 0 h 4957437"/>
              <a:gd name="connsiteX1" fmla="*/ 2478719 w 2478719"/>
              <a:gd name="connsiteY1" fmla="*/ 4957437 h 4957437"/>
              <a:gd name="connsiteX2" fmla="*/ 0 w 2478719"/>
              <a:gd name="connsiteY2" fmla="*/ 2478719 h 4957437"/>
              <a:gd name="connsiteX3" fmla="*/ 2478719 w 2478719"/>
              <a:gd name="connsiteY3" fmla="*/ 0 h 495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8719" h="4957437">
                <a:moveTo>
                  <a:pt x="2478719" y="0"/>
                </a:moveTo>
                <a:lnTo>
                  <a:pt x="2478719" y="4957437"/>
                </a:lnTo>
                <a:cubicBezTo>
                  <a:pt x="1109777" y="4957437"/>
                  <a:pt x="0" y="3847661"/>
                  <a:pt x="0" y="2478719"/>
                </a:cubicBezTo>
                <a:cubicBezTo>
                  <a:pt x="0" y="1109777"/>
                  <a:pt x="1109777" y="0"/>
                  <a:pt x="247871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Haga clic para agregar foto</a:t>
            </a:r>
          </a:p>
        </p:txBody>
      </p:sp>
      <p:sp>
        <p:nvSpPr>
          <p:cNvPr id="45" name="Marcador de posición de imagen 44">
            <a:extLst>
              <a:ext uri="{FF2B5EF4-FFF2-40B4-BE49-F238E27FC236}">
                <a16:creationId xmlns:a16="http://schemas.microsoft.com/office/drawing/2014/main" id="{29CDCB5D-3CB9-4A05-9109-F46C1FEB08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935" y="920815"/>
            <a:ext cx="2410165" cy="2410165"/>
          </a:xfrm>
          <a:custGeom>
            <a:avLst/>
            <a:gdLst>
              <a:gd name="connsiteX0" fmla="*/ 0 w 2410165"/>
              <a:gd name="connsiteY0" fmla="*/ 0 h 2410165"/>
              <a:gd name="connsiteX1" fmla="*/ 2410165 w 2410165"/>
              <a:gd name="connsiteY1" fmla="*/ 2410165 h 2410165"/>
              <a:gd name="connsiteX2" fmla="*/ 0 w 2410165"/>
              <a:gd name="connsiteY2" fmla="*/ 2410165 h 241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10165">
                <a:moveTo>
                  <a:pt x="0" y="0"/>
                </a:moveTo>
                <a:cubicBezTo>
                  <a:pt x="1331082" y="0"/>
                  <a:pt x="2410165" y="1079083"/>
                  <a:pt x="2410165" y="2410165"/>
                </a:cubicBezTo>
                <a:lnTo>
                  <a:pt x="0" y="2410165"/>
                </a:lnTo>
                <a:close/>
              </a:path>
            </a:pathLst>
          </a:custGeom>
        </p:spPr>
        <p:txBody>
          <a:bodyPr wrap="square" rtlCol="0" anchor="b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Haga clic en</a:t>
            </a:r>
          </a:p>
          <a:p>
            <a:pPr rtl="0"/>
            <a:r>
              <a:rPr lang="es-ES" noProof="0"/>
              <a:t>agregar foto</a:t>
            </a:r>
          </a:p>
        </p:txBody>
      </p:sp>
      <p:sp>
        <p:nvSpPr>
          <p:cNvPr id="48" name="Marcador de posición de imagen 47">
            <a:extLst>
              <a:ext uri="{FF2B5EF4-FFF2-40B4-BE49-F238E27FC236}">
                <a16:creationId xmlns:a16="http://schemas.microsoft.com/office/drawing/2014/main" id="{C1949CC4-76B8-4D86-AF8E-6201557DC29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44934" y="3471379"/>
            <a:ext cx="2410165" cy="2406483"/>
          </a:xfrm>
          <a:custGeom>
            <a:avLst/>
            <a:gdLst>
              <a:gd name="connsiteX0" fmla="*/ 0 w 2410165"/>
              <a:gd name="connsiteY0" fmla="*/ 0 h 2406483"/>
              <a:gd name="connsiteX1" fmla="*/ 2410165 w 2410165"/>
              <a:gd name="connsiteY1" fmla="*/ 0 h 2406483"/>
              <a:gd name="connsiteX2" fmla="*/ 0 w 2410165"/>
              <a:gd name="connsiteY2" fmla="*/ 2406483 h 240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06483">
                <a:moveTo>
                  <a:pt x="0" y="0"/>
                </a:moveTo>
                <a:lnTo>
                  <a:pt x="2410165" y="0"/>
                </a:lnTo>
                <a:cubicBezTo>
                  <a:pt x="2410165" y="1329048"/>
                  <a:pt x="1331082" y="2406483"/>
                  <a:pt x="0" y="2406483"/>
                </a:cubicBez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Haga clic en</a:t>
            </a:r>
          </a:p>
          <a:p>
            <a:pPr rtl="0"/>
            <a:r>
              <a:rPr lang="es-ES" noProof="0"/>
              <a:t>agregar foto</a:t>
            </a:r>
          </a:p>
        </p:txBody>
      </p:sp>
    </p:spTree>
    <p:extLst>
      <p:ext uri="{BB962C8B-B14F-4D97-AF65-F5344CB8AC3E}">
        <p14:creationId xmlns:p14="http://schemas.microsoft.com/office/powerpoint/2010/main" val="375575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ángulo 1">
            <a:extLst>
              <a:ext uri="{FF2B5EF4-FFF2-40B4-BE49-F238E27FC236}">
                <a16:creationId xmlns:a16="http://schemas.microsoft.com/office/drawing/2014/main" id="{1225C57A-6BA3-4E88-81DB-F98A7E8F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4F9A67F-2D88-49BB-87D0-5430BD24E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" name="Superior izquierda">
            <a:extLst>
              <a:ext uri="{FF2B5EF4-FFF2-40B4-BE49-F238E27FC236}">
                <a16:creationId xmlns:a16="http://schemas.microsoft.com/office/drawing/2014/main" id="{F5534F84-ABA8-471C-A8B7-F32A0AD1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C120E573-F17E-4067-ACC7-2CFE0E36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0A9A04E4-A99F-444D-8C94-C8345135FEB6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A25C62E1-A6EA-45F5-98E7-AFC16D32A1E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49BBA52-97E5-462E-89FE-054F9420E2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9548F12-A85E-4D96-A275-D42CC29DE2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91A48A8C-0AD8-4EE1-ABFC-3BC7281B341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4D288D21-2CC5-4CD1-A620-1F777FCFB12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5A40365-E048-4BD5-B813-8F22247869EE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8F5D6640-231E-4BB4-AE0F-70176A3B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>
              <a:lnSpc>
                <a:spcPct val="100000"/>
              </a:lnSpc>
            </a:pPr>
            <a:endParaRPr lang="es-ES" noProof="0"/>
          </a:p>
        </p:txBody>
      </p:sp>
      <p:grpSp>
        <p:nvGrpSpPr>
          <p:cNvPr id="14" name="Parte inferior derecha">
            <a:extLst>
              <a:ext uri="{FF2B5EF4-FFF2-40B4-BE49-F238E27FC236}">
                <a16:creationId xmlns:a16="http://schemas.microsoft.com/office/drawing/2014/main" id="{2B5DBC70-6B80-4634-BE74-063E4A25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áfico 157">
              <a:extLst>
                <a:ext uri="{FF2B5EF4-FFF2-40B4-BE49-F238E27FC236}">
                  <a16:creationId xmlns:a16="http://schemas.microsoft.com/office/drawing/2014/main" id="{4F2F0A0F-98AB-4BFF-A7D6-2AD57BBE6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DD4C8780-103D-4273-8C53-67974B2A94D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4AD6E1B3-1715-4109-8CB1-9105B0BFA99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8820D0E-8FC9-4216-A6BF-2299C5AF7C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0D6914-EF36-446C-9B37-B29925ED144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FFAE074B-38DD-4BDA-A83B-AC2A1E8D166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C8DE4EEA-58F1-46B6-B27D-4542CA39C042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F436828B-D2E1-4D62-AAF4-796CB97FF89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</p:grp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885C3206-220B-4FE2-A199-6D4F2D7CE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/>
            </a:p>
          </p:txBody>
        </p:sp>
      </p:grpSp>
      <p:sp>
        <p:nvSpPr>
          <p:cNvPr id="28" name="Marcador de fecha 8">
            <a:extLst>
              <a:ext uri="{FF2B5EF4-FFF2-40B4-BE49-F238E27FC236}">
                <a16:creationId xmlns:a16="http://schemas.microsoft.com/office/drawing/2014/main" id="{B26AF064-D340-46EA-9C15-A6CB4E376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2/2/20XX</a:t>
            </a:r>
          </a:p>
        </p:txBody>
      </p:sp>
      <p:sp>
        <p:nvSpPr>
          <p:cNvPr id="29" name="Marcador de pie de página 9">
            <a:extLst>
              <a:ext uri="{FF2B5EF4-FFF2-40B4-BE49-F238E27FC236}">
                <a16:creationId xmlns:a16="http://schemas.microsoft.com/office/drawing/2014/main" id="{03F75FA5-935D-4AF9-B1EF-2F4DAAE5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0" name="Marcador de número de diapositiva 10">
            <a:extLst>
              <a:ext uri="{FF2B5EF4-FFF2-40B4-BE49-F238E27FC236}">
                <a16:creationId xmlns:a16="http://schemas.microsoft.com/office/drawing/2014/main" id="{71F9F335-851C-42ED-B5C1-9FABCA15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4330C721-3559-4CDE-B4AF-4F7C98229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33513" y="2343150"/>
            <a:ext cx="9324975" cy="35528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7664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uperior izquierda">
            <a:extLst>
              <a:ext uri="{FF2B5EF4-FFF2-40B4-BE49-F238E27FC236}">
                <a16:creationId xmlns:a16="http://schemas.microsoft.com/office/drawing/2014/main" id="{6B68C4F3-DA58-488E-A1B9-C574806E0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7C14282E-9BBD-4DB8-9BEF-3B2029C43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54227016-75FE-458D-8526-2BC0F632527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F8D36287-4581-4AB3-AD73-BB1788B529C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A687500-D055-420B-BA89-C2497BEC9CE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61ED86A-A615-457B-B605-DDEFA04887A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F9B08EFF-6109-4E38-8AE0-C0DC57673936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662AAAC3-A562-4FFF-9C3D-2A15BB0C8217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64532044-D738-480C-BFDC-BA047A4549F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0E6D5A92-6D6E-4B53-BA01-E1231CF6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>
              <a:lnSpc>
                <a:spcPct val="100000"/>
              </a:lnSpc>
            </a:pPr>
            <a:endParaRPr lang="es-ES" noProof="0"/>
          </a:p>
        </p:txBody>
      </p:sp>
      <p:grpSp>
        <p:nvGrpSpPr>
          <p:cNvPr id="14" name="Parte inferior derecha">
            <a:extLst>
              <a:ext uri="{FF2B5EF4-FFF2-40B4-BE49-F238E27FC236}">
                <a16:creationId xmlns:a16="http://schemas.microsoft.com/office/drawing/2014/main" id="{933458C1-788D-4D50-BC21-6447B0730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áfico 157">
              <a:extLst>
                <a:ext uri="{FF2B5EF4-FFF2-40B4-BE49-F238E27FC236}">
                  <a16:creationId xmlns:a16="http://schemas.microsoft.com/office/drawing/2014/main" id="{0D41BA5F-BA2A-4386-A7B4-FB811DF51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EFDE3885-EA9A-4FF9-84BD-B43D6D1ED4D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5ECB0097-BB98-4FEC-A705-D82D6A97CA25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20E6CFFF-B349-4360-92E1-0451760008D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6A22594E-9B08-4B25-8789-304CA2FC58A4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AE707CB4-8E5B-40D8-A59A-38A6B3619F2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1A45863-5560-4ACD-ACE3-94776845B13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FD8510C7-0AAE-424E-8D10-9E3FC0DB98F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</p:grp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9BA78C71-D0E4-4A5E-B6DB-3065CB6A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/>
            </a:p>
          </p:txBody>
        </p:sp>
      </p:grpSp>
      <p:sp>
        <p:nvSpPr>
          <p:cNvPr id="24" name="Marcador de fecha 8">
            <a:extLst>
              <a:ext uri="{FF2B5EF4-FFF2-40B4-BE49-F238E27FC236}">
                <a16:creationId xmlns:a16="http://schemas.microsoft.com/office/drawing/2014/main" id="{4EC9294D-6492-44C5-AE14-74B5D86B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2/2/20XX</a:t>
            </a:r>
          </a:p>
        </p:txBody>
      </p:sp>
      <p:sp>
        <p:nvSpPr>
          <p:cNvPr id="25" name="Marcador de pie de página 9">
            <a:extLst>
              <a:ext uri="{FF2B5EF4-FFF2-40B4-BE49-F238E27FC236}">
                <a16:creationId xmlns:a16="http://schemas.microsoft.com/office/drawing/2014/main" id="{0E08DE30-AEBD-48F0-A130-0753399D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26" name="Marcador de número de diapositiva 10">
            <a:extLst>
              <a:ext uri="{FF2B5EF4-FFF2-40B4-BE49-F238E27FC236}">
                <a16:creationId xmlns:a16="http://schemas.microsoft.com/office/drawing/2014/main" id="{71415C84-324E-4C0D-B691-C384E436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6A6618-F041-427E-AE99-91D2386AE8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60550" y="2055813"/>
            <a:ext cx="8662988" cy="330993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8418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uperior izquierda">
            <a:extLst>
              <a:ext uri="{FF2B5EF4-FFF2-40B4-BE49-F238E27FC236}">
                <a16:creationId xmlns:a16="http://schemas.microsoft.com/office/drawing/2014/main" id="{E7C1007A-38A4-44A0-BF98-887471DFF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FFC8DFC3-A77D-4047-89B1-5A9587DD9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5367B319-DB4D-49DE-8B1B-D2F94F892C8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9FB6224A-9986-4980-9954-62E88B4E23A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4F0DA6F-4771-4DAA-B032-F2F1CD6D7FFF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6E826A14-FAD5-41CA-8B7E-B4938DC64FB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EAD248F0-8D25-4CDF-814F-87863C8D4959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AAE247D0-EA10-4307-A6D9-DC65CD33622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816F0BC8-01B3-4EA5-8D3C-D08A7083C40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</p:grpSp>
      <p:grpSp>
        <p:nvGrpSpPr>
          <p:cNvPr id="17" name="Parte inferior derecha">
            <a:extLst>
              <a:ext uri="{FF2B5EF4-FFF2-40B4-BE49-F238E27FC236}">
                <a16:creationId xmlns:a16="http://schemas.microsoft.com/office/drawing/2014/main" id="{3C4C6F91-040E-49E0-B048-C983B556B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8" name="Gráfico 157">
              <a:extLst>
                <a:ext uri="{FF2B5EF4-FFF2-40B4-BE49-F238E27FC236}">
                  <a16:creationId xmlns:a16="http://schemas.microsoft.com/office/drawing/2014/main" id="{5F735938-366A-4689-940D-6AC867D18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082D0C32-CA40-4D76-A0AE-355F4EDE9E47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D4AA2F5B-1059-4660-A88B-0138D3DEA11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8DBAAE2E-B09E-47A6-88B0-3B386570963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0123DD0-D648-4002-B4DD-748944CF16C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B0FFF952-E585-449F-8014-AF83F5F6BF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0910C5D-897F-48B1-BECF-735BDC46365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98633913-4C49-4FE2-A15B-78DE0FD2685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</p:grp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A9958AAF-ED1A-47A9-A07D-09465AFCF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/>
            </a:p>
          </p:txBody>
        </p:sp>
      </p:grpSp>
      <p:sp>
        <p:nvSpPr>
          <p:cNvPr id="46" name="Marcador de posición de imagen 44">
            <a:extLst>
              <a:ext uri="{FF2B5EF4-FFF2-40B4-BE49-F238E27FC236}">
                <a16:creationId xmlns:a16="http://schemas.microsoft.com/office/drawing/2014/main" id="{FA2F33D7-521D-4F09-A571-EC79B9DD0E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962" y="588461"/>
            <a:ext cx="12194962" cy="5724601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Inserte la foto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44AEF9-63A1-44CB-BD42-5FDC2C57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4263" y="1506070"/>
            <a:ext cx="4456111" cy="313540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10000"/>
              </a:lnSpc>
              <a:spcBef>
                <a:spcPts val="1000"/>
              </a:spcBef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ES" noProof="0"/>
              <a:t>Haga clic para agregar texto</a:t>
            </a:r>
          </a:p>
        </p:txBody>
      </p:sp>
      <p:sp>
        <p:nvSpPr>
          <p:cNvPr id="52" name="Marcador de texto 50">
            <a:extLst>
              <a:ext uri="{FF2B5EF4-FFF2-40B4-BE49-F238E27FC236}">
                <a16:creationId xmlns:a16="http://schemas.microsoft.com/office/drawing/2014/main" id="{5C6D6C0E-14CB-497A-A6C2-E067A88FA5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34263" y="4778001"/>
            <a:ext cx="4430712" cy="97192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subtítulos</a:t>
            </a:r>
          </a:p>
        </p:txBody>
      </p:sp>
      <p:sp>
        <p:nvSpPr>
          <p:cNvPr id="47" name="Marcador de fecha 8">
            <a:extLst>
              <a:ext uri="{FF2B5EF4-FFF2-40B4-BE49-F238E27FC236}">
                <a16:creationId xmlns:a16="http://schemas.microsoft.com/office/drawing/2014/main" id="{57880508-D524-4D72-B2D9-3EABCCBA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2/2/20XX</a:t>
            </a:r>
          </a:p>
        </p:txBody>
      </p:sp>
      <p:sp>
        <p:nvSpPr>
          <p:cNvPr id="48" name="Marcador de pie de página 9">
            <a:extLst>
              <a:ext uri="{FF2B5EF4-FFF2-40B4-BE49-F238E27FC236}">
                <a16:creationId xmlns:a16="http://schemas.microsoft.com/office/drawing/2014/main" id="{FC67283E-EA51-43E9-A8CE-4D01EABC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49" name="Marcador de número de diapositiva 10">
            <a:extLst>
              <a:ext uri="{FF2B5EF4-FFF2-40B4-BE49-F238E27FC236}">
                <a16:creationId xmlns:a16="http://schemas.microsoft.com/office/drawing/2014/main" id="{5008A3F2-2B1F-4E12-8D14-128006A2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1017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id="{3B353E9E-6F4F-441B-886F-D53691BE13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750" y="1376793"/>
            <a:ext cx="2075688" cy="2073275"/>
          </a:xfrm>
          <a:prstGeom prst="round2DiagRect">
            <a:avLst/>
          </a:prstGeom>
        </p:spPr>
        <p:txBody>
          <a:bodyPr rtlCol="0"/>
          <a:lstStyle>
            <a:lvl1pPr>
              <a:defRPr sz="1600"/>
            </a:lvl1pPr>
          </a:lstStyle>
          <a:p>
            <a:pPr rtl="0"/>
            <a:endParaRPr lang="es-ES" noProof="0"/>
          </a:p>
        </p:txBody>
      </p:sp>
      <p:sp>
        <p:nvSpPr>
          <p:cNvPr id="37" name="Marcador de posición de imagen 23">
            <a:extLst>
              <a:ext uri="{FF2B5EF4-FFF2-40B4-BE49-F238E27FC236}">
                <a16:creationId xmlns:a16="http://schemas.microsoft.com/office/drawing/2014/main" id="{B5B9D2EE-DC4C-4740-AF09-5C6650016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1626" y="1376793"/>
            <a:ext cx="2075688" cy="2073275"/>
          </a:xfrm>
          <a:prstGeom prst="round2DiagRect">
            <a:avLst/>
          </a:prstGeom>
        </p:spPr>
        <p:txBody>
          <a:bodyPr rtlCol="0"/>
          <a:lstStyle>
            <a:lvl1pPr>
              <a:defRPr sz="1600"/>
            </a:lvl1pPr>
          </a:lstStyle>
          <a:p>
            <a:pPr rtl="0"/>
            <a:endParaRPr lang="es-ES" noProof="0"/>
          </a:p>
        </p:txBody>
      </p:sp>
      <p:sp>
        <p:nvSpPr>
          <p:cNvPr id="38" name="Marcador de posición de imagen 23">
            <a:extLst>
              <a:ext uri="{FF2B5EF4-FFF2-40B4-BE49-F238E27FC236}">
                <a16:creationId xmlns:a16="http://schemas.microsoft.com/office/drawing/2014/main" id="{B81132E6-0A29-47B6-9E41-947D61422D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260" y="1376793"/>
            <a:ext cx="2075688" cy="2073275"/>
          </a:xfrm>
          <a:prstGeom prst="round2DiagRect">
            <a:avLst/>
          </a:prstGeom>
        </p:spPr>
        <p:txBody>
          <a:bodyPr rtlCol="0"/>
          <a:lstStyle>
            <a:lvl1pPr>
              <a:defRPr sz="1600"/>
            </a:lvl1pPr>
          </a:lstStyle>
          <a:p>
            <a:pPr rtl="0"/>
            <a:endParaRPr lang="es-ES" noProof="0"/>
          </a:p>
        </p:txBody>
      </p:sp>
      <p:sp>
        <p:nvSpPr>
          <p:cNvPr id="39" name="Marcador de posición de imagen 23">
            <a:extLst>
              <a:ext uri="{FF2B5EF4-FFF2-40B4-BE49-F238E27FC236}">
                <a16:creationId xmlns:a16="http://schemas.microsoft.com/office/drawing/2014/main" id="{4C0E80EA-58EE-412B-A4AE-3EFE6BB25C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7247" y="1376793"/>
            <a:ext cx="2075688" cy="2073275"/>
          </a:xfrm>
          <a:prstGeom prst="round2DiagRect">
            <a:avLst/>
          </a:prstGeom>
        </p:spPr>
        <p:txBody>
          <a:bodyPr rtlCol="0"/>
          <a:lstStyle>
            <a:lvl1pPr>
              <a:defRPr sz="1600"/>
            </a:lvl1pPr>
          </a:lstStyle>
          <a:p>
            <a:pPr rtl="0"/>
            <a:endParaRPr lang="es-ES" noProof="0"/>
          </a:p>
        </p:txBody>
      </p:sp>
      <p:grpSp>
        <p:nvGrpSpPr>
          <p:cNvPr id="4" name="Superior izquierda">
            <a:extLst>
              <a:ext uri="{FF2B5EF4-FFF2-40B4-BE49-F238E27FC236}">
                <a16:creationId xmlns:a16="http://schemas.microsoft.com/office/drawing/2014/main" id="{698EF02E-6CA2-4CA6-9212-FFB45FA9A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AD5EB16E-0C22-49FD-A9C9-C4F0599D6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36172559-F798-4A8A-9698-620049B5E1E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1EF78E13-7F65-4E92-9600-C7EB240AAFB8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19D42D9C-D474-4039-AED0-7E1055E2B8DD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1B9CCFDE-F5F0-4883-8851-0FDCF34A1E9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A4195171-BFB5-4F1E-A417-55F80F5148A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4B8D4B3A-91E6-4C2F-9123-094E5718BFCE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6325D776-3B6A-4BAA-B4F0-0944C0EABAEF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</p:grpSp>
      <p:grpSp>
        <p:nvGrpSpPr>
          <p:cNvPr id="13" name="Inferior derecha">
            <a:extLst>
              <a:ext uri="{FF2B5EF4-FFF2-40B4-BE49-F238E27FC236}">
                <a16:creationId xmlns:a16="http://schemas.microsoft.com/office/drawing/2014/main" id="{D45C93FD-55BA-4F2D-90F8-6DD517383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áfico 157">
              <a:extLst>
                <a:ext uri="{FF2B5EF4-FFF2-40B4-BE49-F238E27FC236}">
                  <a16:creationId xmlns:a16="http://schemas.microsoft.com/office/drawing/2014/main" id="{18B36122-15B8-4C6F-906C-77A513D37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B50C0A59-1449-4599-8828-44025BFECBEE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D9C52D9E-28AD-486F-B7C4-F04A7C480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9909F516-4614-4EFB-BCB1-15AA5C678F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C3F02F4A-40B8-4D3C-B6B1-90E7B65255E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6BDCF159-602C-402C-A70E-34753F59D0F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4EB71FB2-F1B2-4117-BA16-95D8C9AC3E5E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42E9C5BE-5CF5-4EB1-8D41-FA7AA2DAE4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</p:grp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09625B7A-8E4D-40D0-A98E-7A64991B9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/>
            </a:p>
          </p:txBody>
        </p:sp>
      </p:grpSp>
      <p:sp>
        <p:nvSpPr>
          <p:cNvPr id="23" name="Título 1">
            <a:extLst>
              <a:ext uri="{FF2B5EF4-FFF2-40B4-BE49-F238E27FC236}">
                <a16:creationId xmlns:a16="http://schemas.microsoft.com/office/drawing/2014/main" id="{339C0337-ABAF-49EC-BD34-55A05ADF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rtlCol="0" anchor="ctr"/>
          <a:lstStyle/>
          <a:p>
            <a:pPr rtl="0">
              <a:lnSpc>
                <a:spcPct val="100000"/>
              </a:lnSpc>
            </a:pPr>
            <a:endParaRPr lang="es-ES" noProof="0"/>
          </a:p>
        </p:txBody>
      </p:sp>
      <p:sp>
        <p:nvSpPr>
          <p:cNvPr id="28" name="Marcador de fecha 8">
            <a:extLst>
              <a:ext uri="{FF2B5EF4-FFF2-40B4-BE49-F238E27FC236}">
                <a16:creationId xmlns:a16="http://schemas.microsoft.com/office/drawing/2014/main" id="{595B4059-AC5C-40F9-903D-D05AF8A7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2/2/20XX</a:t>
            </a:r>
          </a:p>
        </p:txBody>
      </p:sp>
      <p:sp>
        <p:nvSpPr>
          <p:cNvPr id="29" name="Marcador de pie de página 9">
            <a:extLst>
              <a:ext uri="{FF2B5EF4-FFF2-40B4-BE49-F238E27FC236}">
                <a16:creationId xmlns:a16="http://schemas.microsoft.com/office/drawing/2014/main" id="{9E19627B-F45E-41E4-8387-B5D665DB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0" name="Marcador de número de diapositiva 10">
            <a:extLst>
              <a:ext uri="{FF2B5EF4-FFF2-40B4-BE49-F238E27FC236}">
                <a16:creationId xmlns:a16="http://schemas.microsoft.com/office/drawing/2014/main" id="{7AA8C8B6-7507-4A7B-A983-5D1FC6DB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0" name="Marcador de texto 39">
            <a:extLst>
              <a:ext uri="{FF2B5EF4-FFF2-40B4-BE49-F238E27FC236}">
                <a16:creationId xmlns:a16="http://schemas.microsoft.com/office/drawing/2014/main" id="{EF679943-2591-4C3C-A9D6-F8AD1E41DE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325" y="3669894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1" name="Marcador de texto 39">
            <a:extLst>
              <a:ext uri="{FF2B5EF4-FFF2-40B4-BE49-F238E27FC236}">
                <a16:creationId xmlns:a16="http://schemas.microsoft.com/office/drawing/2014/main" id="{5EFF3AD0-ADD5-4CCC-A7B8-6E6DF274C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7325" y="3952612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5" name="Marcador de texto 39">
            <a:extLst>
              <a:ext uri="{FF2B5EF4-FFF2-40B4-BE49-F238E27FC236}">
                <a16:creationId xmlns:a16="http://schemas.microsoft.com/office/drawing/2014/main" id="{F84D2534-80B7-4C76-8CC7-C155F49230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1626" y="3663772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6" name="Marcador de texto 39">
            <a:extLst>
              <a:ext uri="{FF2B5EF4-FFF2-40B4-BE49-F238E27FC236}">
                <a16:creationId xmlns:a16="http://schemas.microsoft.com/office/drawing/2014/main" id="{074FF2A5-4FD0-475E-B34F-956208C2C7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1626" y="3946490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7" name="Marcador de texto 39">
            <a:extLst>
              <a:ext uri="{FF2B5EF4-FFF2-40B4-BE49-F238E27FC236}">
                <a16:creationId xmlns:a16="http://schemas.microsoft.com/office/drawing/2014/main" id="{D39B066F-DC64-4779-B6D2-EB90B1374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260" y="3673396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8" name="Marcador de texto 39">
            <a:extLst>
              <a:ext uri="{FF2B5EF4-FFF2-40B4-BE49-F238E27FC236}">
                <a16:creationId xmlns:a16="http://schemas.microsoft.com/office/drawing/2014/main" id="{A7A64C29-8FC5-4291-9F73-B5D6A4E2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260" y="3956114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9" name="Marcador de texto 39">
            <a:extLst>
              <a:ext uri="{FF2B5EF4-FFF2-40B4-BE49-F238E27FC236}">
                <a16:creationId xmlns:a16="http://schemas.microsoft.com/office/drawing/2014/main" id="{4013DD3C-DA77-4D01-9929-C5A92618B3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57247" y="3673396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50" name="Marcador de texto 39">
            <a:extLst>
              <a:ext uri="{FF2B5EF4-FFF2-40B4-BE49-F238E27FC236}">
                <a16:creationId xmlns:a16="http://schemas.microsoft.com/office/drawing/2014/main" id="{7B511BF1-3697-426A-B69F-372C0D423D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7247" y="3956114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73048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uperior izquierda">
            <a:extLst>
              <a:ext uri="{FF2B5EF4-FFF2-40B4-BE49-F238E27FC236}">
                <a16:creationId xmlns:a16="http://schemas.microsoft.com/office/drawing/2014/main" id="{2FFEA91A-0EFC-48F7-B7D5-80A0E1B7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516EB67A-55A4-4D1D-925D-7970028D9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E5E55AEF-DB73-4710-9416-FEB3FD97C15C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FD2908CE-9399-4B3D-AA3B-9C535EF8B4A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8639D73A-BE27-4C16-844B-7258A8A1117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1A76B215-E0A3-46C3-9D5F-9365987E538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C6EC2A41-C8B0-4DAF-963A-25A1129447C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BA7290A1-550E-4C14-9692-08A32E70131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2C1450BD-4122-4D86-ABD1-F26F1194C6E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es-ES" noProof="0"/>
            </a:p>
          </p:txBody>
        </p:sp>
      </p:grpSp>
      <p:grpSp>
        <p:nvGrpSpPr>
          <p:cNvPr id="13" name="Parte inferior derecha">
            <a:extLst>
              <a:ext uri="{FF2B5EF4-FFF2-40B4-BE49-F238E27FC236}">
                <a16:creationId xmlns:a16="http://schemas.microsoft.com/office/drawing/2014/main" id="{BE4E36A0-93C4-40C8-8EEF-C463BBC76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áfico 157">
              <a:extLst>
                <a:ext uri="{FF2B5EF4-FFF2-40B4-BE49-F238E27FC236}">
                  <a16:creationId xmlns:a16="http://schemas.microsoft.com/office/drawing/2014/main" id="{1CCF8ACD-1787-41D1-B29E-E10FAE033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C622B3C7-2A88-4657-8DEC-962E52F43F11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5C36A0C0-7D0D-4D1D-9316-224CF1A823A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D8D15477-C8B6-4ADB-BD54-698A9B5915E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20A4C13F-5758-4BE4-9925-C6E35301C4B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C9A29BFA-3801-4847-A1E1-87A32423B4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20C42F85-0FBE-48C0-A629-8BC17C93C2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2E443C38-4EE5-4E5F-ADF6-66502151DB3F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s-ES" noProof="0"/>
              </a:p>
            </p:txBody>
          </p:sp>
        </p:grp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F754DE6C-441A-4CEF-B2BF-E2755FD91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s-ES" noProof="0"/>
            </a:p>
          </p:txBody>
        </p:sp>
      </p:grpSp>
      <p:sp>
        <p:nvSpPr>
          <p:cNvPr id="23" name="Título 1">
            <a:extLst>
              <a:ext uri="{FF2B5EF4-FFF2-40B4-BE49-F238E27FC236}">
                <a16:creationId xmlns:a16="http://schemas.microsoft.com/office/drawing/2014/main" id="{4E5B71B3-BF16-460A-B638-D1A60433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rtlCol="0" anchor="ctr"/>
          <a:lstStyle/>
          <a:p>
            <a:pPr rtl="0">
              <a:lnSpc>
                <a:spcPct val="100000"/>
              </a:lnSpc>
            </a:pPr>
            <a:endParaRPr lang="es-ES" noProof="0"/>
          </a:p>
        </p:txBody>
      </p:sp>
      <p:sp>
        <p:nvSpPr>
          <p:cNvPr id="24" name="Marcador de fecha 8">
            <a:extLst>
              <a:ext uri="{FF2B5EF4-FFF2-40B4-BE49-F238E27FC236}">
                <a16:creationId xmlns:a16="http://schemas.microsoft.com/office/drawing/2014/main" id="{9571135A-2E5D-477D-B14A-2B9AA455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2/2/20XX</a:t>
            </a:r>
          </a:p>
        </p:txBody>
      </p:sp>
      <p:sp>
        <p:nvSpPr>
          <p:cNvPr id="25" name="Marcador de pie de página 9">
            <a:extLst>
              <a:ext uri="{FF2B5EF4-FFF2-40B4-BE49-F238E27FC236}">
                <a16:creationId xmlns:a16="http://schemas.microsoft.com/office/drawing/2014/main" id="{13453AD8-C108-4346-9519-C496F8B0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26" name="Marcador de número de diapositiva 10">
            <a:extLst>
              <a:ext uri="{FF2B5EF4-FFF2-40B4-BE49-F238E27FC236}">
                <a16:creationId xmlns:a16="http://schemas.microsoft.com/office/drawing/2014/main" id="{EBB5DBC4-2BAD-41DC-AFCC-11E01A84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77A857-1402-4ABB-A7CC-9467704990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1350" y="501650"/>
            <a:ext cx="10909300" cy="434975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6024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15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22" r:id="rId8"/>
    <p:sldLayoutId id="2147483693" r:id="rId9"/>
    <p:sldLayoutId id="2147483694" r:id="rId10"/>
    <p:sldLayoutId id="2147483695" r:id="rId11"/>
    <p:sldLayoutId id="2147483721" r:id="rId12"/>
    <p:sldLayoutId id="2147483723" r:id="rId1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afgarda@itacyl.es" TargetMode="External"/><Relationship Id="rId5" Type="http://schemas.openxmlformats.org/officeDocument/2006/relationships/hyperlink" Target="mailto:ita-bladiamo@itacyl.es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6">
            <a:extLst>
              <a:ext uri="{FF2B5EF4-FFF2-40B4-BE49-F238E27FC236}">
                <a16:creationId xmlns:a16="http://schemas.microsoft.com/office/drawing/2014/main" id="{8B8EB01C-12CD-4CE2-BCA6-0B6FE06166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ECCD515-B3F9-48D7-B8F9-DABA8C79E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0052" cy="44267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A372D86-8D88-4CCC-8C16-81592E9776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324" y="5884588"/>
            <a:ext cx="4663698" cy="97341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BFDD936-D989-43C6-ABE6-29469363B78F}"/>
              </a:ext>
            </a:extLst>
          </p:cNvPr>
          <p:cNvSpPr txBox="1"/>
          <p:nvPr/>
        </p:nvSpPr>
        <p:spPr>
          <a:xfrm>
            <a:off x="3900485" y="4938779"/>
            <a:ext cx="41433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50" dirty="0"/>
              <a:t>Modesto Blanco Diaz </a:t>
            </a:r>
            <a:r>
              <a:rPr lang="es-ES" sz="1350" dirty="0">
                <a:hlinkClick r:id="rId5"/>
              </a:rPr>
              <a:t>ita-bladiamo@itacyl.es</a:t>
            </a:r>
            <a:endParaRPr lang="es-ES" sz="1350" dirty="0"/>
          </a:p>
          <a:p>
            <a:pPr algn="ctr"/>
            <a:r>
              <a:rPr lang="es-ES" sz="1350" dirty="0"/>
              <a:t>David A. Nafría </a:t>
            </a:r>
            <a:r>
              <a:rPr lang="es-ES" sz="1350" dirty="0">
                <a:hlinkClick r:id="rId6"/>
              </a:rPr>
              <a:t>nafgarda@itacyl.es</a:t>
            </a:r>
            <a:endParaRPr lang="en-US" sz="135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06D01DD-10BF-47B5-8E64-068D7EB679ED}"/>
              </a:ext>
            </a:extLst>
          </p:cNvPr>
          <p:cNvSpPr/>
          <p:nvPr/>
        </p:nvSpPr>
        <p:spPr>
          <a:xfrm>
            <a:off x="1696852" y="2165168"/>
            <a:ext cx="8054986" cy="156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HP Simplified" panose="020B0604020204020204" pitchFamily="34" charset="0"/>
              </a:rPr>
              <a:t>Red GNSS de Castilla y León: 15 años de servicios de posicionamiento GNSS de alta precisión RTK</a:t>
            </a:r>
          </a:p>
        </p:txBody>
      </p:sp>
      <p:pic>
        <p:nvPicPr>
          <p:cNvPr id="15" name="Picture 2" descr="https://gnss.itacyl.es/documents/1088492/0/gnss_M.jpg/0a29b0c0-3e9d-02ac-4a34-8aff654d0897?t=1596542937971&amp;imagePreview=1">
            <a:extLst>
              <a:ext uri="{FF2B5EF4-FFF2-40B4-BE49-F238E27FC236}">
                <a16:creationId xmlns:a16="http://schemas.microsoft.com/office/drawing/2014/main" id="{B489CEB9-6FFC-4467-B1B4-92A046601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4" y="4631915"/>
            <a:ext cx="33623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47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D9D98-F987-4ED4-BCF2-C8CF363E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Precisión</a:t>
            </a:r>
            <a:r>
              <a:rPr lang="en-GB" dirty="0"/>
              <a:t> y </a:t>
            </a:r>
            <a:r>
              <a:rPr lang="en-GB" dirty="0" err="1"/>
              <a:t>exactitud</a:t>
            </a:r>
            <a:r>
              <a:rPr lang="en-GB" dirty="0"/>
              <a:t> RTK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373C39-FE00-490D-9C1E-3CFB4774A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08" y="1432271"/>
            <a:ext cx="7903730" cy="54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8B2AAB43-A871-4082-A411-0036A3D0D31D}"/>
              </a:ext>
            </a:extLst>
          </p:cNvPr>
          <p:cNvGrpSpPr/>
          <p:nvPr/>
        </p:nvGrpSpPr>
        <p:grpSpPr>
          <a:xfrm>
            <a:off x="2739241" y="5207991"/>
            <a:ext cx="5015345" cy="1772368"/>
            <a:chOff x="2724727" y="4525819"/>
            <a:chExt cx="5015345" cy="1772368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DE91DD50-7EBE-4492-8BD5-44CDE50018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4" t="46484" r="29944" b="33248"/>
            <a:stretch/>
          </p:blipFill>
          <p:spPr bwMode="auto">
            <a:xfrm>
              <a:off x="2724727" y="4525819"/>
              <a:ext cx="5015345" cy="17723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9BA4A42-AB9D-4B9F-A02C-6F34DB800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24" t="81361" r="2414" b="5006"/>
            <a:stretch/>
          </p:blipFill>
          <p:spPr bwMode="auto">
            <a:xfrm>
              <a:off x="5765140" y="4783829"/>
              <a:ext cx="1742889" cy="119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095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A5B5E3-9F94-424F-839B-A0B1129C6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156"/>
            <a:ext cx="9795636" cy="1335662"/>
          </a:xfrm>
        </p:spPr>
        <p:txBody>
          <a:bodyPr/>
          <a:lstStyle/>
          <a:p>
            <a:r>
              <a:rPr lang="es-ES" dirty="0"/>
              <a:t>Calidad de servicio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3EB54C1-B559-4CFB-943B-4D5E9FED8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"/>
          <a:stretch/>
        </p:blipFill>
        <p:spPr>
          <a:xfrm>
            <a:off x="869579" y="1422400"/>
            <a:ext cx="8056478" cy="51743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0AF0C3B-A781-49B8-9E5C-73EA06004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702" y="338644"/>
            <a:ext cx="2789698" cy="279434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27313BD-8708-4E4E-A8BC-89C73237E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477" y="3570515"/>
            <a:ext cx="1956148" cy="1956148"/>
          </a:xfrm>
          <a:prstGeom prst="rect">
            <a:avLst/>
          </a:prstGeom>
        </p:spPr>
      </p:pic>
      <p:sp>
        <p:nvSpPr>
          <p:cNvPr id="18" name="Signo más 17">
            <a:extLst>
              <a:ext uri="{FF2B5EF4-FFF2-40B4-BE49-F238E27FC236}">
                <a16:creationId xmlns:a16="http://schemas.microsoft.com/office/drawing/2014/main" id="{58199872-5B4B-4487-AA6C-DF41080FF10B}"/>
              </a:ext>
            </a:extLst>
          </p:cNvPr>
          <p:cNvSpPr/>
          <p:nvPr/>
        </p:nvSpPr>
        <p:spPr>
          <a:xfrm>
            <a:off x="10124151" y="2556047"/>
            <a:ext cx="812800" cy="894724"/>
          </a:xfrm>
          <a:prstGeom prst="mathPlus">
            <a:avLst/>
          </a:prstGeom>
          <a:solidFill>
            <a:srgbClr val="2592BD"/>
          </a:solidFill>
          <a:ln>
            <a:solidFill>
              <a:srgbClr val="00B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870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7C06A595-B518-481E-A65D-885728C95D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139083"/>
              </p:ext>
            </p:extLst>
          </p:nvPr>
        </p:nvGraphicFramePr>
        <p:xfrm>
          <a:off x="5365682" y="7651998"/>
          <a:ext cx="8622146" cy="4223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2DE062E7-AC3A-48C1-8A5A-57C6C7B07612}"/>
              </a:ext>
            </a:extLst>
          </p:cNvPr>
          <p:cNvSpPr txBox="1"/>
          <p:nvPr/>
        </p:nvSpPr>
        <p:spPr>
          <a:xfrm>
            <a:off x="2124046" y="5977577"/>
            <a:ext cx="7552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9.491</a:t>
            </a:r>
            <a:r>
              <a:rPr lang="es-ES" dirty="0"/>
              <a:t>  Altas de usuario a 9/10/2023 de los cuales </a:t>
            </a:r>
            <a:r>
              <a:rPr lang="es-ES" b="1" dirty="0"/>
              <a:t>7.368</a:t>
            </a:r>
            <a:r>
              <a:rPr lang="es-ES" dirty="0"/>
              <a:t> están activos</a:t>
            </a:r>
            <a:endParaRPr lang="en-GB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03C3C78-18BF-46DC-B4B0-F2C7621E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29" y="649534"/>
            <a:ext cx="8275942" cy="2779466"/>
          </a:xfrm>
        </p:spPr>
        <p:txBody>
          <a:bodyPr/>
          <a:lstStyle/>
          <a:p>
            <a:r>
              <a:rPr lang="en-GB" dirty="0" err="1"/>
              <a:t>Altas</a:t>
            </a:r>
            <a:r>
              <a:rPr lang="en-GB" dirty="0"/>
              <a:t> de </a:t>
            </a:r>
            <a:r>
              <a:rPr lang="en-GB" dirty="0" err="1"/>
              <a:t>usuarios</a:t>
            </a:r>
            <a:r>
              <a:rPr lang="en-GB" dirty="0"/>
              <a:t> </a:t>
            </a:r>
            <a:r>
              <a:rPr lang="en-GB" dirty="0" err="1"/>
              <a:t>crecientes</a:t>
            </a:r>
            <a:endParaRPr lang="en-GB" dirty="0"/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0185F929-0615-4088-9869-12326233BC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02766"/>
              </p:ext>
            </p:extLst>
          </p:nvPr>
        </p:nvGraphicFramePr>
        <p:xfrm>
          <a:off x="812800" y="1580078"/>
          <a:ext cx="10549908" cy="4223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3249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A62B1-D79A-4FFD-8E64-C6487BC7E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530" y="158840"/>
            <a:ext cx="7338627" cy="1376345"/>
          </a:xfrm>
        </p:spPr>
        <p:txBody>
          <a:bodyPr/>
          <a:lstStyle/>
          <a:p>
            <a:r>
              <a:rPr lang="en-GB" dirty="0" err="1"/>
              <a:t>Conexiones</a:t>
            </a:r>
            <a:r>
              <a:rPr lang="en-GB" dirty="0"/>
              <a:t> </a:t>
            </a:r>
            <a:r>
              <a:rPr lang="en-GB" dirty="0" err="1"/>
              <a:t>diarias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132D66-D9B8-40C2-AA36-F8DBA340FF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73B850FF-6169-4056-8077-06FFA93A5366}" type="slidenum">
              <a:rPr lang="es-ES" noProof="0" smtClean="0"/>
              <a:pPr rtl="0"/>
              <a:t>13</a:t>
            </a:fld>
            <a:endParaRPr lang="es-ES" noProof="0"/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259796"/>
              </p:ext>
            </p:extLst>
          </p:nvPr>
        </p:nvGraphicFramePr>
        <p:xfrm>
          <a:off x="209726" y="1442906"/>
          <a:ext cx="11836866" cy="4664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030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800A39A-5B74-465E-87DE-A676859F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91045D-7A1F-4D81-8E59-67C600A9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6CD2C1A-8F63-4F1D-84A1-B97699B5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947DBC6-5FFF-412C-8A3C-CAC2CCC60AC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Forms response chart. Question title: Cómo estás de satisfecho con la precisión que ofrece del sistema. Number of responses: 566 responses.">
            <a:extLst>
              <a:ext uri="{FF2B5EF4-FFF2-40B4-BE49-F238E27FC236}">
                <a16:creationId xmlns:a16="http://schemas.microsoft.com/office/drawing/2014/main" id="{DEFAEE2E-EA57-4AF9-BEC0-4FF9418BC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24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C8BC31B3-B014-43B0-8983-4F234BFD0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10578D-B8E7-49CD-8216-7252015C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FF7C9A-03A7-4635-95E9-F2C511D3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C985D7D-9BB5-436E-BA42-BE55D6F4E4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Forms response chart. Question title: Cómo estas de satisfecho con la estabilidad del servicio. Number of responses: 566 responses.">
            <a:extLst>
              <a:ext uri="{FF2B5EF4-FFF2-40B4-BE49-F238E27FC236}">
                <a16:creationId xmlns:a16="http://schemas.microsoft.com/office/drawing/2014/main" id="{C2C88986-E2E1-4112-9E47-EC036A5D1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862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6B878DE-FF10-439F-9DC6-9C3DCE76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BA73CA-819F-4849-BDBF-FE615609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A998DD-1559-4527-8A45-7327D6E2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B13E180-1A24-469C-9FB1-E89B3B2CBC0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Forms response chart. Question title: ¿Cuánto tiempo llevas usando el servicio de posicionamiento de la Red GNSS de Castilla y León?. Number of responses: 564 responses.">
            <a:extLst>
              <a:ext uri="{FF2B5EF4-FFF2-40B4-BE49-F238E27FC236}">
                <a16:creationId xmlns:a16="http://schemas.microsoft.com/office/drawing/2014/main" id="{C7FD7A46-95D0-4C5B-B313-C7DE3F43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079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9AE5F9A-25B9-4531-9A47-F4FDD733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9743BDF-F548-4C26-86AE-988501CD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BD6547-E6E6-42E5-8FED-C938FB72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E5BD710-CD7F-42B7-B31E-44A2833F6D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Forms response chart. Question title: ¿Cuál es tu principal ámbito de trabajo?. Number of responses: 567 responses.">
            <a:extLst>
              <a:ext uri="{FF2B5EF4-FFF2-40B4-BE49-F238E27FC236}">
                <a16:creationId xmlns:a16="http://schemas.microsoft.com/office/drawing/2014/main" id="{8B59AEF4-B06F-4988-9026-12ED48553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0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6D4FF80-9869-4CCA-AA69-91332B03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3CA5B2-D33C-4CDE-805A-A32DE676E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CA34AE-7FF0-449A-BF01-CD0B881A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21F08070-6F8E-4DAA-927F-0B65D433BDE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Forms response chart. Question title: ¿Qué características consideras más valiosas de la Red GNSS de Castilla y León?. Number of responses: 564 responses.">
            <a:extLst>
              <a:ext uri="{FF2B5EF4-FFF2-40B4-BE49-F238E27FC236}">
                <a16:creationId xmlns:a16="http://schemas.microsoft.com/office/drawing/2014/main" id="{30A9D4AA-8765-4ECE-82A3-EDDFA0C2E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30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6BCC4E8-1044-4D23-A8A3-0137D1295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043362E-0F78-48AC-A8CC-B5EEAAA5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FDB801-E87B-4584-8078-D9679583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74FF08C-A411-41A5-BC36-B891F60A8B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Forms response chart. Question title: Cuando compraste el equipo con el que te conectas a la Red GNSS, ¿querías una solución del tipo RTK?. Number of responses: 558 responses.">
            <a:extLst>
              <a:ext uri="{FF2B5EF4-FFF2-40B4-BE49-F238E27FC236}">
                <a16:creationId xmlns:a16="http://schemas.microsoft.com/office/drawing/2014/main" id="{8D800C69-3890-44FF-A496-58C76E6D5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978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ítulo 77">
            <a:extLst>
              <a:ext uri="{FF2B5EF4-FFF2-40B4-BE49-F238E27FC236}">
                <a16:creationId xmlns:a16="http://schemas.microsoft.com/office/drawing/2014/main" id="{16FF3F7F-0FCE-41C0-AFCB-B82DA0F9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531" y="158840"/>
            <a:ext cx="4790032" cy="2779466"/>
          </a:xfrm>
        </p:spPr>
        <p:txBody>
          <a:bodyPr rtlCol="0"/>
          <a:lstStyle/>
          <a:p>
            <a:pPr rtl="0"/>
            <a:r>
              <a:rPr lang="es-ES" dirty="0"/>
              <a:t>2006-2008 despliegue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863152A-251D-42BB-96FE-4F3CC1897A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232D9B-1ACD-4116-A9A2-21EDA7FA74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73B850FF-6169-4056-8077-06FFA93A5366}" type="slidenum">
              <a:rPr lang="es-ES" smtClean="0"/>
              <a:pPr rtl="0"/>
              <a:t>2</a:t>
            </a:fld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13D69A6-A5F8-4872-9AF5-C628832B7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52456"/>
            <a:ext cx="4938463" cy="438974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13499EC-2FAE-4632-827F-8D9F13663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53" y="627219"/>
            <a:ext cx="3735709" cy="28017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0F40F27-111A-48A9-A08E-C96055736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00" y="3919695"/>
            <a:ext cx="3294077" cy="247055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9038E35-C037-4C46-8301-0E9734E5B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48" y="3919695"/>
            <a:ext cx="1743359" cy="232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04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DC929BC-C93F-4BB8-8AF3-60A31298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63271D-9BDC-4A46-B330-3D1A9B73A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73DE22-C7EF-4267-95D7-B7CECB08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5BD2E0B8-9932-4C16-8E91-F19337990E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Forms response chart. Question title: Te diste de alta directamente como usuario de este servicio o la inscripción la realizó el proveedor  el equipo RTK. Number of responses: 565 responses.">
            <a:extLst>
              <a:ext uri="{FF2B5EF4-FFF2-40B4-BE49-F238E27FC236}">
                <a16:creationId xmlns:a16="http://schemas.microsoft.com/office/drawing/2014/main" id="{45CD37F2-9FB1-4330-825B-E52114D4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957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5FE4EC8-0427-48D3-AD39-B8138AFFD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Correcciones</a:t>
            </a:r>
            <a:r>
              <a:rPr lang="en-GB" dirty="0"/>
              <a:t> para </a:t>
            </a:r>
            <a:r>
              <a:rPr lang="en-GB" dirty="0" err="1"/>
              <a:t>posicionamiento</a:t>
            </a:r>
            <a:r>
              <a:rPr lang="en-GB" dirty="0"/>
              <a:t> </a:t>
            </a:r>
            <a:r>
              <a:rPr lang="en-GB" dirty="0" err="1"/>
              <a:t>preciso</a:t>
            </a:r>
            <a:endParaRPr lang="en-GB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A345397-340E-404C-AA2D-B8C3AA4A98D8}"/>
              </a:ext>
            </a:extLst>
          </p:cNvPr>
          <p:cNvGrpSpPr/>
          <p:nvPr/>
        </p:nvGrpSpPr>
        <p:grpSpPr>
          <a:xfrm>
            <a:off x="2273445" y="3190899"/>
            <a:ext cx="2651123" cy="3228209"/>
            <a:chOff x="1151966" y="1876639"/>
            <a:chExt cx="2076468" cy="2571751"/>
          </a:xfrm>
        </p:grpSpPr>
        <p:pic>
          <p:nvPicPr>
            <p:cNvPr id="10" name="Picture 2" descr="Image result for 4g vs satellite">
              <a:extLst>
                <a:ext uri="{FF2B5EF4-FFF2-40B4-BE49-F238E27FC236}">
                  <a16:creationId xmlns:a16="http://schemas.microsoft.com/office/drawing/2014/main" id="{16A60E82-422B-4C02-AE6A-9E77C2CDA2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51966" y="1876639"/>
              <a:ext cx="1656184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298EF5D-867C-425D-AD45-9CECA1EDF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5132" y="3633080"/>
              <a:ext cx="1153302" cy="815310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6E7961E-2548-45D1-ABE4-9D7D6D238975}"/>
              </a:ext>
            </a:extLst>
          </p:cNvPr>
          <p:cNvGrpSpPr/>
          <p:nvPr/>
        </p:nvGrpSpPr>
        <p:grpSpPr>
          <a:xfrm>
            <a:off x="6006097" y="3118891"/>
            <a:ext cx="2615389" cy="3364480"/>
            <a:chOff x="4336013" y="1988840"/>
            <a:chExt cx="2048480" cy="2680311"/>
          </a:xfrm>
        </p:grpSpPr>
        <p:pic>
          <p:nvPicPr>
            <p:cNvPr id="13" name="Picture 2" descr="Image result for 4g vs satellite">
              <a:extLst>
                <a:ext uri="{FF2B5EF4-FFF2-40B4-BE49-F238E27FC236}">
                  <a16:creationId xmlns:a16="http://schemas.microsoft.com/office/drawing/2014/main" id="{ADDB4CDE-D3CD-4FED-98DE-2B2BC46146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0385" y="1988840"/>
              <a:ext cx="1234108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91BAF62-4856-4479-AC46-A29030931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6013" y="3853841"/>
              <a:ext cx="1153302" cy="815310"/>
            </a:xfrm>
            <a:prstGeom prst="rect">
              <a:avLst/>
            </a:prstGeom>
          </p:spPr>
        </p:pic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BB8DF4B-C4AC-4F88-8347-AA7CDCA7EFF0}"/>
              </a:ext>
            </a:extLst>
          </p:cNvPr>
          <p:cNvCxnSpPr>
            <a:cxnSpLocks/>
          </p:cNvCxnSpPr>
          <p:nvPr/>
        </p:nvCxnSpPr>
        <p:spPr>
          <a:xfrm>
            <a:off x="5646058" y="2414100"/>
            <a:ext cx="0" cy="388670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10 CuadroTexto">
            <a:extLst>
              <a:ext uri="{FF2B5EF4-FFF2-40B4-BE49-F238E27FC236}">
                <a16:creationId xmlns:a16="http://schemas.microsoft.com/office/drawing/2014/main" id="{D64FC860-5AFF-4CEC-8A7D-FB9604041F2B}"/>
              </a:ext>
            </a:extLst>
          </p:cNvPr>
          <p:cNvSpPr txBox="1"/>
          <p:nvPr/>
        </p:nvSpPr>
        <p:spPr>
          <a:xfrm>
            <a:off x="1384118" y="2432126"/>
            <a:ext cx="4135952" cy="523220"/>
          </a:xfrm>
          <a:prstGeom prst="rect">
            <a:avLst/>
          </a:prstGeom>
          <a:solidFill>
            <a:srgbClr val="FFFFC9">
              <a:alpha val="3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+mj-lt"/>
              </a:rPr>
              <a:t>Redes de telefonía</a:t>
            </a:r>
            <a:endParaRPr lang="es-ES" sz="2400" dirty="0">
              <a:latin typeface="+mj-lt"/>
            </a:endParaRPr>
          </a:p>
        </p:txBody>
      </p:sp>
      <p:sp>
        <p:nvSpPr>
          <p:cNvPr id="17" name="10 CuadroTexto">
            <a:extLst>
              <a:ext uri="{FF2B5EF4-FFF2-40B4-BE49-F238E27FC236}">
                <a16:creationId xmlns:a16="http://schemas.microsoft.com/office/drawing/2014/main" id="{F2042397-C78D-4EFE-963D-66B1B6D6FBB8}"/>
              </a:ext>
            </a:extLst>
          </p:cNvPr>
          <p:cNvSpPr txBox="1"/>
          <p:nvPr/>
        </p:nvSpPr>
        <p:spPr>
          <a:xfrm>
            <a:off x="6224785" y="2444488"/>
            <a:ext cx="3217758" cy="523220"/>
          </a:xfrm>
          <a:prstGeom prst="rect">
            <a:avLst/>
          </a:prstGeom>
          <a:solidFill>
            <a:srgbClr val="FFFFC9">
              <a:alpha val="3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+mj-lt"/>
              </a:rPr>
              <a:t>Vía satélite</a:t>
            </a:r>
            <a:endParaRPr lang="es-ES" sz="2400" dirty="0">
              <a:latin typeface="+mj-lt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7259551-676B-46F7-AABC-489F06DE3AD2}"/>
              </a:ext>
            </a:extLst>
          </p:cNvPr>
          <p:cNvSpPr txBox="1"/>
          <p:nvPr/>
        </p:nvSpPr>
        <p:spPr>
          <a:xfrm>
            <a:off x="711200" y="3585028"/>
            <a:ext cx="1142767" cy="6514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rtl="0">
              <a:defRPr lang="es-es"/>
            </a:defPPr>
            <a:lvl1pPr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RTK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894BD7C-B7CB-4530-9FA0-EC1CB7604810}"/>
              </a:ext>
            </a:extLst>
          </p:cNvPr>
          <p:cNvSpPr txBox="1"/>
          <p:nvPr/>
        </p:nvSpPr>
        <p:spPr>
          <a:xfrm>
            <a:off x="9723560" y="3429000"/>
            <a:ext cx="98777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600" dirty="0"/>
              <a:t>PPP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156F291-412B-4676-9326-A7C86D083135}"/>
              </a:ext>
            </a:extLst>
          </p:cNvPr>
          <p:cNvSpPr txBox="1"/>
          <p:nvPr/>
        </p:nvSpPr>
        <p:spPr>
          <a:xfrm>
            <a:off x="903869" y="4305269"/>
            <a:ext cx="5886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PPP</a:t>
            </a:r>
          </a:p>
        </p:txBody>
      </p:sp>
    </p:spTree>
    <p:extLst>
      <p:ext uri="{BB962C8B-B14F-4D97-AF65-F5344CB8AC3E}">
        <p14:creationId xmlns:p14="http://schemas.microsoft.com/office/powerpoint/2010/main" val="38087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www.novatel.com/assets/Intro-to-GNSS/Figs/figure-45.png">
            <a:extLst>
              <a:ext uri="{FF2B5EF4-FFF2-40B4-BE49-F238E27FC236}">
                <a16:creationId xmlns:a16="http://schemas.microsoft.com/office/drawing/2014/main" id="{9174CFF5-A4B8-4D4B-B17F-4D03E2592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8181" y="1176022"/>
            <a:ext cx="7682131" cy="520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B46F03-B966-4CC6-834D-31A64009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RTK y </a:t>
            </a:r>
            <a:r>
              <a:rPr lang="en-GB" dirty="0" err="1"/>
              <a:t>otras</a:t>
            </a:r>
            <a:r>
              <a:rPr lang="en-GB" dirty="0"/>
              <a:t> </a:t>
            </a:r>
            <a:r>
              <a:rPr lang="en-GB" dirty="0" err="1"/>
              <a:t>alternativas</a:t>
            </a:r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82D858-E9E8-4435-813C-D4319B9C0F52}"/>
              </a:ext>
            </a:extLst>
          </p:cNvPr>
          <p:cNvSpPr txBox="1"/>
          <p:nvPr/>
        </p:nvSpPr>
        <p:spPr>
          <a:xfrm>
            <a:off x="3287691" y="6093296"/>
            <a:ext cx="3865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Distancia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 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estación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más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cercana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02FFC53-6437-43DC-BB36-D067AFA7CFA7}"/>
              </a:ext>
            </a:extLst>
          </p:cNvPr>
          <p:cNvSpPr txBox="1"/>
          <p:nvPr/>
        </p:nvSpPr>
        <p:spPr>
          <a:xfrm rot="16200000">
            <a:off x="791186" y="3550884"/>
            <a:ext cx="1162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Exactitud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Llamada rectangular 2">
            <a:extLst>
              <a:ext uri="{FF2B5EF4-FFF2-40B4-BE49-F238E27FC236}">
                <a16:creationId xmlns:a16="http://schemas.microsoft.com/office/drawing/2014/main" id="{BCF05191-A64E-4338-8E12-371BC8060C55}"/>
              </a:ext>
            </a:extLst>
          </p:cNvPr>
          <p:cNvSpPr/>
          <p:nvPr/>
        </p:nvSpPr>
        <p:spPr>
          <a:xfrm>
            <a:off x="7289244" y="3415666"/>
            <a:ext cx="1656184" cy="901133"/>
          </a:xfrm>
          <a:prstGeom prst="wedgeRectCallout">
            <a:avLst>
              <a:gd name="adj1" fmla="val -18072"/>
              <a:gd name="adj2" fmla="val 827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JD SF3, Trimble RTX, Omnistar</a:t>
            </a:r>
          </a:p>
        </p:txBody>
      </p:sp>
      <p:sp>
        <p:nvSpPr>
          <p:cNvPr id="10" name="Llamada rectangular 9">
            <a:extLst>
              <a:ext uri="{FF2B5EF4-FFF2-40B4-BE49-F238E27FC236}">
                <a16:creationId xmlns:a16="http://schemas.microsoft.com/office/drawing/2014/main" id="{47FBBBC7-6920-4435-819F-F7C1F2D4EB28}"/>
              </a:ext>
            </a:extLst>
          </p:cNvPr>
          <p:cNvSpPr/>
          <p:nvPr/>
        </p:nvSpPr>
        <p:spPr>
          <a:xfrm>
            <a:off x="6070044" y="2464286"/>
            <a:ext cx="1656184" cy="450566"/>
          </a:xfrm>
          <a:prstGeom prst="wedgeRectCallout">
            <a:avLst>
              <a:gd name="adj1" fmla="val -20833"/>
              <a:gd name="adj2" fmla="val 1172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EGNOS</a:t>
            </a:r>
          </a:p>
        </p:txBody>
      </p:sp>
      <p:sp>
        <p:nvSpPr>
          <p:cNvPr id="11" name="Llamada rectangular 10">
            <a:extLst>
              <a:ext uri="{FF2B5EF4-FFF2-40B4-BE49-F238E27FC236}">
                <a16:creationId xmlns:a16="http://schemas.microsoft.com/office/drawing/2014/main" id="{BC61317E-C409-40C8-81CE-D363CEDD4DF7}"/>
              </a:ext>
            </a:extLst>
          </p:cNvPr>
          <p:cNvSpPr/>
          <p:nvPr/>
        </p:nvSpPr>
        <p:spPr>
          <a:xfrm>
            <a:off x="2957071" y="5045941"/>
            <a:ext cx="1368152" cy="617456"/>
          </a:xfrm>
          <a:prstGeom prst="wedgeRectCallout">
            <a:avLst>
              <a:gd name="adj1" fmla="val -74166"/>
              <a:gd name="adj2" fmla="val -52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Red GNSS del ITACyL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5EDB739-C519-45F7-B59A-E33204D9B859}"/>
              </a:ext>
            </a:extLst>
          </p:cNvPr>
          <p:cNvCxnSpPr/>
          <p:nvPr/>
        </p:nvCxnSpPr>
        <p:spPr>
          <a:xfrm>
            <a:off x="3287688" y="4149080"/>
            <a:ext cx="38884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E6ADB97-41B6-4042-9BFF-56C221AA82D7}"/>
              </a:ext>
            </a:extLst>
          </p:cNvPr>
          <p:cNvSpPr txBox="1"/>
          <p:nvPr/>
        </p:nvSpPr>
        <p:spPr>
          <a:xfrm>
            <a:off x="9601670" y="4598172"/>
            <a:ext cx="2532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Usan la fase portadora de 2 frecuencias al menos</a:t>
            </a:r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D31F3D43-A404-4DAF-8CB1-D83375861863}"/>
              </a:ext>
            </a:extLst>
          </p:cNvPr>
          <p:cNvSpPr/>
          <p:nvPr/>
        </p:nvSpPr>
        <p:spPr>
          <a:xfrm>
            <a:off x="8650514" y="4488132"/>
            <a:ext cx="601030" cy="114341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92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F4F34-3F3D-4160-9DC9-91016E41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Estudio amortización en </a:t>
            </a:r>
            <a:r>
              <a:rPr lang="es-ES" dirty="0" err="1"/>
              <a:t>CyL</a:t>
            </a:r>
            <a:r>
              <a:rPr lang="es-ES" dirty="0"/>
              <a:t> en cultivos de secano con RTK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CC1D0A-1F60-43D3-9ECE-0DE129F4F0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02037FD-2075-4366-AD0A-8DC25B131D2C}"/>
              </a:ext>
            </a:extLst>
          </p:cNvPr>
          <p:cNvSpPr/>
          <p:nvPr/>
        </p:nvSpPr>
        <p:spPr>
          <a:xfrm>
            <a:off x="695400" y="6093296"/>
            <a:ext cx="7716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FUENTE: Trabajo práctico Asignatura “Nuevas Tecnologías” en  Grado de Ingeniería Agrícola y Agroambiental (INEA) Plan de adaptación de una explotación de secano de 325ha en Villanueva del campo (Zamora) a agricultura de precisión (Alejandro Alonso Villafáfila, Borja Díaz Herrero, Sergio Sobrino Arévalo)</a:t>
            </a:r>
          </a:p>
        </p:txBody>
      </p:sp>
      <p:pic>
        <p:nvPicPr>
          <p:cNvPr id="1026" name="Picture 2" descr="https://www.inea.org/templates/inea/images/logo-comillas.png">
            <a:extLst>
              <a:ext uri="{FF2B5EF4-FFF2-40B4-BE49-F238E27FC236}">
                <a16:creationId xmlns:a16="http://schemas.microsoft.com/office/drawing/2014/main" id="{EAD54782-8866-4CFA-A485-59536977E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2" y="5525190"/>
            <a:ext cx="1214437" cy="12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inea.org/templates/inea/images/logo-INEA-color-RGB.png">
            <a:extLst>
              <a:ext uri="{FF2B5EF4-FFF2-40B4-BE49-F238E27FC236}">
                <a16:creationId xmlns:a16="http://schemas.microsoft.com/office/drawing/2014/main" id="{28096885-9E6F-4C79-B8E6-E04076AD3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34" y="5504880"/>
            <a:ext cx="1197301" cy="119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DF31AAB-4383-419A-A1F9-7738B7B4E926}"/>
              </a:ext>
            </a:extLst>
          </p:cNvPr>
          <p:cNvGraphicFramePr>
            <a:graphicFrameLocks/>
          </p:cNvGraphicFramePr>
          <p:nvPr/>
        </p:nvGraphicFramePr>
        <p:xfrm>
          <a:off x="983432" y="2204864"/>
          <a:ext cx="799288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47644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B75B9E6-780B-4721-9708-D1D0C0C7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 Red vista </a:t>
            </a:r>
            <a:r>
              <a:rPr lang="en-GB" dirty="0" err="1"/>
              <a:t>desde</a:t>
            </a:r>
            <a:r>
              <a:rPr lang="en-GB" dirty="0"/>
              <a:t> dentro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4C3D68-83A0-4F02-A860-2DC4D486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51707AE-E7FC-4B9D-A978-0B4397D0E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A9A18B8B-1DAF-4F4E-94B7-99F4F09FC7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501935-04AA-43BB-B129-A055BAEED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36" t="10582" r="1633" b="19154"/>
          <a:stretch/>
        </p:blipFill>
        <p:spPr>
          <a:xfrm>
            <a:off x="2944535" y="1426213"/>
            <a:ext cx="6630449" cy="52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7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F080-4CAB-4180-ADCA-17F327D5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Actualización</a:t>
            </a:r>
            <a:r>
              <a:rPr lang="en-GB" dirty="0"/>
              <a:t> </a:t>
            </a:r>
            <a:r>
              <a:rPr lang="en-GB" dirty="0" err="1"/>
              <a:t>permanente</a:t>
            </a:r>
            <a:endParaRPr lang="en-GB" dirty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C1F8CC6D-6BDB-45C9-92AE-15D2E810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B850FF-6169-4056-8077-06FFA93A5366}" type="slidenum">
              <a:rPr lang="es-ES" noProof="0" smtClean="0"/>
              <a:pPr rtl="0"/>
              <a:t>4</a:t>
            </a:fld>
            <a:endParaRPr lang="es-ES" noProof="0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85661DAE-D356-4016-BB87-8D5D28C230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5653" y="1728132"/>
            <a:ext cx="8900347" cy="4352401"/>
          </a:xfrm>
        </p:spPr>
        <p:txBody>
          <a:bodyPr/>
          <a:lstStyle/>
          <a:p>
            <a:r>
              <a:rPr lang="es-ES" sz="2400" dirty="0"/>
              <a:t>- 2008, 11 junio, Presentación oficial de la Red GNSS de Castilla y León </a:t>
            </a:r>
          </a:p>
          <a:p>
            <a:r>
              <a:rPr lang="es-ES" sz="2400" dirty="0"/>
              <a:t>- 2017, 10 octubre, actualización 20 receptores </a:t>
            </a:r>
            <a:r>
              <a:rPr lang="es-ES" sz="2400" dirty="0" err="1"/>
              <a:t>Trimble</a:t>
            </a:r>
            <a:r>
              <a:rPr lang="es-ES" sz="2400" dirty="0"/>
              <a:t> NetR9 (GPS+GLO+GAL+BDS2)</a:t>
            </a:r>
          </a:p>
          <a:p>
            <a:r>
              <a:rPr lang="es-ES" sz="2400" dirty="0"/>
              <a:t>- 2019, 25 noviembre, actualización 17 receptores Leica GR50 (GPS+GLO+GAL+BDS3)</a:t>
            </a:r>
          </a:p>
          <a:p>
            <a:r>
              <a:rPr lang="es-ES" sz="2400" dirty="0"/>
              <a:t>- 2020, 13 enero, </a:t>
            </a:r>
            <a:r>
              <a:rPr lang="es-ES" sz="2400" b="1" dirty="0"/>
              <a:t>nuevo servidor en la nube de Azure</a:t>
            </a:r>
            <a:r>
              <a:rPr lang="es-ES" sz="2400" dirty="0"/>
              <a:t>, en paralelo con servidor local, con </a:t>
            </a:r>
            <a:r>
              <a:rPr lang="es-ES" sz="2400" b="1" dirty="0"/>
              <a:t>balanceador de carga</a:t>
            </a:r>
          </a:p>
          <a:p>
            <a:r>
              <a:rPr lang="es-ES" sz="2400" dirty="0"/>
              <a:t>- 2020, 17 noviembre, nuevos puntos de montaje </a:t>
            </a:r>
            <a:r>
              <a:rPr lang="es-ES" sz="2400" dirty="0" err="1"/>
              <a:t>multiconstelación</a:t>
            </a:r>
            <a:r>
              <a:rPr lang="es-ES" sz="2400" dirty="0"/>
              <a:t> en formato RTCM 3.2 MSM4 (</a:t>
            </a:r>
            <a:r>
              <a:rPr lang="es-ES" sz="2400" dirty="0" err="1"/>
              <a:t>GPS+GLONASS+Galileo+BeiDou</a:t>
            </a:r>
            <a:r>
              <a:rPr lang="es-ES" sz="2400" dirty="0"/>
              <a:t>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790FEB2-E6BF-4F95-A30A-51B182764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" t="1985" r="9030" b="3240"/>
          <a:stretch/>
        </p:blipFill>
        <p:spPr>
          <a:xfrm>
            <a:off x="9261445" y="1882588"/>
            <a:ext cx="3307499" cy="3511609"/>
          </a:xfrm>
          <a:prstGeom prst="chord">
            <a:avLst/>
          </a:prstGeom>
        </p:spPr>
      </p:pic>
    </p:spTree>
    <p:extLst>
      <p:ext uri="{BB962C8B-B14F-4D97-AF65-F5344CB8AC3E}">
        <p14:creationId xmlns:p14="http://schemas.microsoft.com/office/powerpoint/2010/main" val="2701279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9CFD6F30-C9E3-41A0-A55E-9481AC72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</p:spPr>
        <p:txBody>
          <a:bodyPr rtlCol="0"/>
          <a:lstStyle/>
          <a:p>
            <a:pPr rtl="0"/>
            <a:r>
              <a:rPr lang="es-ES" dirty="0"/>
              <a:t>Ubicaciones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EC1E3811-D41A-4D85-B150-7AFDC5F57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2341" y="1402147"/>
            <a:ext cx="3327366" cy="597604"/>
          </a:xfrm>
        </p:spPr>
        <p:txBody>
          <a:bodyPr rtlCol="0"/>
          <a:lstStyle/>
          <a:p>
            <a:pPr rtl="0"/>
            <a:r>
              <a:rPr lang="es-ES" dirty="0"/>
              <a:t>C. Agricultura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4143CD2B-9160-40FC-B238-1804C79D3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34" y="2228333"/>
            <a:ext cx="3319569" cy="3365605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Delegaciones territoriales</a:t>
            </a:r>
          </a:p>
          <a:p>
            <a:pPr rtl="0"/>
            <a:r>
              <a:rPr lang="es-ES" dirty="0"/>
              <a:t>Secciones agrarias comarcales</a:t>
            </a:r>
          </a:p>
          <a:p>
            <a:pPr rtl="0"/>
            <a:r>
              <a:rPr lang="es-ES" dirty="0"/>
              <a:t>Silos</a:t>
            </a:r>
          </a:p>
          <a:p>
            <a:pPr rtl="0"/>
            <a:r>
              <a:rPr lang="es-ES" dirty="0"/>
              <a:t>Laboratorios</a:t>
            </a:r>
          </a:p>
          <a:p>
            <a:pPr rtl="0"/>
            <a:endParaRPr lang="es-E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D4DD2265-8935-4BBA-BE56-04459C5EF4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33358" y="1402147"/>
            <a:ext cx="3327366" cy="597604"/>
          </a:xfrm>
        </p:spPr>
        <p:txBody>
          <a:bodyPr rtlCol="0"/>
          <a:lstStyle/>
          <a:p>
            <a:pPr rtl="0"/>
            <a:r>
              <a:rPr lang="es-ES" dirty="0"/>
              <a:t>C. Educación y Familia</a:t>
            </a:r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F6191A93-3D1D-4E77-AD7E-00490FF6ABD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33251" y="2228333"/>
            <a:ext cx="3319569" cy="3365605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Institutos</a:t>
            </a:r>
          </a:p>
          <a:p>
            <a:pPr rtl="0"/>
            <a:r>
              <a:rPr lang="es-ES" dirty="0"/>
              <a:t>Escuelas de idiomas</a:t>
            </a:r>
          </a:p>
          <a:p>
            <a:pPr rtl="0"/>
            <a:r>
              <a:rPr lang="es-ES" dirty="0"/>
              <a:t>Albergues juveniles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676B6EE6-2415-4EFC-A00B-D8ECAA729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26434" y="1402147"/>
            <a:ext cx="3327366" cy="597604"/>
          </a:xfrm>
        </p:spPr>
        <p:txBody>
          <a:bodyPr rtlCol="0"/>
          <a:lstStyle/>
          <a:p>
            <a:pPr rtl="0"/>
            <a:r>
              <a:rPr lang="es-ES" dirty="0"/>
              <a:t>Otros</a:t>
            </a:r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D1447B0-7DAE-44A9-A8BE-72B03AE0D2A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6327" y="2228333"/>
            <a:ext cx="3319569" cy="3365605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Estaciones de autobuses</a:t>
            </a:r>
          </a:p>
          <a:p>
            <a:pPr rtl="0"/>
            <a:r>
              <a:rPr lang="es-ES" dirty="0"/>
              <a:t>Ayuntamientos</a:t>
            </a:r>
          </a:p>
          <a:p>
            <a:pPr rtl="0"/>
            <a:r>
              <a:rPr lang="es-ES" dirty="0"/>
              <a:t>Bibliotecas</a:t>
            </a:r>
          </a:p>
          <a:p>
            <a:pPr rtl="0"/>
            <a:r>
              <a:rPr lang="es-ES" dirty="0"/>
              <a:t>Universidades</a:t>
            </a:r>
          </a:p>
          <a:p>
            <a:pPr rtl="0"/>
            <a:r>
              <a:rPr lang="es-ES" dirty="0"/>
              <a:t>Centros de conservación de carreteras</a:t>
            </a:r>
          </a:p>
          <a:p>
            <a:pPr rtl="0"/>
            <a:endParaRPr lang="es-ES" dirty="0"/>
          </a:p>
        </p:txBody>
      </p:sp>
      <p:sp>
        <p:nvSpPr>
          <p:cNvPr id="18" name="Marcador de pie de página 17">
            <a:extLst>
              <a:ext uri="{FF2B5EF4-FFF2-40B4-BE49-F238E27FC236}">
                <a16:creationId xmlns:a16="http://schemas.microsoft.com/office/drawing/2014/main" id="{FFD1F529-2D77-4818-9F9E-8E00A6C12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es-ES"/>
              <a:t>TÍTULO DE LA PRESENTACIÓN</a:t>
            </a:r>
          </a:p>
        </p:txBody>
      </p:sp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9B77451C-36BF-4034-9DE7-6E9CF35F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es-ES" smtClean="0"/>
              <a:pPr rtl="0"/>
              <a:t>5</a:t>
            </a:fld>
            <a:endParaRPr lang="es-ES"/>
          </a:p>
        </p:txBody>
      </p:sp>
      <p:pic>
        <p:nvPicPr>
          <p:cNvPr id="17" name="Marcador de contenido 4">
            <a:extLst>
              <a:ext uri="{FF2B5EF4-FFF2-40B4-BE49-F238E27FC236}">
                <a16:creationId xmlns:a16="http://schemas.microsoft.com/office/drawing/2014/main" id="{1C6DC4DA-18CB-4864-B39A-D5248003A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589" y="-2302985"/>
            <a:ext cx="1806997" cy="135524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0A13402-753F-4EE9-882E-846046613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18" y="-2259942"/>
            <a:ext cx="2207167" cy="16553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5B6BC0E-A0F1-4623-B442-E0BA92CA9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94895" y="4483534"/>
            <a:ext cx="2705098" cy="20288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AD2518-0DEA-4F81-A40B-A2E3D4C36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9707" y="4242492"/>
            <a:ext cx="3347874" cy="25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94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4A6A8-BA1A-4A16-83A8-44133059C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Misión: servicio público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71E5BF-12BB-4F5E-BC64-7C64D50FBD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44" y="2107496"/>
            <a:ext cx="3327366" cy="87498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/>
              <a:t>Marco de referencia estable</a:t>
            </a:r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EDC09288-349D-4CCB-8750-A5F2234D1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376" y="3466952"/>
            <a:ext cx="3225708" cy="1814460"/>
          </a:xfr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4E95B4-F049-470E-9C47-D1E28D1DA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3061" y="2107496"/>
            <a:ext cx="3327366" cy="8749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/>
              <a:t>Posicionamiento preciso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4DEFD1B-7C7C-479B-AFF3-F39420E878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16137" y="2107496"/>
            <a:ext cx="3327366" cy="87498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/>
              <a:t>Calidad de servicio y robustez 24/7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788FAA10-6844-4472-9CAF-7BE16268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B850FF-6169-4056-8077-06FFA93A5366}" type="slidenum">
              <a:rPr lang="es-ES" noProof="0" smtClean="0"/>
              <a:pPr rtl="0"/>
              <a:t>6</a:t>
            </a:fld>
            <a:endParaRPr lang="es-ES" noProof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8E9D87D-C748-45B6-9555-D6D5230DB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513" y="3487998"/>
            <a:ext cx="2873591" cy="17723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E9A0F2-DD01-4D28-9036-1541D06FD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9074" y="2107496"/>
            <a:ext cx="2338636" cy="2338636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5081F150-E006-4215-ADD4-8EFB5E0CA137}"/>
              </a:ext>
            </a:extLst>
          </p:cNvPr>
          <p:cNvGrpSpPr/>
          <p:nvPr/>
        </p:nvGrpSpPr>
        <p:grpSpPr>
          <a:xfrm>
            <a:off x="4390691" y="3466952"/>
            <a:ext cx="3453215" cy="1772368"/>
            <a:chOff x="3991760" y="4525819"/>
            <a:chExt cx="3453215" cy="1772368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3899C7A5-22A3-4FC6-8995-F682147593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12" t="46484" r="32104" b="33248"/>
            <a:stretch/>
          </p:blipFill>
          <p:spPr bwMode="auto">
            <a:xfrm>
              <a:off x="3991760" y="4525819"/>
              <a:ext cx="3453215" cy="177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C1AFE585-6157-479B-9CB3-6DC14F556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24" t="81361" r="2876" b="5006"/>
            <a:stretch/>
          </p:blipFill>
          <p:spPr bwMode="auto">
            <a:xfrm>
              <a:off x="5765140" y="4783829"/>
              <a:ext cx="1679835" cy="119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996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4ECB1-F673-4DBD-B9DE-0149A3E6B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Marco de </a:t>
            </a:r>
            <a:r>
              <a:rPr lang="en-GB" dirty="0" err="1"/>
              <a:t>referencia</a:t>
            </a:r>
            <a:r>
              <a:rPr lang="en-GB" dirty="0"/>
              <a:t> </a:t>
            </a:r>
            <a:r>
              <a:rPr lang="en-GB" dirty="0" err="1"/>
              <a:t>estable</a:t>
            </a:r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A229B2-CC37-4DBF-8420-4C846985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B850FF-6169-4056-8077-06FFA93A5366}" type="slidenum">
              <a:rPr lang="es-ES" noProof="0" smtClean="0"/>
              <a:pPr rtl="0"/>
              <a:t>7</a:t>
            </a:fld>
            <a:endParaRPr lang="es-ES" noProof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FE8A7D1-9B83-40A1-8DD8-9611FB317A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22415" y="2062800"/>
            <a:ext cx="6274964" cy="4614633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721D767-6847-433F-A874-20BB801C974A}"/>
              </a:ext>
            </a:extLst>
          </p:cNvPr>
          <p:cNvSpPr txBox="1"/>
          <p:nvPr/>
        </p:nvSpPr>
        <p:spPr>
          <a:xfrm>
            <a:off x="9235542" y="2390861"/>
            <a:ext cx="195080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Cálculo</a:t>
            </a:r>
            <a:r>
              <a:rPr lang="en-GB" dirty="0"/>
              <a:t> de series </a:t>
            </a:r>
            <a:r>
              <a:rPr lang="en-GB" dirty="0" err="1"/>
              <a:t>temporales</a:t>
            </a:r>
            <a:r>
              <a:rPr lang="en-GB" dirty="0"/>
              <a:t> en la red con GAMIT</a:t>
            </a:r>
          </a:p>
        </p:txBody>
      </p:sp>
    </p:spTree>
    <p:extLst>
      <p:ext uri="{BB962C8B-B14F-4D97-AF65-F5344CB8AC3E}">
        <p14:creationId xmlns:p14="http://schemas.microsoft.com/office/powerpoint/2010/main" val="2754249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666FA-8BD8-48D8-991F-AC2C50F2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792" y="136525"/>
            <a:ext cx="9988166" cy="1325397"/>
          </a:xfrm>
        </p:spPr>
        <p:txBody>
          <a:bodyPr/>
          <a:lstStyle/>
          <a:p>
            <a:r>
              <a:rPr lang="en-GB" dirty="0"/>
              <a:t>Marco de </a:t>
            </a:r>
            <a:r>
              <a:rPr lang="en-GB" dirty="0" err="1"/>
              <a:t>referencia</a:t>
            </a:r>
            <a:r>
              <a:rPr lang="en-GB" dirty="0"/>
              <a:t> </a:t>
            </a:r>
            <a:r>
              <a:rPr lang="en-GB" dirty="0" err="1"/>
              <a:t>estable</a:t>
            </a:r>
            <a:endParaRPr lang="en-GB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E311BA3-6FCD-4E13-9722-183EBA8A8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4C390D-73EB-4F21-8293-CED25B16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B850FF-6169-4056-8077-06FFA93A5366}" type="slidenum">
              <a:rPr lang="es-ES" noProof="0" smtClean="0"/>
              <a:pPr rtl="0"/>
              <a:t>8</a:t>
            </a:fld>
            <a:endParaRPr lang="es-ES" noProof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0A18643-7257-4761-AFEC-3C7E1F64E7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10864" y="880939"/>
            <a:ext cx="7695136" cy="5977061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7ECD60-230F-45DE-82A9-6557A6379004}"/>
              </a:ext>
            </a:extLst>
          </p:cNvPr>
          <p:cNvSpPr txBox="1"/>
          <p:nvPr/>
        </p:nvSpPr>
        <p:spPr>
          <a:xfrm>
            <a:off x="58723" y="3716322"/>
            <a:ext cx="195080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Cálculo</a:t>
            </a:r>
            <a:r>
              <a:rPr lang="en-GB" dirty="0"/>
              <a:t> de series </a:t>
            </a:r>
            <a:r>
              <a:rPr lang="en-GB" dirty="0" err="1"/>
              <a:t>temporales</a:t>
            </a:r>
            <a:r>
              <a:rPr lang="en-GB" dirty="0"/>
              <a:t> en la red con GAMIT</a:t>
            </a:r>
          </a:p>
        </p:txBody>
      </p:sp>
    </p:spTree>
    <p:extLst>
      <p:ext uri="{BB962C8B-B14F-4D97-AF65-F5344CB8AC3E}">
        <p14:creationId xmlns:p14="http://schemas.microsoft.com/office/powerpoint/2010/main" val="129001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97040B-B69F-4FE0-A560-CAD7C807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B850FF-6169-4056-8077-06FFA93A5366}" type="slidenum">
              <a:rPr lang="es-ES" noProof="0" smtClean="0"/>
              <a:pPr rtl="0"/>
              <a:t>9</a:t>
            </a:fld>
            <a:endParaRPr lang="es-ES" noProof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AF197E71-05AD-4BE3-8E65-1905841140A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73512" y="1501161"/>
            <a:ext cx="4679888" cy="4759939"/>
          </a:xfr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6F7DDED-DBAB-423D-9F86-CFCBBEDA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</p:spPr>
        <p:txBody>
          <a:bodyPr/>
          <a:lstStyle/>
          <a:p>
            <a:r>
              <a:rPr lang="en-GB" dirty="0"/>
              <a:t>Marco de </a:t>
            </a:r>
            <a:r>
              <a:rPr lang="en-GB" dirty="0" err="1"/>
              <a:t>referencia</a:t>
            </a:r>
            <a:r>
              <a:rPr lang="en-GB" dirty="0"/>
              <a:t> </a:t>
            </a:r>
            <a:r>
              <a:rPr lang="en-GB" dirty="0" err="1"/>
              <a:t>estable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667952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2B19F1-827B-4D29-A0BB-81814D5A90F0}">
  <ds:schemaRefs>
    <ds:schemaRef ds:uri="http://schemas.microsoft.com/office/2006/metadata/properties"/>
    <ds:schemaRef ds:uri="71af3243-3dd4-4a8d-8c0d-dd76da1f02a5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16c05727-aa75-4e4a-9b5f-8a80a1165891"/>
    <ds:schemaRef ds:uri="http://schemas.microsoft.com/office/infopath/2007/PartnerControls"/>
    <ds:schemaRef ds:uri="http://purl.org/dc/elements/1.1/"/>
    <ds:schemaRef ds:uri="230e9df3-be65-4c73-a93b-d1236ebd677e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B5E3B5A-BC69-49FF-8D6A-CC47CD1026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5E2802-9433-4964-B550-6B2C67F9376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</TotalTime>
  <Words>411</Words>
  <Application>Microsoft Office PowerPoint</Application>
  <PresentationFormat>Panorámica</PresentationFormat>
  <Paragraphs>81</Paragraphs>
  <Slides>23</Slides>
  <Notes>3</Notes>
  <HiddenSlides>2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Avenir Next LT Pro</vt:lpstr>
      <vt:lpstr>AvenirNext LT Pro Medium</vt:lpstr>
      <vt:lpstr>Calibri</vt:lpstr>
      <vt:lpstr>HP Simplified</vt:lpstr>
      <vt:lpstr>Posterama</vt:lpstr>
      <vt:lpstr>Segoe UI Semilight</vt:lpstr>
      <vt:lpstr>Trebuchet MS</vt:lpstr>
      <vt:lpstr>ExploreVTI</vt:lpstr>
      <vt:lpstr>Presentación de PowerPoint</vt:lpstr>
      <vt:lpstr>2006-2008 despliegue</vt:lpstr>
      <vt:lpstr>La Red vista desde dentro</vt:lpstr>
      <vt:lpstr>Actualización permanente</vt:lpstr>
      <vt:lpstr>Ubicaciones</vt:lpstr>
      <vt:lpstr>Misión: servicio público</vt:lpstr>
      <vt:lpstr>Marco de referencia estable</vt:lpstr>
      <vt:lpstr>Marco de referencia estable</vt:lpstr>
      <vt:lpstr>Marco de referencia estable</vt:lpstr>
      <vt:lpstr>Precisión y exactitud RTK</vt:lpstr>
      <vt:lpstr>Calidad de servicio</vt:lpstr>
      <vt:lpstr>Altas de usuarios crecientes</vt:lpstr>
      <vt:lpstr>Conexiones diarias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Correcciones para posicionamiento preciso</vt:lpstr>
      <vt:lpstr>RTK y otras alternativas</vt:lpstr>
      <vt:lpstr>Estudio amortización en CyL en cultivos de secano con RTK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David Alfonso Nafría García</dc:creator>
  <cp:lastModifiedBy>David A Nafría García</cp:lastModifiedBy>
  <cp:revision>27</cp:revision>
  <dcterms:created xsi:type="dcterms:W3CDTF">2023-10-13T10:47:53Z</dcterms:created>
  <dcterms:modified xsi:type="dcterms:W3CDTF">2023-10-17T12:59:12Z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