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1"/>
  </p:notesMasterIdLst>
  <p:sldIdLst>
    <p:sldId id="256" r:id="rId3"/>
    <p:sldId id="559" r:id="rId4"/>
    <p:sldId id="603" r:id="rId5"/>
    <p:sldId id="604" r:id="rId6"/>
    <p:sldId id="605" r:id="rId7"/>
    <p:sldId id="257" r:id="rId8"/>
    <p:sldId id="606" r:id="rId9"/>
    <p:sldId id="258" r:id="rId10"/>
    <p:sldId id="607" r:id="rId11"/>
    <p:sldId id="260" r:id="rId12"/>
    <p:sldId id="611" r:id="rId13"/>
    <p:sldId id="263" r:id="rId14"/>
    <p:sldId id="612" r:id="rId15"/>
    <p:sldId id="265" r:id="rId16"/>
    <p:sldId id="264" r:id="rId17"/>
    <p:sldId id="261" r:id="rId18"/>
    <p:sldId id="262" r:id="rId19"/>
    <p:sldId id="266" r:id="rId20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44" y="1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3C5403-78DF-41A7-9836-3921B46DCF80}" type="datetimeFigureOut">
              <a:rPr lang="en-GB" smtClean="0"/>
              <a:t>22/03/2026</a:t>
            </a:fld>
            <a:endParaRPr lang="en-GB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4DF0E0-9005-4C95-A5B1-42033EA84E54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45192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err="1"/>
              <a:t>asdfasdfas</a:t>
            </a:r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4DF0E0-9005-4C95-A5B1-42033EA84E54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09308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err="1"/>
              <a:t>asdfasdfas</a:t>
            </a:r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4DF0E0-9005-4C95-A5B1-42033EA84E54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42364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err="1"/>
              <a:t>asdfasdfas</a:t>
            </a:r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4DF0E0-9005-4C95-A5B1-42033EA84E54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83624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err="1"/>
              <a:t>asdfasdfas</a:t>
            </a:r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4DF0E0-9005-4C95-A5B1-42033EA84E54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46811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err="1"/>
              <a:t>asdfasdfas</a:t>
            </a:r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4DF0E0-9005-4C95-A5B1-42033EA84E54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64025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err="1"/>
              <a:t>asdfasdfas</a:t>
            </a:r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4DF0E0-9005-4C95-A5B1-42033EA84E54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82741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err="1"/>
              <a:t>asdfasdfas</a:t>
            </a:r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4DF0E0-9005-4C95-A5B1-42033EA84E54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33766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err="1"/>
              <a:t>asdfasdfas</a:t>
            </a:r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4DF0E0-9005-4C95-A5B1-42033EA84E54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39389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893A635-66CF-B2B5-F429-1A541FDB9F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6312357-43F3-CAAF-DDCA-976B86091C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D78C584-6A48-D9EE-4478-A8621F1331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BB2AC-42B3-4256-958C-63E75DCF5235}" type="datetimeFigureOut">
              <a:rPr lang="es-ES" smtClean="0"/>
              <a:t>22/03/2026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E5C0615-48BD-6F74-C55C-06589F627C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62D79FF-9C6C-D5FB-3F01-8C0C768A68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05058-AC11-498C-975C-DE005C51C87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231803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B7EBA3-C271-318B-30F4-F2AACCB6EE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EADA7D64-09CB-AC7C-01BA-73DC63B901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7BCB4E1-5460-8EAD-8DA2-789CC97967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BB2AC-42B3-4256-958C-63E75DCF5235}" type="datetimeFigureOut">
              <a:rPr lang="es-ES" smtClean="0"/>
              <a:t>22/03/2026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70C24D5-4A8B-B180-9DC9-B6DF2904E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3186FC9-ABD1-B2D5-C174-65C75E7252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05058-AC11-498C-975C-DE005C51C87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543426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619466C-9FA3-A177-CEEA-D5586A0AE91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01B71CE-7E2C-187B-BA91-3D43218130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25C595E-0C26-313C-6ED2-11CF721C6D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BB2AC-42B3-4256-958C-63E75DCF5235}" type="datetimeFigureOut">
              <a:rPr lang="es-ES" smtClean="0"/>
              <a:t>22/03/2026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0856B4B-585A-4C9F-89E6-270645EBF6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D137C8F-29B8-94D2-3129-39A87E5A05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05058-AC11-498C-975C-DE005C51C87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507468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/>
          <a:lstStyle/>
          <a:p>
            <a:fld id="{5586B75A-687E-405C-8A0B-8D00578BA2C3}" type="datetimeFigureOut">
              <a:rPr lang="en-US" smtClean="0"/>
              <a:pPr/>
              <a:t>3/22/2026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/>
          <a:lstStyle/>
          <a:p>
            <a:fld id="{4FAB73BC-B049-4115-A692-8D63A059BFB8}" type="slidenum">
              <a:rPr lang="en-US" smtClean="0"/>
              <a:pPr/>
              <a:t>‹Nº›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55180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527243"/>
            <a:ext cx="10058400" cy="4341851"/>
          </a:xfrm>
        </p:spPr>
        <p:txBody>
          <a:bodyPr/>
          <a:lstStyle/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n-US" dirty="0"/>
          </a:p>
        </p:txBody>
      </p:sp>
      <p:sp>
        <p:nvSpPr>
          <p:cNvPr id="10" name="Título 9">
            <a:extLst>
              <a:ext uri="{FF2B5EF4-FFF2-40B4-BE49-F238E27FC236}">
                <a16:creationId xmlns:a16="http://schemas.microsoft.com/office/drawing/2014/main" id="{39CA6F58-E60D-483E-BA38-65ACF32EF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92579"/>
            <a:ext cx="10058400" cy="968440"/>
          </a:xfrm>
        </p:spPr>
        <p:txBody>
          <a:bodyPr/>
          <a:lstStyle>
            <a:lvl1pPr>
              <a:defRPr sz="3600"/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A4BC24F-EA14-4CD0-886A-64E4852CB6D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/>
          <a:lstStyle/>
          <a:p>
            <a:fld id="{5586B75A-687E-405C-8A0B-8D00578BA2C3}" type="datetimeFigureOut">
              <a:rPr lang="en-US" smtClean="0"/>
              <a:pPr/>
              <a:t>3/22/2026</a:t>
            </a:fld>
            <a:endParaRPr lang="en-US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E24B7DD-7137-467F-B47F-4E5EF7E507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1" name="Marcador de número de diapositiva 10">
            <a:extLst>
              <a:ext uri="{FF2B5EF4-FFF2-40B4-BE49-F238E27FC236}">
                <a16:creationId xmlns:a16="http://schemas.microsoft.com/office/drawing/2014/main" id="{F8F8509C-A249-45E6-82F2-074ECA2275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/>
          <a:lstStyle/>
          <a:p>
            <a:fld id="{4FAB73BC-B049-4115-A692-8D63A059BFB8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20574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/>
          <a:lstStyle/>
          <a:p>
            <a:fld id="{5586B75A-687E-405C-8A0B-8D00578BA2C3}" type="datetimeFigureOut">
              <a:rPr lang="en-US" smtClean="0"/>
              <a:pPr/>
              <a:t>3/22/2026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/>
          <a:lstStyle/>
          <a:p>
            <a:fld id="{4FAB73BC-B049-4115-A692-8D63A059BFB8}" type="slidenum">
              <a:rPr lang="en-US" smtClean="0"/>
              <a:pPr/>
              <a:t>‹Nº›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543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/>
          <a:lstStyle/>
          <a:p>
            <a:fld id="{5586B75A-687E-405C-8A0B-8D00578BA2C3}" type="datetimeFigureOut">
              <a:rPr lang="en-US" smtClean="0"/>
              <a:pPr/>
              <a:t>3/22/2026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/>
          <a:lstStyle/>
          <a:p>
            <a:fld id="{4FAB73BC-B049-4115-A692-8D63A059BFB8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40305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/>
          <a:lstStyle/>
          <a:p>
            <a:fld id="{5586B75A-687E-405C-8A0B-8D00578BA2C3}" type="datetimeFigureOut">
              <a:rPr lang="en-US" smtClean="0"/>
              <a:pPr/>
              <a:t>3/22/2026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/>
          <a:lstStyle/>
          <a:p>
            <a:fld id="{4FAB73BC-B049-4115-A692-8D63A059BFB8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738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/>
          <a:lstStyle/>
          <a:p>
            <a:fld id="{5586B75A-687E-405C-8A0B-8D00578BA2C3}" type="datetimeFigureOut">
              <a:rPr lang="en-US" smtClean="0"/>
              <a:pPr/>
              <a:t>3/22/2026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/>
          <a:lstStyle/>
          <a:p>
            <a:fld id="{4FAB73BC-B049-4115-A692-8D63A059BFB8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05486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/>
          <a:lstStyle/>
          <a:p>
            <a:fld id="{5586B75A-687E-405C-8A0B-8D00578BA2C3}" type="datetimeFigureOut">
              <a:rPr lang="en-US" smtClean="0"/>
              <a:pPr/>
              <a:t>3/22/2026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/>
          <a:lstStyle/>
          <a:p>
            <a:fld id="{4FAB73BC-B049-4115-A692-8D63A059BFB8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483967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fld id="{5586B75A-687E-405C-8A0B-8D00578BA2C3}" type="datetimeFigureOut">
              <a:rPr lang="en-US" smtClean="0"/>
              <a:pPr/>
              <a:t>3/22/2026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92259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36D6DAF-729B-21B4-96F3-B90A48FC6F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6B6F142-7AF4-D9CE-5068-BCF6C350BD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47898D4-D786-1BF5-1B5F-3E2964C2F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BB2AC-42B3-4256-958C-63E75DCF5235}" type="datetimeFigureOut">
              <a:rPr lang="es-ES" smtClean="0"/>
              <a:t>22/03/2026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C3816B5-AB2D-BC33-F29D-098C13223C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162B21D-ABB8-D3E6-AAEB-1B29A810A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05058-AC11-498C-975C-DE005C51C87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3646358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/>
          <a:lstStyle/>
          <a:p>
            <a:fld id="{5586B75A-687E-405C-8A0B-8D00578BA2C3}" type="datetimeFigureOut">
              <a:rPr lang="en-US" smtClean="0"/>
              <a:pPr/>
              <a:t>3/22/2026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/>
          <a:lstStyle/>
          <a:p>
            <a:fld id="{4FAB73BC-B049-4115-A692-8D63A059BFB8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876755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/>
          <a:lstStyle/>
          <a:p>
            <a:fld id="{5586B75A-687E-405C-8A0B-8D00578BA2C3}" type="datetimeFigureOut">
              <a:rPr lang="en-US" smtClean="0"/>
              <a:pPr/>
              <a:t>3/22/2026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/>
          <a:lstStyle/>
          <a:p>
            <a:fld id="{4FAB73BC-B049-4115-A692-8D63A059BFB8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889670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/>
          <a:lstStyle/>
          <a:p>
            <a:fld id="{5586B75A-687E-405C-8A0B-8D00578BA2C3}" type="datetimeFigureOut">
              <a:rPr lang="en-US" smtClean="0"/>
              <a:pPr/>
              <a:t>3/22/2026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/>
          <a:lstStyle/>
          <a:p>
            <a:fld id="{4FAB73BC-B049-4115-A692-8D63A059BFB8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06964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EEE1C0-14D2-374B-03F5-12B1D0DC6A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DF387BF-3AD4-2109-ACBA-FB3641BAC2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39ED560-310B-CED4-0D74-99C21F9C0E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BB2AC-42B3-4256-958C-63E75DCF5235}" type="datetimeFigureOut">
              <a:rPr lang="es-ES" smtClean="0"/>
              <a:t>22/03/2026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BB9F631-3234-9BBE-B12B-DE907469E3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BD07299-0120-C8AE-C7F8-9F49DA8E54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05058-AC11-498C-975C-DE005C51C87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01114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33C944-5C11-17FD-DE0F-C1037B4B78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CDDA996-AA66-9DD6-5738-0025FEFCF7C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15F477D-7F5D-33CD-8B16-ACBCF26894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81E5910-80D7-E713-7B84-F906560260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BB2AC-42B3-4256-958C-63E75DCF5235}" type="datetimeFigureOut">
              <a:rPr lang="es-ES" smtClean="0"/>
              <a:t>22/03/2026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DA9CC8A-29AA-C744-D0A0-9493831844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85088AE-5BEA-E372-23D9-A8B7777F75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05058-AC11-498C-975C-DE005C51C87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432367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3309CC-A273-CE2B-1E5B-29B23ADACB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45AFF33-D46D-C4CD-A147-2D74C68188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04FD205-02D4-A645-4447-C103819C0C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065D5991-6B97-D149-99D8-8494EBCC492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CC294B0E-B52B-41A2-0489-63E54DF82F3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381B7B7C-E869-DFF8-C1CE-FED489D42A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BB2AC-42B3-4256-958C-63E75DCF5235}" type="datetimeFigureOut">
              <a:rPr lang="es-ES" smtClean="0"/>
              <a:t>22/03/2026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ECEBF8E2-F592-508A-EC54-F3CF97D332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543DAE1D-13B5-3809-79DD-8A07F96F8C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05058-AC11-498C-975C-DE005C51C87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976187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AE7FF9-ECD6-787B-C78C-12199B1B83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F6DADE4F-0022-B18D-ECD1-357F9DC9E6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BB2AC-42B3-4256-958C-63E75DCF5235}" type="datetimeFigureOut">
              <a:rPr lang="es-ES" smtClean="0"/>
              <a:t>22/03/2026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14510192-CF25-A955-F621-92197C9343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A267FD68-179E-683C-7DBE-8271B44A97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05058-AC11-498C-975C-DE005C51C87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302335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954FD148-9DCC-B3A9-BA01-212B16DCC3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BB2AC-42B3-4256-958C-63E75DCF5235}" type="datetimeFigureOut">
              <a:rPr lang="es-ES" smtClean="0"/>
              <a:t>22/03/2026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7BB95870-A22E-DAFC-DEC1-03F003C19F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7D835AE-B789-6192-3037-7DC98E6A54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05058-AC11-498C-975C-DE005C51C87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059701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7059E41-8199-99C4-0693-367CBE37BD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E22D8A6-B110-9A41-53A9-FC7AB9338B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A0A1BF7-9744-07DB-C57D-1FDBB501B0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55CA038-26B4-0701-5ED9-B549C17060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BB2AC-42B3-4256-958C-63E75DCF5235}" type="datetimeFigureOut">
              <a:rPr lang="es-ES" smtClean="0"/>
              <a:t>22/03/2026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8221489-609E-02F6-25F0-2C5D1EC7A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6885872-86DE-0A85-BE9E-0FD4F776A1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05058-AC11-498C-975C-DE005C51C87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662058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240033-C896-5D7E-615D-483EC72423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F7FF1FA-49EF-CFAB-B723-C0D6D93E725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167C440-1B7D-B8A0-E531-7945A34839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B91A36E-7140-F225-D8C7-F0E46655B9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BB2AC-42B3-4256-958C-63E75DCF5235}" type="datetimeFigureOut">
              <a:rPr lang="es-ES" smtClean="0"/>
              <a:t>22/03/2026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AC253B5-8E62-1C8F-8B29-D0F660C811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C690277-EFEB-A851-E075-DE43C7471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05058-AC11-498C-975C-DE005C51C87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566089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A98384B5-6E4B-4F9B-AABE-FDCC5B1FCF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D3F8246-1034-6A3C-B185-3445D74FD3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8B74729-0F4E-8495-F6BB-549C826034E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20BB2AC-42B3-4256-958C-63E75DCF5235}" type="datetimeFigureOut">
              <a:rPr lang="es-ES" smtClean="0"/>
              <a:t>22/03/2026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10D1A4B-031B-18A3-1CC2-2928B9A275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5E88B7-8978-174B-C899-90AB9F6622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1605058-AC11-498C-975C-DE005C51C87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41942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" y="6682902"/>
            <a:ext cx="12192000" cy="175098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08900" y="87208"/>
            <a:ext cx="10058400" cy="99342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8900" y="1366925"/>
            <a:ext cx="10058400" cy="4439144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cxnSp>
        <p:nvCxnSpPr>
          <p:cNvPr id="10" name="Straight Connector 9"/>
          <p:cNvCxnSpPr>
            <a:cxnSpLocks/>
          </p:cNvCxnSpPr>
          <p:nvPr/>
        </p:nvCxnSpPr>
        <p:spPr>
          <a:xfrm>
            <a:off x="1143000" y="1207421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40557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38.png"/><Relationship Id="rId18" Type="http://schemas.openxmlformats.org/officeDocument/2006/relationships/image" Target="../media/image43.png"/><Relationship Id="rId3" Type="http://schemas.openxmlformats.org/officeDocument/2006/relationships/image" Target="../media/image30.png"/><Relationship Id="rId7" Type="http://schemas.openxmlformats.org/officeDocument/2006/relationships/image" Target="../media/image33.png"/><Relationship Id="rId12" Type="http://schemas.openxmlformats.org/officeDocument/2006/relationships/image" Target="../media/image37.png"/><Relationship Id="rId17" Type="http://schemas.openxmlformats.org/officeDocument/2006/relationships/image" Target="../media/image42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4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2.png"/><Relationship Id="rId11" Type="http://schemas.openxmlformats.org/officeDocument/2006/relationships/image" Target="../media/image36.png"/><Relationship Id="rId5" Type="http://schemas.openxmlformats.org/officeDocument/2006/relationships/image" Target="../media/image31.png"/><Relationship Id="rId15" Type="http://schemas.openxmlformats.org/officeDocument/2006/relationships/image" Target="../media/image40.png"/><Relationship Id="rId10" Type="http://schemas.openxmlformats.org/officeDocument/2006/relationships/image" Target="../media/image35.png"/><Relationship Id="rId19" Type="http://schemas.openxmlformats.org/officeDocument/2006/relationships/image" Target="../media/image44.png"/><Relationship Id="rId4" Type="http://schemas.openxmlformats.org/officeDocument/2006/relationships/image" Target="../media/image3.jpeg"/><Relationship Id="rId9" Type="http://schemas.openxmlformats.org/officeDocument/2006/relationships/image" Target="../media/image34.png"/><Relationship Id="rId14" Type="http://schemas.openxmlformats.org/officeDocument/2006/relationships/image" Target="../media/image3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3.jpe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8.png"/><Relationship Id="rId5" Type="http://schemas.openxmlformats.org/officeDocument/2006/relationships/image" Target="../media/image35.png"/><Relationship Id="rId4" Type="http://schemas.openxmlformats.org/officeDocument/2006/relationships/image" Target="../media/image4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3.jpe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13.emf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3" Type="http://schemas.openxmlformats.org/officeDocument/2006/relationships/image" Target="../media/image3.jpeg"/><Relationship Id="rId7" Type="http://schemas.openxmlformats.org/officeDocument/2006/relationships/image" Target="../media/image19.png"/><Relationship Id="rId12" Type="http://schemas.openxmlformats.org/officeDocument/2006/relationships/image" Target="../media/image24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5" Type="http://schemas.openxmlformats.org/officeDocument/2006/relationships/image" Target="../media/image27.sv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Relationship Id="rId1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91DC736-0EF8-4F87-9146-EBF1D2EE4D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3D1B19A-DB08-DF5E-49FA-17BA35BA887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1387" r="29776" b="9090"/>
          <a:stretch>
            <a:fillRect/>
          </a:stretch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097CD68E-23E3-4007-8847-CD0944C4F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9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D81AF2A7-CCF9-FAB5-76AA-5DC7921DCE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1720" y="577111"/>
            <a:ext cx="5901298" cy="3590336"/>
          </a:xfrm>
          <a:solidFill>
            <a:schemeClr val="accent5">
              <a:lumMod val="40000"/>
              <a:lumOff val="60000"/>
            </a:schemeClr>
          </a:solidFill>
        </p:spPr>
        <p:txBody>
          <a:bodyPr anchor="b">
            <a:noAutofit/>
          </a:bodyPr>
          <a:lstStyle/>
          <a:p>
            <a:r>
              <a:rPr lang="es-ES" sz="4800" dirty="0"/>
              <a:t>GESTION PAC 2025 PASO DE MONITORING AL PAGO CASTILLA y LEÓN</a:t>
            </a:r>
          </a:p>
        </p:txBody>
      </p:sp>
    </p:spTree>
    <p:extLst>
      <p:ext uri="{BB962C8B-B14F-4D97-AF65-F5344CB8AC3E}">
        <p14:creationId xmlns:p14="http://schemas.microsoft.com/office/powerpoint/2010/main" val="3978700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6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E55CE8FC-F6AE-560B-C955-F63A341F42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043" y="0"/>
            <a:ext cx="10687914" cy="6858000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46D151FD-66B3-F2AE-8BA9-5408CE5DFAD5}"/>
              </a:ext>
            </a:extLst>
          </p:cNvPr>
          <p:cNvSpPr/>
          <p:nvPr/>
        </p:nvSpPr>
        <p:spPr>
          <a:xfrm>
            <a:off x="1724025" y="819150"/>
            <a:ext cx="2324100" cy="762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Flecha: a la derecha 8">
            <a:extLst>
              <a:ext uri="{FF2B5EF4-FFF2-40B4-BE49-F238E27FC236}">
                <a16:creationId xmlns:a16="http://schemas.microsoft.com/office/drawing/2014/main" id="{0F7C4590-B3D0-2B7B-1083-BCCEF94D56A9}"/>
              </a:ext>
            </a:extLst>
          </p:cNvPr>
          <p:cNvSpPr/>
          <p:nvPr/>
        </p:nvSpPr>
        <p:spPr>
          <a:xfrm rot="20409043">
            <a:off x="1852563" y="2209518"/>
            <a:ext cx="2551485" cy="15678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Flecha: hacia abajo 9">
            <a:extLst>
              <a:ext uri="{FF2B5EF4-FFF2-40B4-BE49-F238E27FC236}">
                <a16:creationId xmlns:a16="http://schemas.microsoft.com/office/drawing/2014/main" id="{A0E5A745-2161-18D5-E709-3B91182344CA}"/>
              </a:ext>
            </a:extLst>
          </p:cNvPr>
          <p:cNvSpPr/>
          <p:nvPr/>
        </p:nvSpPr>
        <p:spPr>
          <a:xfrm rot="6490064">
            <a:off x="8970265" y="1614670"/>
            <a:ext cx="274320" cy="741426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335025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D7D3882F-CD35-40B1-9A08-0B489E3BB4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71497" y="1635475"/>
            <a:ext cx="1595237" cy="1241088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3866FBD8-C24D-4683-9F87-82639B62862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03175" y="15214"/>
            <a:ext cx="3908670" cy="81582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" name="Título 9">
            <a:extLst>
              <a:ext uri="{FF2B5EF4-FFF2-40B4-BE49-F238E27FC236}">
                <a16:creationId xmlns:a16="http://schemas.microsoft.com/office/drawing/2014/main" id="{25CC89C4-CC6A-48A4-94B8-750B0A8BC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114" y="110082"/>
            <a:ext cx="5472196" cy="815823"/>
          </a:xfrm>
        </p:spPr>
        <p:txBody>
          <a:bodyPr/>
          <a:lstStyle/>
          <a:p>
            <a:pPr algn="ctr"/>
            <a:r>
              <a:rPr lang="es-ES_tradnl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r>
              <a:rPr lang="es-ES_tradnl" sz="2400" dirty="0"/>
              <a:t>istema de </a:t>
            </a:r>
            <a:r>
              <a:rPr lang="es-ES_tradnl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</a:t>
            </a:r>
            <a:r>
              <a:rPr lang="es-ES_tradnl" sz="2400" dirty="0"/>
              <a:t>onitorización de </a:t>
            </a:r>
            <a:r>
              <a:rPr lang="es-ES_tradnl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r>
              <a:rPr lang="es-ES_tradnl" sz="2400" dirty="0"/>
              <a:t>uperficies de </a:t>
            </a:r>
            <a:r>
              <a:rPr lang="es-ES_tradnl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r>
              <a:rPr lang="es-ES_tradnl" sz="2400" dirty="0"/>
              <a:t>astilla y </a:t>
            </a:r>
            <a:r>
              <a:rPr lang="es-ES_tradnl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</a:t>
            </a:r>
            <a:r>
              <a:rPr lang="es-ES_tradnl" sz="2400" dirty="0"/>
              <a:t>eón</a:t>
            </a:r>
            <a:endParaRPr lang="en-GB" sz="2400" dirty="0"/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333B5FE2-2CC3-4253-9AB7-CEAEC82BF3EC}"/>
              </a:ext>
            </a:extLst>
          </p:cNvPr>
          <p:cNvSpPr txBox="1"/>
          <p:nvPr/>
        </p:nvSpPr>
        <p:spPr>
          <a:xfrm>
            <a:off x="-267289" y="1386659"/>
            <a:ext cx="307923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Composiciones </a:t>
            </a:r>
          </a:p>
          <a:p>
            <a:pPr algn="ctr"/>
            <a:r>
              <a:rPr lang="es-ES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quincenales </a:t>
            </a:r>
          </a:p>
          <a:p>
            <a:pPr algn="ctr"/>
            <a:r>
              <a:rPr lang="es-ES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imágenes </a:t>
            </a:r>
            <a:r>
              <a:rPr lang="es-ES" sz="20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Sentinel</a:t>
            </a:r>
            <a:r>
              <a:rPr lang="es-ES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75E35CB0-F1AD-4988-9703-4494F38B9E13}"/>
              </a:ext>
            </a:extLst>
          </p:cNvPr>
          <p:cNvSpPr txBox="1"/>
          <p:nvPr/>
        </p:nvSpPr>
        <p:spPr>
          <a:xfrm>
            <a:off x="355401" y="3534031"/>
            <a:ext cx="21558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Imágenes HHR</a:t>
            </a:r>
            <a:endParaRPr lang="en-GB" sz="2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AEEE501F-404F-4892-A13E-94B8D26D2D96}"/>
              </a:ext>
            </a:extLst>
          </p:cNvPr>
          <p:cNvSpPr txBox="1"/>
          <p:nvPr/>
        </p:nvSpPr>
        <p:spPr>
          <a:xfrm>
            <a:off x="390584" y="5322953"/>
            <a:ext cx="21558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Ortofoto PNOA</a:t>
            </a:r>
            <a:endParaRPr lang="en-GB" sz="2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92A8BDA5-16C0-433B-8C21-38C9B10AEE5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55604" y="1486619"/>
            <a:ext cx="2715935" cy="1028475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496D2E13-83A9-4E2E-BA69-C35EFAF64BB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79744" y="1486620"/>
            <a:ext cx="1592390" cy="1233870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F460FA39-52C1-4633-98DB-E764AACD9B1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02041" y="1340779"/>
            <a:ext cx="1595237" cy="1234373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id="{96932083-F29E-4413-8AFF-8A0FD13FF0DB}"/>
              </a:ext>
            </a:extLst>
          </p:cNvPr>
          <p:cNvCxnSpPr/>
          <p:nvPr/>
        </p:nvCxnSpPr>
        <p:spPr>
          <a:xfrm>
            <a:off x="434319" y="2957945"/>
            <a:ext cx="1132336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7" name="Imagen 46">
            <a:extLst>
              <a:ext uri="{FF2B5EF4-FFF2-40B4-BE49-F238E27FC236}">
                <a16:creationId xmlns:a16="http://schemas.microsoft.com/office/drawing/2014/main" id="{5F27F7DD-C564-4E0E-8068-58F142A069E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16820" y="1409549"/>
            <a:ext cx="1585543" cy="541405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grpSp>
        <p:nvGrpSpPr>
          <p:cNvPr id="20" name="Grupo 19">
            <a:extLst>
              <a:ext uri="{FF2B5EF4-FFF2-40B4-BE49-F238E27FC236}">
                <a16:creationId xmlns:a16="http://schemas.microsoft.com/office/drawing/2014/main" id="{241764B7-44E0-472B-97B1-07EECA672F9B}"/>
              </a:ext>
            </a:extLst>
          </p:cNvPr>
          <p:cNvGrpSpPr/>
          <p:nvPr/>
        </p:nvGrpSpPr>
        <p:grpSpPr>
          <a:xfrm>
            <a:off x="3152562" y="2966388"/>
            <a:ext cx="1616364" cy="1467192"/>
            <a:chOff x="3974588" y="3003332"/>
            <a:chExt cx="1616364" cy="1467192"/>
          </a:xfrm>
        </p:grpSpPr>
        <p:pic>
          <p:nvPicPr>
            <p:cNvPr id="9" name="Imagen 8">
              <a:extLst>
                <a:ext uri="{FF2B5EF4-FFF2-40B4-BE49-F238E27FC236}">
                  <a16:creationId xmlns:a16="http://schemas.microsoft.com/office/drawing/2014/main" id="{6B3F471A-43BC-411E-8195-760A23E2958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974588" y="3234482"/>
              <a:ext cx="1616363" cy="1236042"/>
            </a:xfrm>
            <a:prstGeom prst="rect">
              <a:avLst/>
            </a:prstGeom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3" name="CuadroTexto 12">
              <a:extLst>
                <a:ext uri="{FF2B5EF4-FFF2-40B4-BE49-F238E27FC236}">
                  <a16:creationId xmlns:a16="http://schemas.microsoft.com/office/drawing/2014/main" id="{9B2A4386-DF0F-498C-BEEB-FF17FEC6D913}"/>
                </a:ext>
              </a:extLst>
            </p:cNvPr>
            <p:cNvSpPr txBox="1"/>
            <p:nvPr/>
          </p:nvSpPr>
          <p:spPr>
            <a:xfrm>
              <a:off x="3974589" y="3003332"/>
              <a:ext cx="1616363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s-ES" dirty="0"/>
                <a:t>Airbus/</a:t>
              </a:r>
              <a:r>
                <a:rPr lang="es-ES" dirty="0" err="1"/>
                <a:t>Geosat</a:t>
              </a:r>
              <a:endParaRPr lang="en-GB" dirty="0"/>
            </a:p>
          </p:txBody>
        </p:sp>
      </p:grpSp>
      <p:pic>
        <p:nvPicPr>
          <p:cNvPr id="1026" name="Picture 2" descr="Global Flood Awareness System – GloFAS News">
            <a:extLst>
              <a:ext uri="{FF2B5EF4-FFF2-40B4-BE49-F238E27FC236}">
                <a16:creationId xmlns:a16="http://schemas.microsoft.com/office/drawing/2014/main" id="{66D2F9E9-123B-427A-9E52-E8C6B87937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92" t="14110" r="29689" b="55905"/>
          <a:stretch/>
        </p:blipFill>
        <p:spPr bwMode="auto">
          <a:xfrm>
            <a:off x="6049242" y="2257534"/>
            <a:ext cx="1213799" cy="505499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9" name="Grupo 18">
            <a:extLst>
              <a:ext uri="{FF2B5EF4-FFF2-40B4-BE49-F238E27FC236}">
                <a16:creationId xmlns:a16="http://schemas.microsoft.com/office/drawing/2014/main" id="{F332EBD8-F5B7-411B-B9EB-F1AD7EE0D301}"/>
              </a:ext>
            </a:extLst>
          </p:cNvPr>
          <p:cNvGrpSpPr>
            <a:grpSpLocks noChangeAspect="1"/>
          </p:cNvGrpSpPr>
          <p:nvPr/>
        </p:nvGrpSpPr>
        <p:grpSpPr>
          <a:xfrm>
            <a:off x="2570572" y="5012161"/>
            <a:ext cx="2567866" cy="1419808"/>
            <a:chOff x="6326750" y="3003333"/>
            <a:chExt cx="3370214" cy="1863437"/>
          </a:xfrm>
        </p:grpSpPr>
        <p:pic>
          <p:nvPicPr>
            <p:cNvPr id="17" name="Imagen 16">
              <a:extLst>
                <a:ext uri="{FF2B5EF4-FFF2-40B4-BE49-F238E27FC236}">
                  <a16:creationId xmlns:a16="http://schemas.microsoft.com/office/drawing/2014/main" id="{F0393718-1802-4708-891F-401188F1A6D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/>
            <a:srcRect b="48568"/>
            <a:stretch/>
          </p:blipFill>
          <p:spPr>
            <a:xfrm>
              <a:off x="6326750" y="3003333"/>
              <a:ext cx="1876425" cy="1827286"/>
            </a:xfrm>
            <a:prstGeom prst="rect">
              <a:avLst/>
            </a:prstGeom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8" name="Imagen 17">
              <a:extLst>
                <a:ext uri="{FF2B5EF4-FFF2-40B4-BE49-F238E27FC236}">
                  <a16:creationId xmlns:a16="http://schemas.microsoft.com/office/drawing/2014/main" id="{0838FE06-81EF-4B2F-9087-402A366FBA5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/>
            <a:srcRect l="19209" t="51024"/>
            <a:stretch/>
          </p:blipFill>
          <p:spPr>
            <a:xfrm>
              <a:off x="8180981" y="3126716"/>
              <a:ext cx="1515983" cy="1740054"/>
            </a:xfrm>
            <a:prstGeom prst="rect">
              <a:avLst/>
            </a:prstGeom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</p:pic>
      </p:grpSp>
      <p:cxnSp>
        <p:nvCxnSpPr>
          <p:cNvPr id="57" name="Conector recto 56">
            <a:extLst>
              <a:ext uri="{FF2B5EF4-FFF2-40B4-BE49-F238E27FC236}">
                <a16:creationId xmlns:a16="http://schemas.microsoft.com/office/drawing/2014/main" id="{D8A08762-D44A-4A56-AC9B-E4A02C60B7F4}"/>
              </a:ext>
            </a:extLst>
          </p:cNvPr>
          <p:cNvCxnSpPr/>
          <p:nvPr/>
        </p:nvCxnSpPr>
        <p:spPr>
          <a:xfrm>
            <a:off x="434319" y="4680520"/>
            <a:ext cx="1132336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8" name="Imagen 57">
            <a:extLst>
              <a:ext uri="{FF2B5EF4-FFF2-40B4-BE49-F238E27FC236}">
                <a16:creationId xmlns:a16="http://schemas.microsoft.com/office/drawing/2014/main" id="{7D07D0D2-32F5-4205-9A6C-68A9F4B911D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6418" r="57646"/>
          <a:stretch/>
        </p:blipFill>
        <p:spPr>
          <a:xfrm>
            <a:off x="5913085" y="3109711"/>
            <a:ext cx="1561497" cy="566222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pic>
        <p:nvPicPr>
          <p:cNvPr id="59" name="Picture 2" descr="Global Flood Awareness System – GloFAS News">
            <a:extLst>
              <a:ext uri="{FF2B5EF4-FFF2-40B4-BE49-F238E27FC236}">
                <a16:creationId xmlns:a16="http://schemas.microsoft.com/office/drawing/2014/main" id="{2DEE8660-99CB-4BD5-8C17-F6BB0458CF4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92" t="14110" r="29689" b="55905"/>
          <a:stretch/>
        </p:blipFill>
        <p:spPr bwMode="auto">
          <a:xfrm>
            <a:off x="6102693" y="3987164"/>
            <a:ext cx="1213799" cy="505499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Imagen 59">
            <a:extLst>
              <a:ext uri="{FF2B5EF4-FFF2-40B4-BE49-F238E27FC236}">
                <a16:creationId xmlns:a16="http://schemas.microsoft.com/office/drawing/2014/main" id="{AFA75B13-1CD8-4695-BCB0-1C7FA4FE9D7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6418" r="57646"/>
          <a:stretch/>
        </p:blipFill>
        <p:spPr>
          <a:xfrm>
            <a:off x="5974380" y="4951670"/>
            <a:ext cx="1561497" cy="56622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1" name="Picture 2" descr="Global Flood Awareness System – GloFAS News">
            <a:extLst>
              <a:ext uri="{FF2B5EF4-FFF2-40B4-BE49-F238E27FC236}">
                <a16:creationId xmlns:a16="http://schemas.microsoft.com/office/drawing/2014/main" id="{5E8E652D-BEE6-49DB-923B-42DA58BC94B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92" t="14110" r="29689" b="55905"/>
          <a:stretch/>
        </p:blipFill>
        <p:spPr bwMode="auto">
          <a:xfrm>
            <a:off x="6163988" y="5829125"/>
            <a:ext cx="1213799" cy="505499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EDF257B4-13A2-4760-BA6A-BB58D4F76D7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593685" y="4797220"/>
            <a:ext cx="1704860" cy="1332285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C6D4594A-9F12-474E-8549-23A8588851B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665552" y="5463372"/>
            <a:ext cx="1591396" cy="1260816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23" name="CuadroTexto 22">
            <a:extLst>
              <a:ext uri="{FF2B5EF4-FFF2-40B4-BE49-F238E27FC236}">
                <a16:creationId xmlns:a16="http://schemas.microsoft.com/office/drawing/2014/main" id="{946257F5-82A2-4784-BBDB-61A98A01E28A}"/>
              </a:ext>
            </a:extLst>
          </p:cNvPr>
          <p:cNvSpPr txBox="1"/>
          <p:nvPr/>
        </p:nvSpPr>
        <p:spPr>
          <a:xfrm>
            <a:off x="10036650" y="4724759"/>
            <a:ext cx="6617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/>
              <a:t>2005</a:t>
            </a:r>
            <a:endParaRPr lang="en-GB" sz="1600" dirty="0"/>
          </a:p>
        </p:txBody>
      </p:sp>
      <p:sp>
        <p:nvSpPr>
          <p:cNvPr id="62" name="CuadroTexto 61">
            <a:extLst>
              <a:ext uri="{FF2B5EF4-FFF2-40B4-BE49-F238E27FC236}">
                <a16:creationId xmlns:a16="http://schemas.microsoft.com/office/drawing/2014/main" id="{B5E8FDD5-9198-46C2-A5C5-D914E502E7A9}"/>
              </a:ext>
            </a:extLst>
          </p:cNvPr>
          <p:cNvSpPr txBox="1"/>
          <p:nvPr/>
        </p:nvSpPr>
        <p:spPr>
          <a:xfrm>
            <a:off x="10922251" y="5278696"/>
            <a:ext cx="6617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/>
              <a:t>2023</a:t>
            </a:r>
            <a:endParaRPr lang="en-GB" sz="1600" dirty="0"/>
          </a:p>
        </p:txBody>
      </p:sp>
      <p:cxnSp>
        <p:nvCxnSpPr>
          <p:cNvPr id="30" name="Conector recto de flecha 29">
            <a:extLst>
              <a:ext uri="{FF2B5EF4-FFF2-40B4-BE49-F238E27FC236}">
                <a16:creationId xmlns:a16="http://schemas.microsoft.com/office/drawing/2014/main" id="{E9CDCAFE-70A0-4BDA-B36A-3A73E34B3B09}"/>
              </a:ext>
            </a:extLst>
          </p:cNvPr>
          <p:cNvCxnSpPr>
            <a:cxnSpLocks/>
          </p:cNvCxnSpPr>
          <p:nvPr/>
        </p:nvCxnSpPr>
        <p:spPr>
          <a:xfrm>
            <a:off x="10557164" y="4960906"/>
            <a:ext cx="523177" cy="37128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" name="Imagen 37">
            <a:extLst>
              <a:ext uri="{FF2B5EF4-FFF2-40B4-BE49-F238E27FC236}">
                <a16:creationId xmlns:a16="http://schemas.microsoft.com/office/drawing/2014/main" id="{6CD7FF84-8B6B-4BE4-B631-E872AE641B7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81161" y="3005492"/>
            <a:ext cx="1058282" cy="832679"/>
          </a:xfrm>
          <a:prstGeom prst="rect">
            <a:avLst/>
          </a:prstGeom>
        </p:spPr>
      </p:pic>
      <p:pic>
        <p:nvPicPr>
          <p:cNvPr id="40" name="Imagen 39">
            <a:extLst>
              <a:ext uri="{FF2B5EF4-FFF2-40B4-BE49-F238E27FC236}">
                <a16:creationId xmlns:a16="http://schemas.microsoft.com/office/drawing/2014/main" id="{6359748B-D081-45AB-B267-3A4295CDA487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368501" y="3776961"/>
            <a:ext cx="1239257" cy="903559"/>
          </a:xfrm>
          <a:prstGeom prst="rect">
            <a:avLst/>
          </a:prstGeom>
        </p:spPr>
      </p:pic>
      <p:sp>
        <p:nvSpPr>
          <p:cNvPr id="64" name="CuadroTexto 63">
            <a:extLst>
              <a:ext uri="{FF2B5EF4-FFF2-40B4-BE49-F238E27FC236}">
                <a16:creationId xmlns:a16="http://schemas.microsoft.com/office/drawing/2014/main" id="{E4DFA69F-97FC-4192-B109-FC35E8E05328}"/>
              </a:ext>
            </a:extLst>
          </p:cNvPr>
          <p:cNvSpPr txBox="1"/>
          <p:nvPr/>
        </p:nvSpPr>
        <p:spPr>
          <a:xfrm>
            <a:off x="8657467" y="2920609"/>
            <a:ext cx="6617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/>
              <a:t>2022</a:t>
            </a:r>
            <a:endParaRPr lang="en-GB" sz="1600" dirty="0"/>
          </a:p>
        </p:txBody>
      </p:sp>
      <p:sp>
        <p:nvSpPr>
          <p:cNvPr id="65" name="CuadroTexto 64">
            <a:extLst>
              <a:ext uri="{FF2B5EF4-FFF2-40B4-BE49-F238E27FC236}">
                <a16:creationId xmlns:a16="http://schemas.microsoft.com/office/drawing/2014/main" id="{EEE3D67B-A322-4604-B14B-F8D2BEC819C8}"/>
              </a:ext>
            </a:extLst>
          </p:cNvPr>
          <p:cNvSpPr txBox="1"/>
          <p:nvPr/>
        </p:nvSpPr>
        <p:spPr>
          <a:xfrm>
            <a:off x="9015722" y="3529662"/>
            <a:ext cx="6617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/>
              <a:t>2025</a:t>
            </a:r>
            <a:endParaRPr lang="en-GB" sz="1600" dirty="0"/>
          </a:p>
        </p:txBody>
      </p:sp>
      <p:cxnSp>
        <p:nvCxnSpPr>
          <p:cNvPr id="66" name="Conector recto de flecha 65">
            <a:extLst>
              <a:ext uri="{FF2B5EF4-FFF2-40B4-BE49-F238E27FC236}">
                <a16:creationId xmlns:a16="http://schemas.microsoft.com/office/drawing/2014/main" id="{4AFDCA92-3AB7-476C-BE15-B1D9422BAE31}"/>
              </a:ext>
            </a:extLst>
          </p:cNvPr>
          <p:cNvCxnSpPr>
            <a:cxnSpLocks/>
          </p:cNvCxnSpPr>
          <p:nvPr/>
        </p:nvCxnSpPr>
        <p:spPr>
          <a:xfrm>
            <a:off x="9117433" y="3167468"/>
            <a:ext cx="328884" cy="4122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8" name="Imagen 67">
            <a:extLst>
              <a:ext uri="{FF2B5EF4-FFF2-40B4-BE49-F238E27FC236}">
                <a16:creationId xmlns:a16="http://schemas.microsoft.com/office/drawing/2014/main" id="{B999C9A7-A01A-4EFF-8EE4-01CAA308BC16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117923" y="2984026"/>
            <a:ext cx="916364" cy="734168"/>
          </a:xfrm>
          <a:prstGeom prst="rect">
            <a:avLst/>
          </a:prstGeom>
        </p:spPr>
      </p:pic>
      <p:pic>
        <p:nvPicPr>
          <p:cNvPr id="69" name="Imagen 68">
            <a:extLst>
              <a:ext uri="{FF2B5EF4-FFF2-40B4-BE49-F238E27FC236}">
                <a16:creationId xmlns:a16="http://schemas.microsoft.com/office/drawing/2014/main" id="{27850682-5A2F-4132-86E4-372412CF52A7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913831" y="3159256"/>
            <a:ext cx="958178" cy="766917"/>
          </a:xfrm>
          <a:prstGeom prst="rect">
            <a:avLst/>
          </a:prstGeom>
        </p:spPr>
      </p:pic>
      <p:pic>
        <p:nvPicPr>
          <p:cNvPr id="70" name="Imagen 69">
            <a:extLst>
              <a:ext uri="{FF2B5EF4-FFF2-40B4-BE49-F238E27FC236}">
                <a16:creationId xmlns:a16="http://schemas.microsoft.com/office/drawing/2014/main" id="{E83534FB-5328-4258-B98D-F47B604E0C78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038986" y="3890188"/>
            <a:ext cx="947226" cy="741033"/>
          </a:xfrm>
          <a:prstGeom prst="rect">
            <a:avLst/>
          </a:prstGeom>
        </p:spPr>
      </p:pic>
      <p:pic>
        <p:nvPicPr>
          <p:cNvPr id="71" name="Imagen 70">
            <a:extLst>
              <a:ext uri="{FF2B5EF4-FFF2-40B4-BE49-F238E27FC236}">
                <a16:creationId xmlns:a16="http://schemas.microsoft.com/office/drawing/2014/main" id="{2D10C796-27F9-4C4F-858B-4E14E8367C8F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995163" y="4064669"/>
            <a:ext cx="895685" cy="679256"/>
          </a:xfrm>
          <a:prstGeom prst="rect">
            <a:avLst/>
          </a:prstGeom>
        </p:spPr>
      </p:pic>
      <p:sp>
        <p:nvSpPr>
          <p:cNvPr id="73" name="CuadroTexto 72">
            <a:extLst>
              <a:ext uri="{FF2B5EF4-FFF2-40B4-BE49-F238E27FC236}">
                <a16:creationId xmlns:a16="http://schemas.microsoft.com/office/drawing/2014/main" id="{928A2275-6C4E-4A23-86D6-459F17239AE1}"/>
              </a:ext>
            </a:extLst>
          </p:cNvPr>
          <p:cNvSpPr txBox="1"/>
          <p:nvPr/>
        </p:nvSpPr>
        <p:spPr>
          <a:xfrm>
            <a:off x="11506791" y="2898864"/>
            <a:ext cx="6617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/>
              <a:t>2021</a:t>
            </a:r>
            <a:endParaRPr lang="en-GB" sz="1600" dirty="0"/>
          </a:p>
        </p:txBody>
      </p:sp>
      <p:sp>
        <p:nvSpPr>
          <p:cNvPr id="74" name="CuadroTexto 73">
            <a:extLst>
              <a:ext uri="{FF2B5EF4-FFF2-40B4-BE49-F238E27FC236}">
                <a16:creationId xmlns:a16="http://schemas.microsoft.com/office/drawing/2014/main" id="{01F26472-B9C5-4DC6-BD4C-68C95CBBDC89}"/>
              </a:ext>
            </a:extLst>
          </p:cNvPr>
          <p:cNvSpPr txBox="1"/>
          <p:nvPr/>
        </p:nvSpPr>
        <p:spPr>
          <a:xfrm>
            <a:off x="11541148" y="3831480"/>
            <a:ext cx="6617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/>
              <a:t>2023</a:t>
            </a:r>
            <a:endParaRPr lang="en-GB" sz="1600" dirty="0"/>
          </a:p>
        </p:txBody>
      </p:sp>
      <p:cxnSp>
        <p:nvCxnSpPr>
          <p:cNvPr id="75" name="Conector recto de flecha 74">
            <a:extLst>
              <a:ext uri="{FF2B5EF4-FFF2-40B4-BE49-F238E27FC236}">
                <a16:creationId xmlns:a16="http://schemas.microsoft.com/office/drawing/2014/main" id="{9D131778-6BCD-48FF-8732-C80237DE8684}"/>
              </a:ext>
            </a:extLst>
          </p:cNvPr>
          <p:cNvCxnSpPr>
            <a:cxnSpLocks/>
          </p:cNvCxnSpPr>
          <p:nvPr/>
        </p:nvCxnSpPr>
        <p:spPr>
          <a:xfrm>
            <a:off x="12025745" y="3214255"/>
            <a:ext cx="18473" cy="6188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1156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0DD6BCC-C138-54E9-7449-5480E6FF12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56906CA7-B9B4-8E00-3519-8CE159DDB6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6528460" cy="685800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123766D3-0F27-912A-FA52-09CAEA5077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53547" y="830548"/>
            <a:ext cx="2038635" cy="4544059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3EAC4205-B9FC-3D94-137D-4678D46B9976}"/>
              </a:ext>
            </a:extLst>
          </p:cNvPr>
          <p:cNvSpPr txBox="1"/>
          <p:nvPr/>
        </p:nvSpPr>
        <p:spPr>
          <a:xfrm>
            <a:off x="7635240" y="256032"/>
            <a:ext cx="3785616" cy="64633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dirty="0"/>
              <a:t>MÁS INFORMACIÓN DISPONIBLE PARA EL EXPERTO...</a:t>
            </a:r>
          </a:p>
        </p:txBody>
      </p:sp>
    </p:spTree>
    <p:extLst>
      <p:ext uri="{BB962C8B-B14F-4D97-AF65-F5344CB8AC3E}">
        <p14:creationId xmlns:p14="http://schemas.microsoft.com/office/powerpoint/2010/main" val="32369812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3866FBD8-C24D-4683-9F87-82639B62862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03175" y="15214"/>
            <a:ext cx="3908670" cy="81582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" name="Título 9">
            <a:extLst>
              <a:ext uri="{FF2B5EF4-FFF2-40B4-BE49-F238E27FC236}">
                <a16:creationId xmlns:a16="http://schemas.microsoft.com/office/drawing/2014/main" id="{25CC89C4-CC6A-48A4-94B8-750B0A8BC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114" y="110082"/>
            <a:ext cx="5472196" cy="815823"/>
          </a:xfrm>
        </p:spPr>
        <p:txBody>
          <a:bodyPr/>
          <a:lstStyle/>
          <a:p>
            <a:pPr algn="ctr"/>
            <a:r>
              <a:rPr lang="es-ES_tradnl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r>
              <a:rPr lang="es-ES_tradnl" sz="2400" dirty="0"/>
              <a:t>istema de </a:t>
            </a:r>
            <a:r>
              <a:rPr lang="es-ES_tradnl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</a:t>
            </a:r>
            <a:r>
              <a:rPr lang="es-ES_tradnl" sz="2400" dirty="0"/>
              <a:t>onitorización de </a:t>
            </a:r>
            <a:r>
              <a:rPr lang="es-ES_tradnl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r>
              <a:rPr lang="es-ES_tradnl" sz="2400" dirty="0"/>
              <a:t>uperficies de </a:t>
            </a:r>
            <a:r>
              <a:rPr lang="es-ES_tradnl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r>
              <a:rPr lang="es-ES_tradnl" sz="2400" dirty="0"/>
              <a:t>astilla y </a:t>
            </a:r>
            <a:r>
              <a:rPr lang="es-ES_tradnl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</a:t>
            </a:r>
            <a:r>
              <a:rPr lang="es-ES_tradnl" sz="2400" dirty="0"/>
              <a:t>eón</a:t>
            </a:r>
            <a:endParaRPr lang="en-GB" sz="2400" dirty="0"/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54EB9A1A-ED86-4D87-BB75-1F247BAB9238}"/>
              </a:ext>
            </a:extLst>
          </p:cNvPr>
          <p:cNvSpPr txBox="1"/>
          <p:nvPr/>
        </p:nvSpPr>
        <p:spPr>
          <a:xfrm>
            <a:off x="-116728" y="2459916"/>
            <a:ext cx="21558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Mapas </a:t>
            </a:r>
          </a:p>
          <a:p>
            <a:pPr algn="ctr"/>
            <a:r>
              <a:rPr lang="es-ES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cultivos</a:t>
            </a:r>
            <a:endParaRPr lang="en-GB" sz="2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29" name="Grupo 28">
            <a:extLst>
              <a:ext uri="{FF2B5EF4-FFF2-40B4-BE49-F238E27FC236}">
                <a16:creationId xmlns:a16="http://schemas.microsoft.com/office/drawing/2014/main" id="{65591ABF-6792-401A-BF7E-7CB772E655C3}"/>
              </a:ext>
            </a:extLst>
          </p:cNvPr>
          <p:cNvGrpSpPr>
            <a:grpSpLocks noChangeAspect="1"/>
          </p:cNvGrpSpPr>
          <p:nvPr/>
        </p:nvGrpSpPr>
        <p:grpSpPr>
          <a:xfrm>
            <a:off x="10337397" y="1570997"/>
            <a:ext cx="1307263" cy="1089362"/>
            <a:chOff x="1603499" y="5095387"/>
            <a:chExt cx="1620894" cy="1390150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pic>
          <p:nvPicPr>
            <p:cNvPr id="30" name="Imagen 29">
              <a:extLst>
                <a:ext uri="{FF2B5EF4-FFF2-40B4-BE49-F238E27FC236}">
                  <a16:creationId xmlns:a16="http://schemas.microsoft.com/office/drawing/2014/main" id="{F90D83CE-B150-430B-B8E9-8038B27A3FC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603499" y="5184423"/>
              <a:ext cx="1620894" cy="1301114"/>
            </a:xfrm>
            <a:prstGeom prst="rect">
              <a:avLst/>
            </a:prstGeom>
          </p:spPr>
        </p:pic>
        <p:sp>
          <p:nvSpPr>
            <p:cNvPr id="31" name="CuadroTexto 30">
              <a:extLst>
                <a:ext uri="{FF2B5EF4-FFF2-40B4-BE49-F238E27FC236}">
                  <a16:creationId xmlns:a16="http://schemas.microsoft.com/office/drawing/2014/main" id="{15E057CA-50A7-448F-AE43-79A2A9BC60F5}"/>
                </a:ext>
              </a:extLst>
            </p:cNvPr>
            <p:cNvSpPr txBox="1"/>
            <p:nvPr/>
          </p:nvSpPr>
          <p:spPr>
            <a:xfrm>
              <a:off x="1619734" y="5095387"/>
              <a:ext cx="1548330" cy="471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b="1" dirty="0">
                  <a:solidFill>
                    <a:schemeClr val="bg1"/>
                  </a:solidFill>
                </a:rPr>
                <a:t>Junio</a:t>
              </a:r>
            </a:p>
          </p:txBody>
        </p:sp>
      </p:grpSp>
      <p:grpSp>
        <p:nvGrpSpPr>
          <p:cNvPr id="32" name="Grupo 31">
            <a:extLst>
              <a:ext uri="{FF2B5EF4-FFF2-40B4-BE49-F238E27FC236}">
                <a16:creationId xmlns:a16="http://schemas.microsoft.com/office/drawing/2014/main" id="{43481E4F-4A2B-4844-BF12-813E8933B304}"/>
              </a:ext>
            </a:extLst>
          </p:cNvPr>
          <p:cNvGrpSpPr>
            <a:grpSpLocks noChangeAspect="1"/>
          </p:cNvGrpSpPr>
          <p:nvPr/>
        </p:nvGrpSpPr>
        <p:grpSpPr>
          <a:xfrm>
            <a:off x="8850682" y="1557002"/>
            <a:ext cx="1307263" cy="1089362"/>
            <a:chOff x="1603499" y="5095387"/>
            <a:chExt cx="1620894" cy="1390150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pic>
          <p:nvPicPr>
            <p:cNvPr id="33" name="Imagen 32">
              <a:extLst>
                <a:ext uri="{FF2B5EF4-FFF2-40B4-BE49-F238E27FC236}">
                  <a16:creationId xmlns:a16="http://schemas.microsoft.com/office/drawing/2014/main" id="{1014265D-3935-4C33-BE1B-9F4E7F3E760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603499" y="5184423"/>
              <a:ext cx="1620894" cy="1301114"/>
            </a:xfrm>
            <a:prstGeom prst="rect">
              <a:avLst/>
            </a:prstGeom>
          </p:spPr>
        </p:pic>
        <p:sp>
          <p:nvSpPr>
            <p:cNvPr id="34" name="CuadroTexto 33">
              <a:extLst>
                <a:ext uri="{FF2B5EF4-FFF2-40B4-BE49-F238E27FC236}">
                  <a16:creationId xmlns:a16="http://schemas.microsoft.com/office/drawing/2014/main" id="{8C4B9D67-9734-4D59-BE0F-AE2632F98A23}"/>
                </a:ext>
              </a:extLst>
            </p:cNvPr>
            <p:cNvSpPr txBox="1"/>
            <p:nvPr/>
          </p:nvSpPr>
          <p:spPr>
            <a:xfrm>
              <a:off x="1619734" y="5095387"/>
              <a:ext cx="1548330" cy="471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b="1" dirty="0">
                  <a:solidFill>
                    <a:schemeClr val="bg1"/>
                  </a:solidFill>
                </a:rPr>
                <a:t>Mayo</a:t>
              </a:r>
            </a:p>
          </p:txBody>
        </p:sp>
      </p:grpSp>
      <p:grpSp>
        <p:nvGrpSpPr>
          <p:cNvPr id="35" name="Grupo 34">
            <a:extLst>
              <a:ext uri="{FF2B5EF4-FFF2-40B4-BE49-F238E27FC236}">
                <a16:creationId xmlns:a16="http://schemas.microsoft.com/office/drawing/2014/main" id="{EED5E5D3-103F-44FF-BA7E-B782570BE10E}"/>
              </a:ext>
            </a:extLst>
          </p:cNvPr>
          <p:cNvGrpSpPr>
            <a:grpSpLocks noChangeAspect="1"/>
          </p:cNvGrpSpPr>
          <p:nvPr/>
        </p:nvGrpSpPr>
        <p:grpSpPr>
          <a:xfrm>
            <a:off x="8825324" y="2685259"/>
            <a:ext cx="1307263" cy="1089362"/>
            <a:chOff x="1603499" y="5095387"/>
            <a:chExt cx="1620894" cy="1390150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pic>
          <p:nvPicPr>
            <p:cNvPr id="36" name="Imagen 35">
              <a:extLst>
                <a:ext uri="{FF2B5EF4-FFF2-40B4-BE49-F238E27FC236}">
                  <a16:creationId xmlns:a16="http://schemas.microsoft.com/office/drawing/2014/main" id="{EFD92132-DE1C-4A2C-A366-C0515A19E37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603499" y="5184423"/>
              <a:ext cx="1620894" cy="1301114"/>
            </a:xfrm>
            <a:prstGeom prst="rect">
              <a:avLst/>
            </a:prstGeom>
          </p:spPr>
        </p:pic>
        <p:sp>
          <p:nvSpPr>
            <p:cNvPr id="37" name="CuadroTexto 36">
              <a:extLst>
                <a:ext uri="{FF2B5EF4-FFF2-40B4-BE49-F238E27FC236}">
                  <a16:creationId xmlns:a16="http://schemas.microsoft.com/office/drawing/2014/main" id="{84B37AE0-DEE9-4D25-BD3D-78C77A94F2B0}"/>
                </a:ext>
              </a:extLst>
            </p:cNvPr>
            <p:cNvSpPr txBox="1"/>
            <p:nvPr/>
          </p:nvSpPr>
          <p:spPr>
            <a:xfrm>
              <a:off x="1619734" y="5095387"/>
              <a:ext cx="1548330" cy="471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b="1" dirty="0">
                  <a:solidFill>
                    <a:schemeClr val="bg1"/>
                  </a:solidFill>
                </a:rPr>
                <a:t>Julio</a:t>
              </a:r>
            </a:p>
          </p:txBody>
        </p:sp>
      </p:grpSp>
      <p:grpSp>
        <p:nvGrpSpPr>
          <p:cNvPr id="38" name="Grupo 37">
            <a:extLst>
              <a:ext uri="{FF2B5EF4-FFF2-40B4-BE49-F238E27FC236}">
                <a16:creationId xmlns:a16="http://schemas.microsoft.com/office/drawing/2014/main" id="{B2A49D16-F5D8-4489-8805-4A670FAAFEAB}"/>
              </a:ext>
            </a:extLst>
          </p:cNvPr>
          <p:cNvGrpSpPr>
            <a:grpSpLocks noChangeAspect="1"/>
          </p:cNvGrpSpPr>
          <p:nvPr/>
        </p:nvGrpSpPr>
        <p:grpSpPr>
          <a:xfrm>
            <a:off x="10352136" y="2716556"/>
            <a:ext cx="1307263" cy="1089362"/>
            <a:chOff x="1603499" y="5095387"/>
            <a:chExt cx="1620894" cy="1390150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pic>
          <p:nvPicPr>
            <p:cNvPr id="39" name="Imagen 38">
              <a:extLst>
                <a:ext uri="{FF2B5EF4-FFF2-40B4-BE49-F238E27FC236}">
                  <a16:creationId xmlns:a16="http://schemas.microsoft.com/office/drawing/2014/main" id="{4855764D-818D-4D17-AAB2-A781DBF4958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603499" y="5184423"/>
              <a:ext cx="1620894" cy="1301114"/>
            </a:xfrm>
            <a:prstGeom prst="rect">
              <a:avLst/>
            </a:prstGeom>
          </p:spPr>
        </p:pic>
        <p:sp>
          <p:nvSpPr>
            <p:cNvPr id="40" name="CuadroTexto 39">
              <a:extLst>
                <a:ext uri="{FF2B5EF4-FFF2-40B4-BE49-F238E27FC236}">
                  <a16:creationId xmlns:a16="http://schemas.microsoft.com/office/drawing/2014/main" id="{71EE4619-7839-4E03-807C-680CEF4B2A7A}"/>
                </a:ext>
              </a:extLst>
            </p:cNvPr>
            <p:cNvSpPr txBox="1"/>
            <p:nvPr/>
          </p:nvSpPr>
          <p:spPr>
            <a:xfrm>
              <a:off x="1619734" y="5095387"/>
              <a:ext cx="1548330" cy="471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b="1" dirty="0">
                  <a:solidFill>
                    <a:schemeClr val="bg1"/>
                  </a:solidFill>
                </a:rPr>
                <a:t>Agosto</a:t>
              </a:r>
            </a:p>
          </p:txBody>
        </p:sp>
      </p:grpSp>
      <p:grpSp>
        <p:nvGrpSpPr>
          <p:cNvPr id="41" name="Grupo 40">
            <a:extLst>
              <a:ext uri="{FF2B5EF4-FFF2-40B4-BE49-F238E27FC236}">
                <a16:creationId xmlns:a16="http://schemas.microsoft.com/office/drawing/2014/main" id="{C7C9F14B-643C-4645-B346-FF740939F0C0}"/>
              </a:ext>
            </a:extLst>
          </p:cNvPr>
          <p:cNvGrpSpPr>
            <a:grpSpLocks noChangeAspect="1"/>
          </p:cNvGrpSpPr>
          <p:nvPr/>
        </p:nvGrpSpPr>
        <p:grpSpPr>
          <a:xfrm>
            <a:off x="9426980" y="3789581"/>
            <a:ext cx="1320356" cy="1089362"/>
            <a:chOff x="1603499" y="5095387"/>
            <a:chExt cx="1637128" cy="1390150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pic>
          <p:nvPicPr>
            <p:cNvPr id="42" name="Imagen 41">
              <a:extLst>
                <a:ext uri="{FF2B5EF4-FFF2-40B4-BE49-F238E27FC236}">
                  <a16:creationId xmlns:a16="http://schemas.microsoft.com/office/drawing/2014/main" id="{156ED4F8-511E-4BEC-A55B-49E6A8F6EE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603499" y="5184423"/>
              <a:ext cx="1620894" cy="1301114"/>
            </a:xfrm>
            <a:prstGeom prst="rect">
              <a:avLst/>
            </a:prstGeom>
          </p:spPr>
        </p:pic>
        <p:sp>
          <p:nvSpPr>
            <p:cNvPr id="43" name="CuadroTexto 42">
              <a:extLst>
                <a:ext uri="{FF2B5EF4-FFF2-40B4-BE49-F238E27FC236}">
                  <a16:creationId xmlns:a16="http://schemas.microsoft.com/office/drawing/2014/main" id="{C03F5DC0-3FF3-4631-A100-C68C40AD7387}"/>
                </a:ext>
              </a:extLst>
            </p:cNvPr>
            <p:cNvSpPr txBox="1"/>
            <p:nvPr/>
          </p:nvSpPr>
          <p:spPr>
            <a:xfrm>
              <a:off x="1619733" y="5095387"/>
              <a:ext cx="1620894" cy="471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b="1" dirty="0">
                  <a:solidFill>
                    <a:schemeClr val="bg1"/>
                  </a:solidFill>
                </a:rPr>
                <a:t>Septiembre</a:t>
              </a:r>
            </a:p>
          </p:txBody>
        </p:sp>
      </p:grpSp>
      <p:pic>
        <p:nvPicPr>
          <p:cNvPr id="44" name="Imagen 43">
            <a:extLst>
              <a:ext uri="{FF2B5EF4-FFF2-40B4-BE49-F238E27FC236}">
                <a16:creationId xmlns:a16="http://schemas.microsoft.com/office/drawing/2014/main" id="{0287378B-C8A0-4DBC-B399-3E91DAAF59B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6418" r="57646"/>
          <a:stretch/>
        </p:blipFill>
        <p:spPr>
          <a:xfrm>
            <a:off x="6594844" y="2176805"/>
            <a:ext cx="1561497" cy="56622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5" name="Picture 2" descr="Global Flood Awareness System – GloFAS News">
            <a:extLst>
              <a:ext uri="{FF2B5EF4-FFF2-40B4-BE49-F238E27FC236}">
                <a16:creationId xmlns:a16="http://schemas.microsoft.com/office/drawing/2014/main" id="{501BD252-79E1-4F45-A39F-B92CAF15481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92" t="14110" r="29689" b="55905"/>
          <a:stretch/>
        </p:blipFill>
        <p:spPr bwMode="auto">
          <a:xfrm>
            <a:off x="6784452" y="2901368"/>
            <a:ext cx="1213799" cy="50549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267E48E7-3F79-4A8B-89E8-B3A8298D112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09043" y="4278817"/>
            <a:ext cx="3601429" cy="101958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46" name="Conector recto 45">
            <a:extLst>
              <a:ext uri="{FF2B5EF4-FFF2-40B4-BE49-F238E27FC236}">
                <a16:creationId xmlns:a16="http://schemas.microsoft.com/office/drawing/2014/main" id="{38965635-771B-4E22-BD70-45B6827DAA00}"/>
              </a:ext>
            </a:extLst>
          </p:cNvPr>
          <p:cNvCxnSpPr/>
          <p:nvPr/>
        </p:nvCxnSpPr>
        <p:spPr>
          <a:xfrm>
            <a:off x="628283" y="5474856"/>
            <a:ext cx="1132336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Imagen 48">
            <a:extLst>
              <a:ext uri="{FF2B5EF4-FFF2-40B4-BE49-F238E27FC236}">
                <a16:creationId xmlns:a16="http://schemas.microsoft.com/office/drawing/2014/main" id="{BF14C42C-F40A-4CF8-8BD9-A2C50E9572FD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36306"/>
          <a:stretch/>
        </p:blipFill>
        <p:spPr>
          <a:xfrm>
            <a:off x="2337585" y="1329304"/>
            <a:ext cx="1981460" cy="1413723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50" name="Rectángulo 49">
            <a:extLst>
              <a:ext uri="{FF2B5EF4-FFF2-40B4-BE49-F238E27FC236}">
                <a16:creationId xmlns:a16="http://schemas.microsoft.com/office/drawing/2014/main" id="{46A0C479-AAAE-4EB3-BF18-5837B5E34B9B}"/>
              </a:ext>
            </a:extLst>
          </p:cNvPr>
          <p:cNvSpPr/>
          <p:nvPr/>
        </p:nvSpPr>
        <p:spPr>
          <a:xfrm>
            <a:off x="3053692" y="2155380"/>
            <a:ext cx="156279" cy="1651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51" name="Conector recto 50">
            <a:extLst>
              <a:ext uri="{FF2B5EF4-FFF2-40B4-BE49-F238E27FC236}">
                <a16:creationId xmlns:a16="http://schemas.microsoft.com/office/drawing/2014/main" id="{C27B858D-7AE4-4D75-8EEF-EFED543FCBF7}"/>
              </a:ext>
            </a:extLst>
          </p:cNvPr>
          <p:cNvCxnSpPr>
            <a:cxnSpLocks/>
          </p:cNvCxnSpPr>
          <p:nvPr/>
        </p:nvCxnSpPr>
        <p:spPr>
          <a:xfrm>
            <a:off x="3221106" y="2142443"/>
            <a:ext cx="2906644" cy="408200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ector recto 51">
            <a:extLst>
              <a:ext uri="{FF2B5EF4-FFF2-40B4-BE49-F238E27FC236}">
                <a16:creationId xmlns:a16="http://schemas.microsoft.com/office/drawing/2014/main" id="{1C5234CB-8429-4D7A-8589-2D8E29D46D8B}"/>
              </a:ext>
            </a:extLst>
          </p:cNvPr>
          <p:cNvCxnSpPr>
            <a:cxnSpLocks/>
            <a:stCxn id="50" idx="2"/>
          </p:cNvCxnSpPr>
          <p:nvPr/>
        </p:nvCxnSpPr>
        <p:spPr>
          <a:xfrm>
            <a:off x="3131832" y="2320480"/>
            <a:ext cx="376543" cy="263408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8" name="Imagen 47">
            <a:extLst>
              <a:ext uri="{FF2B5EF4-FFF2-40B4-BE49-F238E27FC236}">
                <a16:creationId xmlns:a16="http://schemas.microsoft.com/office/drawing/2014/main" id="{98AA4360-4A4F-4CB5-BFF1-D69B418CAC6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79865" y="2550643"/>
            <a:ext cx="2677717" cy="1359536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62" name="Flecha: hacia abajo 61">
            <a:extLst>
              <a:ext uri="{FF2B5EF4-FFF2-40B4-BE49-F238E27FC236}">
                <a16:creationId xmlns:a16="http://schemas.microsoft.com/office/drawing/2014/main" id="{9AFBAAF3-B1FD-4C8E-B3EB-EEEEFF1E21F0}"/>
              </a:ext>
            </a:extLst>
          </p:cNvPr>
          <p:cNvSpPr/>
          <p:nvPr/>
        </p:nvSpPr>
        <p:spPr>
          <a:xfrm>
            <a:off x="2852995" y="2913563"/>
            <a:ext cx="227816" cy="1201411"/>
          </a:xfrm>
          <a:prstGeom prst="downArrow">
            <a:avLst>
              <a:gd name="adj1" fmla="val 50000"/>
              <a:gd name="adj2" fmla="val 12297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96756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D64B942-BDFE-413A-5A43-437FF0DE36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2276C1F9-9160-85DB-D0FB-BB40B58C509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7751" t="46050" r="850" b="24059"/>
          <a:stretch>
            <a:fillRect/>
          </a:stretch>
        </p:blipFill>
        <p:spPr>
          <a:xfrm>
            <a:off x="128016" y="1664208"/>
            <a:ext cx="2487168" cy="2487168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400B7AF5-B113-1560-5E77-451B73D2EA6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9235" t="29786" r="-849" b="-850"/>
          <a:stretch>
            <a:fillRect/>
          </a:stretch>
        </p:blipFill>
        <p:spPr>
          <a:xfrm>
            <a:off x="4136395" y="1444557"/>
            <a:ext cx="1588932" cy="1624478"/>
          </a:xfrm>
          <a:prstGeom prst="rect">
            <a:avLst/>
          </a:prstGeom>
        </p:spPr>
      </p:pic>
      <p:sp>
        <p:nvSpPr>
          <p:cNvPr id="4" name="Flecha: a la derecha 3">
            <a:extLst>
              <a:ext uri="{FF2B5EF4-FFF2-40B4-BE49-F238E27FC236}">
                <a16:creationId xmlns:a16="http://schemas.microsoft.com/office/drawing/2014/main" id="{A6E9095B-E532-9901-C0A1-816D910BE185}"/>
              </a:ext>
            </a:extLst>
          </p:cNvPr>
          <p:cNvSpPr/>
          <p:nvPr/>
        </p:nvSpPr>
        <p:spPr>
          <a:xfrm>
            <a:off x="2373549" y="1945532"/>
            <a:ext cx="1588932" cy="184825"/>
          </a:xfrm>
          <a:prstGeom prst="rightArrow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20EE9443-E6BD-B30F-B753-A3D563A3ED6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27040" y="3133043"/>
            <a:ext cx="6224880" cy="3636121"/>
          </a:xfrm>
          <a:prstGeom prst="rect">
            <a:avLst/>
          </a:prstGeom>
        </p:spPr>
      </p:pic>
      <p:sp>
        <p:nvSpPr>
          <p:cNvPr id="8" name="Flecha: doblada 7">
            <a:extLst>
              <a:ext uri="{FF2B5EF4-FFF2-40B4-BE49-F238E27FC236}">
                <a16:creationId xmlns:a16="http://schemas.microsoft.com/office/drawing/2014/main" id="{E0762877-F37C-D571-8542-5247BF1A099E}"/>
              </a:ext>
            </a:extLst>
          </p:cNvPr>
          <p:cNvSpPr/>
          <p:nvPr/>
        </p:nvSpPr>
        <p:spPr>
          <a:xfrm rot="5400000">
            <a:off x="6208776" y="2217420"/>
            <a:ext cx="832104" cy="448056"/>
          </a:xfrm>
          <a:prstGeom prst="bentArrow">
            <a:avLst/>
          </a:prstGeom>
          <a:solidFill>
            <a:schemeClr val="tx2">
              <a:lumMod val="50000"/>
              <a:lumOff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9" name="Rectángulo: esquinas redondeadas 8">
            <a:extLst>
              <a:ext uri="{FF2B5EF4-FFF2-40B4-BE49-F238E27FC236}">
                <a16:creationId xmlns:a16="http://schemas.microsoft.com/office/drawing/2014/main" id="{6AF9C661-703B-280B-5DFC-34ECA8B3B04F}"/>
              </a:ext>
            </a:extLst>
          </p:cNvPr>
          <p:cNvSpPr/>
          <p:nvPr/>
        </p:nvSpPr>
        <p:spPr>
          <a:xfrm>
            <a:off x="4233672" y="2660904"/>
            <a:ext cx="1491655" cy="196596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280386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C471E3C-97AC-C060-3194-48EF145B87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F45471D5-2682-C58E-3B2D-E58A056AAF1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6903" t="7234" b="68369"/>
          <a:stretch>
            <a:fillRect/>
          </a:stretch>
        </p:blipFill>
        <p:spPr>
          <a:xfrm>
            <a:off x="282101" y="690664"/>
            <a:ext cx="3190863" cy="2470827"/>
          </a:xfrm>
          <a:prstGeom prst="rect">
            <a:avLst/>
          </a:prstGeom>
        </p:spPr>
      </p:pic>
      <p:sp>
        <p:nvSpPr>
          <p:cNvPr id="2" name="Rectángulo: esquinas redondeadas 1">
            <a:extLst>
              <a:ext uri="{FF2B5EF4-FFF2-40B4-BE49-F238E27FC236}">
                <a16:creationId xmlns:a16="http://schemas.microsoft.com/office/drawing/2014/main" id="{5C0A4C7A-5899-E6E0-322A-19C6A8072E7C}"/>
              </a:ext>
            </a:extLst>
          </p:cNvPr>
          <p:cNvSpPr/>
          <p:nvPr/>
        </p:nvSpPr>
        <p:spPr>
          <a:xfrm>
            <a:off x="530352" y="2057400"/>
            <a:ext cx="2624328" cy="512064"/>
          </a:xfrm>
          <a:prstGeom prst="round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Rectángulo: esquinas redondeadas 3">
            <a:extLst>
              <a:ext uri="{FF2B5EF4-FFF2-40B4-BE49-F238E27FC236}">
                <a16:creationId xmlns:a16="http://schemas.microsoft.com/office/drawing/2014/main" id="{69FD3C50-CC7E-2379-8140-8D985D1BA02D}"/>
              </a:ext>
            </a:extLst>
          </p:cNvPr>
          <p:cNvSpPr/>
          <p:nvPr/>
        </p:nvSpPr>
        <p:spPr>
          <a:xfrm>
            <a:off x="530352" y="2779776"/>
            <a:ext cx="2624328" cy="381715"/>
          </a:xfrm>
          <a:prstGeom prst="round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Flecha: a la derecha 4">
            <a:extLst>
              <a:ext uri="{FF2B5EF4-FFF2-40B4-BE49-F238E27FC236}">
                <a16:creationId xmlns:a16="http://schemas.microsoft.com/office/drawing/2014/main" id="{2FE0BE5D-332F-4CCA-3605-BC29AADD904F}"/>
              </a:ext>
            </a:extLst>
          </p:cNvPr>
          <p:cNvSpPr/>
          <p:nvPr/>
        </p:nvSpPr>
        <p:spPr>
          <a:xfrm>
            <a:off x="3273552" y="2212848"/>
            <a:ext cx="905256" cy="256032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Flecha: a la derecha 6">
            <a:extLst>
              <a:ext uri="{FF2B5EF4-FFF2-40B4-BE49-F238E27FC236}">
                <a16:creationId xmlns:a16="http://schemas.microsoft.com/office/drawing/2014/main" id="{2B1E99DF-1196-D05A-4119-A60982237A0A}"/>
              </a:ext>
            </a:extLst>
          </p:cNvPr>
          <p:cNvSpPr/>
          <p:nvPr/>
        </p:nvSpPr>
        <p:spPr>
          <a:xfrm>
            <a:off x="3232011" y="2849522"/>
            <a:ext cx="978408" cy="244555"/>
          </a:xfrm>
          <a:prstGeom prst="rightArrow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E71F6A4D-228B-0E82-71FA-DFCD739105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99603" y="928755"/>
            <a:ext cx="4708031" cy="3702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37971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202ED9E-F480-FE19-77DB-DA617C8F87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7BC84A50-F95C-B96F-CF57-C5022D4DD9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257" y="460973"/>
            <a:ext cx="5334233" cy="6122244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</p:pic>
      <p:sp>
        <p:nvSpPr>
          <p:cNvPr id="6" name="Flecha: a la derecha 5">
            <a:extLst>
              <a:ext uri="{FF2B5EF4-FFF2-40B4-BE49-F238E27FC236}">
                <a16:creationId xmlns:a16="http://schemas.microsoft.com/office/drawing/2014/main" id="{CFC7145F-F24B-5E55-82A2-B9064036CC64}"/>
              </a:ext>
            </a:extLst>
          </p:cNvPr>
          <p:cNvSpPr/>
          <p:nvPr/>
        </p:nvSpPr>
        <p:spPr>
          <a:xfrm rot="20543830">
            <a:off x="2466108" y="2197463"/>
            <a:ext cx="5698836" cy="37869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AC346858-59F5-28A0-A1F6-9C586653F526}"/>
              </a:ext>
            </a:extLst>
          </p:cNvPr>
          <p:cNvSpPr txBox="1"/>
          <p:nvPr/>
        </p:nvSpPr>
        <p:spPr>
          <a:xfrm>
            <a:off x="8144205" y="1061336"/>
            <a:ext cx="30110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CAMBIO SIGPAC DE OFICIO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32A48706-F67D-3E41-6B42-26ED98D651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97360" y="1453228"/>
            <a:ext cx="2857899" cy="933580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C5CD272A-7408-E49A-F811-4C6BEAFA4B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93694" y="3273609"/>
            <a:ext cx="6594846" cy="3584391"/>
          </a:xfrm>
          <a:prstGeom prst="rect">
            <a:avLst/>
          </a:prstGeom>
        </p:spPr>
      </p:pic>
      <p:sp>
        <p:nvSpPr>
          <p:cNvPr id="16" name="Flecha: hacia abajo 15">
            <a:extLst>
              <a:ext uri="{FF2B5EF4-FFF2-40B4-BE49-F238E27FC236}">
                <a16:creationId xmlns:a16="http://schemas.microsoft.com/office/drawing/2014/main" id="{924B6751-89DF-E2D7-8A5A-769E27163370}"/>
              </a:ext>
            </a:extLst>
          </p:cNvPr>
          <p:cNvSpPr/>
          <p:nvPr/>
        </p:nvSpPr>
        <p:spPr>
          <a:xfrm>
            <a:off x="9333577" y="2664481"/>
            <a:ext cx="868218" cy="60912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880241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602247B-2A7E-E3CD-4D5D-EA1D056E7D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B7AD4EC0-FB74-B544-C66C-04977F5DAE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82" y="456626"/>
            <a:ext cx="12192000" cy="3136892"/>
          </a:xfrm>
          <a:prstGeom prst="rect">
            <a:avLst/>
          </a:prstGeom>
        </p:spPr>
      </p:pic>
      <p:sp>
        <p:nvSpPr>
          <p:cNvPr id="4" name="Rectángulo: esquinas redondeadas 3">
            <a:extLst>
              <a:ext uri="{FF2B5EF4-FFF2-40B4-BE49-F238E27FC236}">
                <a16:creationId xmlns:a16="http://schemas.microsoft.com/office/drawing/2014/main" id="{7513D6CC-D6BE-4EA1-D156-1AEB9EBC1A94}"/>
              </a:ext>
            </a:extLst>
          </p:cNvPr>
          <p:cNvSpPr/>
          <p:nvPr/>
        </p:nvSpPr>
        <p:spPr>
          <a:xfrm>
            <a:off x="1533236" y="840509"/>
            <a:ext cx="6234546" cy="2678546"/>
          </a:xfrm>
          <a:prstGeom prst="roundRect">
            <a:avLst/>
          </a:prstGeom>
          <a:solidFill>
            <a:schemeClr val="accent1">
              <a:alpha val="9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Flecha: hacia abajo 6">
            <a:extLst>
              <a:ext uri="{FF2B5EF4-FFF2-40B4-BE49-F238E27FC236}">
                <a16:creationId xmlns:a16="http://schemas.microsoft.com/office/drawing/2014/main" id="{FA7E702B-8B79-D97C-7657-4D312F9BB3A3}"/>
              </a:ext>
            </a:extLst>
          </p:cNvPr>
          <p:cNvSpPr/>
          <p:nvPr/>
        </p:nvSpPr>
        <p:spPr>
          <a:xfrm rot="3221607">
            <a:off x="10390052" y="3383044"/>
            <a:ext cx="461818" cy="131344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6FF7B988-5240-C67E-CAF5-42F1F2C4CA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6948" y="1205683"/>
            <a:ext cx="6649378" cy="5543435"/>
          </a:xfrm>
          <a:prstGeom prst="rect">
            <a:avLst/>
          </a:prstGeom>
        </p:spPr>
      </p:pic>
      <p:sp>
        <p:nvSpPr>
          <p:cNvPr id="10" name="Rectángulo: esquinas redondeadas 9">
            <a:extLst>
              <a:ext uri="{FF2B5EF4-FFF2-40B4-BE49-F238E27FC236}">
                <a16:creationId xmlns:a16="http://schemas.microsoft.com/office/drawing/2014/main" id="{AE1A8632-0992-B370-30BB-64076220FCE7}"/>
              </a:ext>
            </a:extLst>
          </p:cNvPr>
          <p:cNvSpPr/>
          <p:nvPr/>
        </p:nvSpPr>
        <p:spPr>
          <a:xfrm>
            <a:off x="7001163" y="1773382"/>
            <a:ext cx="2327563" cy="812800"/>
          </a:xfrm>
          <a:prstGeom prst="roundRect">
            <a:avLst/>
          </a:prstGeom>
          <a:solidFill>
            <a:schemeClr val="accent2">
              <a:alpha val="91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26012F3A-7362-F96D-4755-FCC75ABD48AF}"/>
              </a:ext>
            </a:extLst>
          </p:cNvPr>
          <p:cNvSpPr/>
          <p:nvPr/>
        </p:nvSpPr>
        <p:spPr>
          <a:xfrm>
            <a:off x="3676073" y="3131127"/>
            <a:ext cx="738909" cy="14778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26802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7E8A803-A2BB-04E1-2B6E-2698C297D5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C320A538-3157-957C-947A-8C28768851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8867775" cy="3040763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C690C694-A4AF-58AA-4A79-3D0B8375EE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429000"/>
            <a:ext cx="12192000" cy="3418238"/>
          </a:xfrm>
          <a:prstGeom prst="rect">
            <a:avLst/>
          </a:prstGeom>
        </p:spPr>
      </p:pic>
      <p:sp>
        <p:nvSpPr>
          <p:cNvPr id="14" name="Rectángulo 13">
            <a:extLst>
              <a:ext uri="{FF2B5EF4-FFF2-40B4-BE49-F238E27FC236}">
                <a16:creationId xmlns:a16="http://schemas.microsoft.com/office/drawing/2014/main" id="{7B0A4385-C961-6CC6-BA19-9AFD81BDB71C}"/>
              </a:ext>
            </a:extLst>
          </p:cNvPr>
          <p:cNvSpPr/>
          <p:nvPr/>
        </p:nvSpPr>
        <p:spPr>
          <a:xfrm>
            <a:off x="10563225" y="4400550"/>
            <a:ext cx="1628775" cy="2333625"/>
          </a:xfrm>
          <a:prstGeom prst="rect">
            <a:avLst/>
          </a:prstGeom>
          <a:noFill/>
          <a:ln w="571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Flecha: hacia abajo 14">
            <a:extLst>
              <a:ext uri="{FF2B5EF4-FFF2-40B4-BE49-F238E27FC236}">
                <a16:creationId xmlns:a16="http://schemas.microsoft.com/office/drawing/2014/main" id="{ACDBC306-6F1A-2D84-EA30-4B84AEF9CDE1}"/>
              </a:ext>
            </a:extLst>
          </p:cNvPr>
          <p:cNvSpPr/>
          <p:nvPr/>
        </p:nvSpPr>
        <p:spPr>
          <a:xfrm>
            <a:off x="10195560" y="3813048"/>
            <a:ext cx="283464" cy="68580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57774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35B62245-00EA-4126-8989-0E225C36DA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524" y="1509449"/>
            <a:ext cx="6422281" cy="4586551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3866FBD8-C24D-4683-9F87-82639B62862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03175" y="15214"/>
            <a:ext cx="3908670" cy="81582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aphicFrame>
        <p:nvGraphicFramePr>
          <p:cNvPr id="8" name="Tabla 7">
            <a:extLst>
              <a:ext uri="{FF2B5EF4-FFF2-40B4-BE49-F238E27FC236}">
                <a16:creationId xmlns:a16="http://schemas.microsoft.com/office/drawing/2014/main" id="{FC7FD777-7D3B-4F5B-9733-FDF6697A0A51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7453310" y="2423160"/>
          <a:ext cx="4027487" cy="3152138"/>
        </p:xfrm>
        <a:graphic>
          <a:graphicData uri="http://schemas.openxmlformats.org/drawingml/2006/table">
            <a:tbl>
              <a:tblPr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2086083">
                  <a:extLst>
                    <a:ext uri="{9D8B030D-6E8A-4147-A177-3AD203B41FA5}">
                      <a16:colId xmlns:a16="http://schemas.microsoft.com/office/drawing/2014/main" val="4108030135"/>
                    </a:ext>
                  </a:extLst>
                </a:gridCol>
                <a:gridCol w="878174">
                  <a:extLst>
                    <a:ext uri="{9D8B030D-6E8A-4147-A177-3AD203B41FA5}">
                      <a16:colId xmlns:a16="http://schemas.microsoft.com/office/drawing/2014/main" val="3995241277"/>
                    </a:ext>
                  </a:extLst>
                </a:gridCol>
                <a:gridCol w="1063230">
                  <a:extLst>
                    <a:ext uri="{9D8B030D-6E8A-4147-A177-3AD203B41FA5}">
                      <a16:colId xmlns:a16="http://schemas.microsoft.com/office/drawing/2014/main" val="2667992221"/>
                    </a:ext>
                  </a:extLst>
                </a:gridCol>
              </a:tblGrid>
              <a:tr h="209345"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03807907"/>
                  </a:ext>
                </a:extLst>
              </a:tr>
              <a:tr h="428659">
                <a:tc>
                  <a:txBody>
                    <a:bodyPr/>
                    <a:lstStyle/>
                    <a:p>
                      <a:pPr algn="l" fontAlgn="b"/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CUENTA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SUPERFICIE (ha)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2652492"/>
                  </a:ext>
                </a:extLst>
              </a:tr>
              <a:tr h="418690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LDGs de expedientes de CyL 100% dentro de  CyL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3.654.636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5.027.732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7638691"/>
                  </a:ext>
                </a:extLst>
              </a:tr>
              <a:tr h="418690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LDGs</a:t>
                      </a:r>
                      <a:r>
                        <a:rPr lang="es-ES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de expedientes de </a:t>
                      </a:r>
                      <a:r>
                        <a:rPr lang="es-ES" sz="12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CyL</a:t>
                      </a:r>
                      <a:r>
                        <a:rPr lang="es-ES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  <a:p>
                      <a:pPr algn="ctr" fontAlgn="ctr"/>
                      <a:r>
                        <a:rPr lang="es-ES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fuera de </a:t>
                      </a:r>
                      <a:r>
                        <a:rPr lang="es-ES" sz="12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CyL</a:t>
                      </a:r>
                      <a:endParaRPr lang="es-ES" sz="12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67.108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317.771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1226510"/>
                  </a:ext>
                </a:extLst>
              </a:tr>
              <a:tr h="428659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LDGs</a:t>
                      </a:r>
                      <a:r>
                        <a:rPr lang="es-ES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de expedientes de otras CCAA declaradas dentro </a:t>
                      </a:r>
                      <a:r>
                        <a:rPr lang="es-ES" sz="12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CyL</a:t>
                      </a:r>
                      <a:endParaRPr lang="es-ES" sz="12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21.722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31.647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7596821"/>
                  </a:ext>
                </a:extLst>
              </a:tr>
              <a:tr h="201370">
                <a:tc>
                  <a:txBody>
                    <a:bodyPr/>
                    <a:lstStyle/>
                    <a:p>
                      <a:pPr algn="l" fontAlgn="b"/>
                      <a:endParaRPr lang="en-GB" sz="12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67629115"/>
                  </a:ext>
                </a:extLst>
              </a:tr>
              <a:tr h="418690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Expedientes declarados en CyL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55.291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058429"/>
                  </a:ext>
                </a:extLst>
              </a:tr>
              <a:tr h="418690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Expedientes de CyL con toda su superficie en CyL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50.651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52233935"/>
                  </a:ext>
                </a:extLst>
              </a:tr>
              <a:tr h="209345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Expedientes de otras CCAA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1.131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39748339"/>
                  </a:ext>
                </a:extLst>
              </a:tr>
            </a:tbl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F08AF7E0-76C6-49EA-92C2-C65C7BE1F056}"/>
              </a:ext>
            </a:extLst>
          </p:cNvPr>
          <p:cNvSpPr txBox="1"/>
          <p:nvPr/>
        </p:nvSpPr>
        <p:spPr>
          <a:xfrm>
            <a:off x="7894611" y="1435176"/>
            <a:ext cx="31448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Contexto de la monitorización 2025 en </a:t>
            </a:r>
            <a:r>
              <a:rPr kumimoji="0" lang="es-E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CyL</a:t>
            </a: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7D031BF1-8286-43B5-9C97-B3D7C4C88573}"/>
              </a:ext>
            </a:extLst>
          </p:cNvPr>
          <p:cNvCxnSpPr/>
          <p:nvPr/>
        </p:nvCxnSpPr>
        <p:spPr>
          <a:xfrm>
            <a:off x="7463520" y="2273300"/>
            <a:ext cx="4129090" cy="0"/>
          </a:xfrm>
          <a:prstGeom prst="line">
            <a:avLst/>
          </a:prstGeom>
          <a:ln w="34925" cmpd="dbl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ítulo 9">
            <a:extLst>
              <a:ext uri="{FF2B5EF4-FFF2-40B4-BE49-F238E27FC236}">
                <a16:creationId xmlns:a16="http://schemas.microsoft.com/office/drawing/2014/main" id="{25CC89C4-CC6A-48A4-94B8-750B0A8BC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114" y="110082"/>
            <a:ext cx="5472196" cy="815823"/>
          </a:xfrm>
        </p:spPr>
        <p:txBody>
          <a:bodyPr/>
          <a:lstStyle/>
          <a:p>
            <a:pPr algn="ctr"/>
            <a:r>
              <a:rPr lang="es-ES_tradnl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r>
              <a:rPr lang="es-ES_tradnl" sz="2400" dirty="0"/>
              <a:t>istema de </a:t>
            </a:r>
            <a:r>
              <a:rPr lang="es-ES_tradnl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</a:t>
            </a:r>
            <a:r>
              <a:rPr lang="es-ES_tradnl" sz="2400" dirty="0"/>
              <a:t>onitorización de </a:t>
            </a:r>
            <a:r>
              <a:rPr lang="es-ES_tradnl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r>
              <a:rPr lang="es-ES_tradnl" sz="2400" dirty="0"/>
              <a:t>uperficies de </a:t>
            </a:r>
            <a:r>
              <a:rPr lang="es-ES_tradnl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r>
              <a:rPr lang="es-ES_tradnl" sz="2400" dirty="0"/>
              <a:t>astilla y </a:t>
            </a:r>
            <a:r>
              <a:rPr lang="es-ES_tradnl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</a:t>
            </a:r>
            <a:r>
              <a:rPr lang="es-ES_tradnl" sz="2400" dirty="0"/>
              <a:t>eón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7883498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3866FBD8-C24D-4683-9F87-82639B62862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03175" y="15214"/>
            <a:ext cx="3908670" cy="81582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" name="Título 9">
            <a:extLst>
              <a:ext uri="{FF2B5EF4-FFF2-40B4-BE49-F238E27FC236}">
                <a16:creationId xmlns:a16="http://schemas.microsoft.com/office/drawing/2014/main" id="{25CC89C4-CC6A-48A4-94B8-750B0A8BC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114" y="110082"/>
            <a:ext cx="5472196" cy="815823"/>
          </a:xfrm>
        </p:spPr>
        <p:txBody>
          <a:bodyPr/>
          <a:lstStyle/>
          <a:p>
            <a:pPr algn="ctr"/>
            <a:r>
              <a:rPr lang="es-ES_tradnl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r>
              <a:rPr lang="es-ES_tradnl" sz="2400" dirty="0"/>
              <a:t>istema de </a:t>
            </a:r>
            <a:r>
              <a:rPr lang="es-ES_tradnl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</a:t>
            </a:r>
            <a:r>
              <a:rPr lang="es-ES_tradnl" sz="2400" dirty="0"/>
              <a:t>onitorización de </a:t>
            </a:r>
            <a:r>
              <a:rPr lang="es-ES_tradnl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r>
              <a:rPr lang="es-ES_tradnl" sz="2400" dirty="0"/>
              <a:t>uperficies de </a:t>
            </a:r>
            <a:r>
              <a:rPr lang="es-ES_tradnl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r>
              <a:rPr lang="es-ES_tradnl" sz="2400" dirty="0"/>
              <a:t>astilla y </a:t>
            </a:r>
            <a:r>
              <a:rPr lang="es-ES_tradnl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</a:t>
            </a:r>
            <a:r>
              <a:rPr lang="es-ES_tradnl" sz="2400" dirty="0"/>
              <a:t>eón</a:t>
            </a:r>
            <a:endParaRPr lang="en-GB" sz="2400" dirty="0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8E024EE9-9761-4DC8-BDA1-90B6491950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162" y="1450760"/>
            <a:ext cx="3249214" cy="4943117"/>
          </a:xfrm>
          <a:prstGeom prst="rect">
            <a:avLst/>
          </a:prstGeom>
        </p:spPr>
      </p:pic>
      <p:sp>
        <p:nvSpPr>
          <p:cNvPr id="13" name="Flecha: a la derecha 12">
            <a:extLst>
              <a:ext uri="{FF2B5EF4-FFF2-40B4-BE49-F238E27FC236}">
                <a16:creationId xmlns:a16="http://schemas.microsoft.com/office/drawing/2014/main" id="{78B59730-996D-4820-8305-71418BB2AE2F}"/>
              </a:ext>
            </a:extLst>
          </p:cNvPr>
          <p:cNvSpPr/>
          <p:nvPr/>
        </p:nvSpPr>
        <p:spPr>
          <a:xfrm>
            <a:off x="6309873" y="3012540"/>
            <a:ext cx="2487814" cy="416460"/>
          </a:xfrm>
          <a:prstGeom prst="rightArrow">
            <a:avLst>
              <a:gd name="adj1" fmla="val 50000"/>
              <a:gd name="adj2" fmla="val 179909"/>
            </a:avLst>
          </a:prstGeom>
          <a:solidFill>
            <a:srgbClr val="FF7D7D"/>
          </a:solidFill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DE604DA-907C-4A3E-A9DE-E8EAED0FD2A7}"/>
              </a:ext>
            </a:extLst>
          </p:cNvPr>
          <p:cNvSpPr txBox="1"/>
          <p:nvPr/>
        </p:nvSpPr>
        <p:spPr>
          <a:xfrm>
            <a:off x="8987791" y="2537324"/>
            <a:ext cx="184921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Segmento de </a:t>
            </a:r>
          </a:p>
          <a:p>
            <a:pPr algn="ctr"/>
            <a:r>
              <a:rPr lang="es-ES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ayudas</a:t>
            </a:r>
            <a:endParaRPr lang="en-GB" sz="2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Flecha: a la derecha 14">
            <a:extLst>
              <a:ext uri="{FF2B5EF4-FFF2-40B4-BE49-F238E27FC236}">
                <a16:creationId xmlns:a16="http://schemas.microsoft.com/office/drawing/2014/main" id="{51B309B6-E4B6-4C55-889D-893AF2A87AA4}"/>
              </a:ext>
            </a:extLst>
          </p:cNvPr>
          <p:cNvSpPr/>
          <p:nvPr/>
        </p:nvSpPr>
        <p:spPr>
          <a:xfrm rot="10800000">
            <a:off x="3300930" y="3012539"/>
            <a:ext cx="2487814" cy="416460"/>
          </a:xfrm>
          <a:prstGeom prst="rightArrow">
            <a:avLst>
              <a:gd name="adj1" fmla="val 50000"/>
              <a:gd name="adj2" fmla="val 179909"/>
            </a:avLst>
          </a:prstGeom>
          <a:solidFill>
            <a:srgbClr val="FF7D7D"/>
          </a:solidFill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C24FBD73-F06C-4663-8E33-1C39142540F7}"/>
              </a:ext>
            </a:extLst>
          </p:cNvPr>
          <p:cNvSpPr txBox="1"/>
          <p:nvPr/>
        </p:nvSpPr>
        <p:spPr>
          <a:xfrm>
            <a:off x="872479" y="2570255"/>
            <a:ext cx="218738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Segmento </a:t>
            </a:r>
          </a:p>
          <a:p>
            <a:pPr algn="ctr"/>
            <a:r>
              <a:rPr lang="es-ES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Teledetección</a:t>
            </a:r>
            <a:endParaRPr lang="en-GB" sz="2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Flecha: curvada hacia arriba 16">
            <a:extLst>
              <a:ext uri="{FF2B5EF4-FFF2-40B4-BE49-F238E27FC236}">
                <a16:creationId xmlns:a16="http://schemas.microsoft.com/office/drawing/2014/main" id="{77819A04-21F8-49FB-9383-D64623A216E1}"/>
              </a:ext>
            </a:extLst>
          </p:cNvPr>
          <p:cNvSpPr/>
          <p:nvPr/>
        </p:nvSpPr>
        <p:spPr>
          <a:xfrm rot="10800000">
            <a:off x="5603192" y="1070370"/>
            <a:ext cx="808061" cy="316871"/>
          </a:xfrm>
          <a:prstGeom prst="curved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8" name="Flecha: curvada hacia arriba 17">
            <a:extLst>
              <a:ext uri="{FF2B5EF4-FFF2-40B4-BE49-F238E27FC236}">
                <a16:creationId xmlns:a16="http://schemas.microsoft.com/office/drawing/2014/main" id="{513E78EE-EB59-4DEE-B167-C267931530B8}"/>
              </a:ext>
            </a:extLst>
          </p:cNvPr>
          <p:cNvSpPr/>
          <p:nvPr/>
        </p:nvSpPr>
        <p:spPr>
          <a:xfrm>
            <a:off x="5808074" y="6315440"/>
            <a:ext cx="808061" cy="316871"/>
          </a:xfrm>
          <a:prstGeom prst="curved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94274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3866FBD8-C24D-4683-9F87-82639B62862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03175" y="15214"/>
            <a:ext cx="3908670" cy="81582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" name="Título 9">
            <a:extLst>
              <a:ext uri="{FF2B5EF4-FFF2-40B4-BE49-F238E27FC236}">
                <a16:creationId xmlns:a16="http://schemas.microsoft.com/office/drawing/2014/main" id="{25CC89C4-CC6A-48A4-94B8-750B0A8BC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114" y="110082"/>
            <a:ext cx="5472196" cy="815823"/>
          </a:xfrm>
        </p:spPr>
        <p:txBody>
          <a:bodyPr/>
          <a:lstStyle/>
          <a:p>
            <a:pPr algn="ctr"/>
            <a:r>
              <a:rPr lang="es-ES_tradnl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r>
              <a:rPr lang="es-ES_tradnl" sz="2400" dirty="0"/>
              <a:t>istema de </a:t>
            </a:r>
            <a:r>
              <a:rPr lang="es-ES_tradnl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</a:t>
            </a:r>
            <a:r>
              <a:rPr lang="es-ES_tradnl" sz="2400" dirty="0"/>
              <a:t>onitorización de </a:t>
            </a:r>
            <a:r>
              <a:rPr lang="es-ES_tradnl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r>
              <a:rPr lang="es-ES_tradnl" sz="2400" dirty="0"/>
              <a:t>uperficies de </a:t>
            </a:r>
            <a:r>
              <a:rPr lang="es-ES_tradnl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r>
              <a:rPr lang="es-ES_tradnl" sz="2400" dirty="0"/>
              <a:t>astilla y </a:t>
            </a:r>
            <a:r>
              <a:rPr lang="es-ES_tradnl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</a:t>
            </a:r>
            <a:r>
              <a:rPr lang="es-ES_tradnl" sz="2400" dirty="0"/>
              <a:t>eón</a:t>
            </a:r>
            <a:endParaRPr lang="en-GB" sz="2400" dirty="0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0314408D-DC9F-44FD-B599-04ED62BE75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4837" y="1229045"/>
            <a:ext cx="3583984" cy="5452411"/>
          </a:xfrm>
          <a:prstGeom prst="rect">
            <a:avLst/>
          </a:prstGeom>
        </p:spPr>
      </p:pic>
      <p:cxnSp>
        <p:nvCxnSpPr>
          <p:cNvPr id="19" name="Conector recto 18">
            <a:extLst>
              <a:ext uri="{FF2B5EF4-FFF2-40B4-BE49-F238E27FC236}">
                <a16:creationId xmlns:a16="http://schemas.microsoft.com/office/drawing/2014/main" id="{676EBBDD-665F-4076-884C-54E2587E6100}"/>
              </a:ext>
            </a:extLst>
          </p:cNvPr>
          <p:cNvCxnSpPr>
            <a:cxnSpLocks/>
          </p:cNvCxnSpPr>
          <p:nvPr/>
        </p:nvCxnSpPr>
        <p:spPr>
          <a:xfrm>
            <a:off x="6038863" y="923458"/>
            <a:ext cx="0" cy="5853065"/>
          </a:xfrm>
          <a:prstGeom prst="line">
            <a:avLst/>
          </a:prstGeom>
          <a:ln w="41275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Flecha: a la derecha 19">
            <a:extLst>
              <a:ext uri="{FF2B5EF4-FFF2-40B4-BE49-F238E27FC236}">
                <a16:creationId xmlns:a16="http://schemas.microsoft.com/office/drawing/2014/main" id="{290EC101-8575-4738-80B9-2313D6446299}"/>
              </a:ext>
            </a:extLst>
          </p:cNvPr>
          <p:cNvSpPr/>
          <p:nvPr/>
        </p:nvSpPr>
        <p:spPr>
          <a:xfrm>
            <a:off x="6309873" y="3012540"/>
            <a:ext cx="2487814" cy="416460"/>
          </a:xfrm>
          <a:prstGeom prst="rightArrow">
            <a:avLst>
              <a:gd name="adj1" fmla="val 50000"/>
              <a:gd name="adj2" fmla="val 179909"/>
            </a:avLst>
          </a:prstGeom>
          <a:solidFill>
            <a:srgbClr val="FF7D7D"/>
          </a:solidFill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A1A8753E-0C04-476D-8BE5-44C8877B4227}"/>
              </a:ext>
            </a:extLst>
          </p:cNvPr>
          <p:cNvSpPr txBox="1"/>
          <p:nvPr/>
        </p:nvSpPr>
        <p:spPr>
          <a:xfrm>
            <a:off x="8987791" y="2537324"/>
            <a:ext cx="184921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Segmento de </a:t>
            </a:r>
          </a:p>
          <a:p>
            <a:pPr algn="ctr"/>
            <a:r>
              <a:rPr lang="es-ES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ayudas</a:t>
            </a:r>
            <a:endParaRPr lang="en-GB" sz="2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E6DD7549-4B39-4E0C-8F1F-3628AA6246A5}"/>
              </a:ext>
            </a:extLst>
          </p:cNvPr>
          <p:cNvSpPr txBox="1"/>
          <p:nvPr/>
        </p:nvSpPr>
        <p:spPr>
          <a:xfrm>
            <a:off x="198076" y="1154600"/>
            <a:ext cx="45782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Segmento de Teledetección</a:t>
            </a:r>
            <a:endParaRPr lang="en-GB" sz="2400" b="1" i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id="{B62E76A6-AA4D-4D6F-ADC9-407CC8786D56}"/>
              </a:ext>
            </a:extLst>
          </p:cNvPr>
          <p:cNvSpPr/>
          <p:nvPr/>
        </p:nvSpPr>
        <p:spPr>
          <a:xfrm>
            <a:off x="6077894" y="1229045"/>
            <a:ext cx="6026587" cy="545241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28C6718D-AAAA-49D7-B99A-BF7C17B94E5B}"/>
              </a:ext>
            </a:extLst>
          </p:cNvPr>
          <p:cNvSpPr txBox="1"/>
          <p:nvPr/>
        </p:nvSpPr>
        <p:spPr>
          <a:xfrm>
            <a:off x="328624" y="1759297"/>
            <a:ext cx="4100224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1080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dirty="0"/>
              <a:t>Captura y procesado de imágenes</a:t>
            </a:r>
          </a:p>
          <a:p>
            <a:pPr marL="285750" indent="-1080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dirty="0"/>
              <a:t>Generación de los mapas de cultivos</a:t>
            </a:r>
          </a:p>
          <a:p>
            <a:pPr marL="285750" indent="-1080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dirty="0"/>
              <a:t>Intercambio de las DG de partida</a:t>
            </a:r>
          </a:p>
          <a:p>
            <a:pPr marL="285750" indent="-1080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dirty="0"/>
              <a:t>Generación de </a:t>
            </a:r>
            <a:r>
              <a:rPr lang="es-ES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FOI</a:t>
            </a:r>
            <a:r>
              <a:rPr lang="es-ES" dirty="0" err="1"/>
              <a:t>s</a:t>
            </a:r>
            <a:endParaRPr lang="es-ES" dirty="0"/>
          </a:p>
          <a:p>
            <a:pPr marL="285750" indent="-1080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dirty="0"/>
              <a:t>Asignación a </a:t>
            </a:r>
            <a:r>
              <a:rPr lang="es-ES" dirty="0" err="1"/>
              <a:t>FOIs</a:t>
            </a:r>
            <a:r>
              <a:rPr lang="es-ES" dirty="0"/>
              <a:t> </a:t>
            </a:r>
            <a:r>
              <a:rPr lang="es-ES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Lanes</a:t>
            </a:r>
            <a:r>
              <a:rPr lang="es-ES" dirty="0"/>
              <a:t> y cultivos</a:t>
            </a:r>
          </a:p>
          <a:p>
            <a:pPr marL="285750" indent="-1080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dirty="0"/>
              <a:t>Creación y aplicación de </a:t>
            </a:r>
            <a:r>
              <a:rPr lang="es-ES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Markers</a:t>
            </a:r>
            <a:endParaRPr lang="es-ES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1080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dirty="0"/>
              <a:t>Implementación de </a:t>
            </a:r>
            <a:r>
              <a:rPr lang="es-E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reglas</a:t>
            </a:r>
            <a:r>
              <a:rPr lang="es-ES" dirty="0"/>
              <a:t> según </a:t>
            </a:r>
            <a:r>
              <a:rPr lang="es-E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Escenario </a:t>
            </a:r>
            <a:r>
              <a:rPr lang="es-ES" dirty="0"/>
              <a:t>y Lane</a:t>
            </a:r>
          </a:p>
          <a:p>
            <a:pPr marL="285750" indent="-1080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dirty="0"/>
              <a:t>Evaluación de </a:t>
            </a:r>
            <a:r>
              <a:rPr lang="es-ES" dirty="0" err="1"/>
              <a:t>Markers</a:t>
            </a:r>
            <a:r>
              <a:rPr lang="es-ES" dirty="0"/>
              <a:t> según las reglas y asignación de </a:t>
            </a:r>
            <a:r>
              <a:rPr lang="es-E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Semáforo</a:t>
            </a:r>
            <a:endParaRPr lang="en-GB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86E5EA0C-585B-4B83-ABEF-69A2E48CA9AE}"/>
              </a:ext>
            </a:extLst>
          </p:cNvPr>
          <p:cNvSpPr txBox="1"/>
          <p:nvPr/>
        </p:nvSpPr>
        <p:spPr>
          <a:xfrm>
            <a:off x="2181790" y="5285197"/>
            <a:ext cx="2363047" cy="1107996"/>
          </a:xfrm>
          <a:prstGeom prst="rect">
            <a:avLst/>
          </a:prstGeom>
          <a:noFill/>
          <a:ln w="15875" cmpd="dbl">
            <a:solidFill>
              <a:srgbClr val="FF0000"/>
            </a:solidFill>
            <a:prstDash val="solid"/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Proceso continuo durante toda la campaña</a:t>
            </a:r>
            <a:endParaRPr lang="en-GB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26" name="Conector: angular 25">
            <a:extLst>
              <a:ext uri="{FF2B5EF4-FFF2-40B4-BE49-F238E27FC236}">
                <a16:creationId xmlns:a16="http://schemas.microsoft.com/office/drawing/2014/main" id="{2E4C5CF5-7633-40DD-AA87-EE59A06D90E4}"/>
              </a:ext>
            </a:extLst>
          </p:cNvPr>
          <p:cNvCxnSpPr>
            <a:cxnSpLocks/>
            <a:endCxn id="25" idx="1"/>
          </p:cNvCxnSpPr>
          <p:nvPr/>
        </p:nvCxnSpPr>
        <p:spPr>
          <a:xfrm rot="16200000" flipH="1">
            <a:off x="1507872" y="5165277"/>
            <a:ext cx="678968" cy="668867"/>
          </a:xfrm>
          <a:prstGeom prst="bentConnector2">
            <a:avLst/>
          </a:prstGeom>
          <a:ln w="19050">
            <a:solidFill>
              <a:srgbClr val="FF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17732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3866FBD8-C24D-4683-9F87-82639B62862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03175" y="15214"/>
            <a:ext cx="3908670" cy="81582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" name="Título 9">
            <a:extLst>
              <a:ext uri="{FF2B5EF4-FFF2-40B4-BE49-F238E27FC236}">
                <a16:creationId xmlns:a16="http://schemas.microsoft.com/office/drawing/2014/main" id="{25CC89C4-CC6A-48A4-94B8-750B0A8BC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114" y="110082"/>
            <a:ext cx="5472196" cy="815823"/>
          </a:xfrm>
        </p:spPr>
        <p:txBody>
          <a:bodyPr/>
          <a:lstStyle/>
          <a:p>
            <a:pPr algn="ctr"/>
            <a:r>
              <a:rPr lang="es-ES_tradnl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r>
              <a:rPr lang="es-ES_tradnl" sz="2400" dirty="0"/>
              <a:t>istema de </a:t>
            </a:r>
            <a:r>
              <a:rPr lang="es-ES_tradnl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</a:t>
            </a:r>
            <a:r>
              <a:rPr lang="es-ES_tradnl" sz="2400" dirty="0"/>
              <a:t>onitorización de </a:t>
            </a:r>
            <a:r>
              <a:rPr lang="es-ES_tradnl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r>
              <a:rPr lang="es-ES_tradnl" sz="2400" dirty="0"/>
              <a:t>uperficies de </a:t>
            </a:r>
            <a:r>
              <a:rPr lang="es-ES_tradnl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r>
              <a:rPr lang="es-ES_tradnl" sz="2400" dirty="0"/>
              <a:t>astilla y </a:t>
            </a:r>
            <a:r>
              <a:rPr lang="es-ES_tradnl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</a:t>
            </a:r>
            <a:r>
              <a:rPr lang="es-ES_tradnl" sz="2400" dirty="0"/>
              <a:t>eón</a:t>
            </a:r>
            <a:endParaRPr lang="en-GB" sz="2400" dirty="0"/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A1A8753E-0C04-476D-8BE5-44C8877B4227}"/>
              </a:ext>
            </a:extLst>
          </p:cNvPr>
          <p:cNvSpPr txBox="1"/>
          <p:nvPr/>
        </p:nvSpPr>
        <p:spPr>
          <a:xfrm>
            <a:off x="8987791" y="2537324"/>
            <a:ext cx="184921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Segmento de </a:t>
            </a:r>
          </a:p>
          <a:p>
            <a:pPr algn="ctr"/>
            <a:r>
              <a:rPr lang="es-ES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ayudas</a:t>
            </a:r>
            <a:endParaRPr lang="en-GB" sz="2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id="{B62E76A6-AA4D-4D6F-ADC9-407CC8786D56}"/>
              </a:ext>
            </a:extLst>
          </p:cNvPr>
          <p:cNvSpPr/>
          <p:nvPr/>
        </p:nvSpPr>
        <p:spPr>
          <a:xfrm>
            <a:off x="6077894" y="1229045"/>
            <a:ext cx="6026587" cy="545241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8D439E2C-2662-49F3-8E0D-3A50039FB6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4837" y="1229045"/>
            <a:ext cx="3583984" cy="5452411"/>
          </a:xfrm>
          <a:prstGeom prst="rect">
            <a:avLst/>
          </a:prstGeom>
        </p:spPr>
      </p:pic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B85B2937-BF57-4154-BEEC-1E4B2A83F2C6}"/>
              </a:ext>
            </a:extLst>
          </p:cNvPr>
          <p:cNvCxnSpPr>
            <a:cxnSpLocks/>
          </p:cNvCxnSpPr>
          <p:nvPr/>
        </p:nvCxnSpPr>
        <p:spPr>
          <a:xfrm>
            <a:off x="6038863" y="923458"/>
            <a:ext cx="0" cy="5853065"/>
          </a:xfrm>
          <a:prstGeom prst="line">
            <a:avLst/>
          </a:prstGeom>
          <a:ln w="41275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ángulo 14">
            <a:extLst>
              <a:ext uri="{FF2B5EF4-FFF2-40B4-BE49-F238E27FC236}">
                <a16:creationId xmlns:a16="http://schemas.microsoft.com/office/drawing/2014/main" id="{269838BB-FD68-41CE-93D0-05DCF3808537}"/>
              </a:ext>
            </a:extLst>
          </p:cNvPr>
          <p:cNvSpPr/>
          <p:nvPr/>
        </p:nvSpPr>
        <p:spPr>
          <a:xfrm>
            <a:off x="4381611" y="1232325"/>
            <a:ext cx="1629957" cy="545241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155CBA78-5165-452E-9002-50A44113FED9}"/>
              </a:ext>
            </a:extLst>
          </p:cNvPr>
          <p:cNvSpPr txBox="1"/>
          <p:nvPr/>
        </p:nvSpPr>
        <p:spPr>
          <a:xfrm>
            <a:off x="8292047" y="1229045"/>
            <a:ext cx="31605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Segmento de ayudas</a:t>
            </a:r>
            <a:endParaRPr lang="en-GB" sz="2400" b="1" i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0F379D01-17AB-4DFD-AC28-CF765973473D}"/>
              </a:ext>
            </a:extLst>
          </p:cNvPr>
          <p:cNvSpPr txBox="1"/>
          <p:nvPr/>
        </p:nvSpPr>
        <p:spPr>
          <a:xfrm>
            <a:off x="8228416" y="1994688"/>
            <a:ext cx="3839726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1080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dirty="0"/>
              <a:t>Fase de juicio experto</a:t>
            </a:r>
          </a:p>
          <a:p>
            <a:pPr marL="285750" indent="-1080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dirty="0"/>
              <a:t>Revisión en función de la incidencia:</a:t>
            </a:r>
          </a:p>
          <a:p>
            <a:pPr marL="742950" lvl="1" indent="-108000">
              <a:buFont typeface="Arial" panose="020B0604020202020204" pitchFamily="34" charset="0"/>
              <a:buChar char="•"/>
            </a:pPr>
            <a:r>
              <a:rPr lang="es-ES" dirty="0" err="1"/>
              <a:t>Geofotos</a:t>
            </a:r>
            <a:endParaRPr lang="es-ES" dirty="0"/>
          </a:p>
          <a:p>
            <a:pPr marL="742950" lvl="1" indent="-108000">
              <a:buFont typeface="Arial" panose="020B0604020202020204" pitchFamily="34" charset="0"/>
              <a:buChar char="•"/>
            </a:pPr>
            <a:r>
              <a:rPr lang="es-ES" dirty="0"/>
              <a:t>Fotointerpretación</a:t>
            </a:r>
          </a:p>
          <a:p>
            <a:pPr marL="742950" lvl="1" indent="-1080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dirty="0"/>
              <a:t>Análisis de series temporales</a:t>
            </a:r>
          </a:p>
          <a:p>
            <a:pPr marL="285750" indent="-1080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dirty="0"/>
              <a:t>Cálculo de impacto de superficie</a:t>
            </a:r>
          </a:p>
          <a:p>
            <a:pPr marL="285750" indent="-1080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dirty="0"/>
              <a:t>Modificación de DG</a:t>
            </a:r>
          </a:p>
          <a:p>
            <a:pPr marL="285750" indent="-1080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dirty="0"/>
              <a:t>Asignación resultado final a la declaración gráfica</a:t>
            </a:r>
          </a:p>
          <a:p>
            <a:pPr marL="285750" indent="-1080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dirty="0"/>
              <a:t>Cálculo del pago y paga</a:t>
            </a:r>
            <a:endParaRPr lang="en-GB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098563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39B7EF8-A8E4-75F1-548A-4FBECA0AD1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1296E71-2DDA-3C4E-EC4C-92AD5FD507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F9FB7B6-DF9D-8789-4F16-059BE55967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9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4B9F2B8-977E-5130-A1BD-D8C0A70A09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1CC1CB8-FB4C-1C81-1255-259EC86A13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6B8A94D1-F89E-BA5B-BB38-4073F98736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143" y="0"/>
            <a:ext cx="10813444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4453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3866FBD8-C24D-4683-9F87-82639B62862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03175" y="15214"/>
            <a:ext cx="3908670" cy="81582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" name="Título 9">
            <a:extLst>
              <a:ext uri="{FF2B5EF4-FFF2-40B4-BE49-F238E27FC236}">
                <a16:creationId xmlns:a16="http://schemas.microsoft.com/office/drawing/2014/main" id="{25CC89C4-CC6A-48A4-94B8-750B0A8BC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114" y="110082"/>
            <a:ext cx="5472196" cy="815823"/>
          </a:xfrm>
        </p:spPr>
        <p:txBody>
          <a:bodyPr/>
          <a:lstStyle/>
          <a:p>
            <a:pPr algn="ctr"/>
            <a:r>
              <a:rPr lang="es-ES_tradnl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r>
              <a:rPr lang="es-ES_tradnl" sz="2400" dirty="0"/>
              <a:t>istema de </a:t>
            </a:r>
            <a:r>
              <a:rPr lang="es-ES_tradnl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</a:t>
            </a:r>
            <a:r>
              <a:rPr lang="es-ES_tradnl" sz="2400" dirty="0"/>
              <a:t>onitorización de </a:t>
            </a:r>
            <a:r>
              <a:rPr lang="es-ES_tradnl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r>
              <a:rPr lang="es-ES_tradnl" sz="2400" dirty="0"/>
              <a:t>uperficies de </a:t>
            </a:r>
            <a:r>
              <a:rPr lang="es-ES_tradnl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r>
              <a:rPr lang="es-ES_tradnl" sz="2400" dirty="0"/>
              <a:t>astilla y </a:t>
            </a:r>
            <a:r>
              <a:rPr lang="es-ES_tradnl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</a:t>
            </a:r>
            <a:r>
              <a:rPr lang="es-ES_tradnl" sz="2400" dirty="0"/>
              <a:t>eón</a:t>
            </a:r>
            <a:endParaRPr lang="en-GB" sz="2400" dirty="0"/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B78F0A06-D7F8-45B4-9217-7E9D59BBF924}"/>
              </a:ext>
            </a:extLst>
          </p:cNvPr>
          <p:cNvSpPr txBox="1"/>
          <p:nvPr/>
        </p:nvSpPr>
        <p:spPr>
          <a:xfrm>
            <a:off x="7520732" y="1586410"/>
            <a:ext cx="4392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sz="2000" dirty="0"/>
              <a:t>81 </a:t>
            </a:r>
            <a:r>
              <a:rPr lang="es-ES" sz="2000" dirty="0" err="1"/>
              <a:t>Markers</a:t>
            </a:r>
            <a:r>
              <a:rPr lang="es-ES" sz="2000" dirty="0"/>
              <a:t> en explotación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 sz="2000" dirty="0"/>
              <a:t>12 </a:t>
            </a:r>
            <a:r>
              <a:rPr lang="es-ES" sz="2000" dirty="0" err="1"/>
              <a:t>Markers</a:t>
            </a:r>
            <a:r>
              <a:rPr lang="es-ES" sz="2000" dirty="0"/>
              <a:t> en desarrollo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 sz="2000" dirty="0"/>
              <a:t>10 </a:t>
            </a:r>
            <a:r>
              <a:rPr lang="es-ES" sz="2000" dirty="0" err="1"/>
              <a:t>Markers</a:t>
            </a:r>
            <a:r>
              <a:rPr lang="es-ES" sz="2000" dirty="0"/>
              <a:t> definidos</a:t>
            </a:r>
            <a:endParaRPr lang="en-GB" sz="2000" dirty="0"/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780D1EC4-F832-4D9D-B1FF-BC3460E59208}"/>
              </a:ext>
            </a:extLst>
          </p:cNvPr>
          <p:cNvSpPr txBox="1"/>
          <p:nvPr/>
        </p:nvSpPr>
        <p:spPr>
          <a:xfrm>
            <a:off x="10795773" y="1793220"/>
            <a:ext cx="9548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2025</a:t>
            </a:r>
            <a:endParaRPr lang="en-GB" sz="2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32" name="Conector recto 31">
            <a:extLst>
              <a:ext uri="{FF2B5EF4-FFF2-40B4-BE49-F238E27FC236}">
                <a16:creationId xmlns:a16="http://schemas.microsoft.com/office/drawing/2014/main" id="{2E5ED772-BD5C-430B-9DC2-6A8395EB1784}"/>
              </a:ext>
            </a:extLst>
          </p:cNvPr>
          <p:cNvCxnSpPr>
            <a:cxnSpLocks/>
          </p:cNvCxnSpPr>
          <p:nvPr/>
        </p:nvCxnSpPr>
        <p:spPr>
          <a:xfrm>
            <a:off x="10723607" y="1688501"/>
            <a:ext cx="0" cy="788052"/>
          </a:xfrm>
          <a:prstGeom prst="line">
            <a:avLst/>
          </a:prstGeom>
          <a:ln w="28575" cmpd="dbl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CuadroTexto 32">
            <a:extLst>
              <a:ext uri="{FF2B5EF4-FFF2-40B4-BE49-F238E27FC236}">
                <a16:creationId xmlns:a16="http://schemas.microsoft.com/office/drawing/2014/main" id="{24BE4FAF-DC32-49C1-9860-050EDB2704A7}"/>
              </a:ext>
            </a:extLst>
          </p:cNvPr>
          <p:cNvSpPr txBox="1"/>
          <p:nvPr/>
        </p:nvSpPr>
        <p:spPr>
          <a:xfrm>
            <a:off x="1241976" y="1392361"/>
            <a:ext cx="38848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 familias de </a:t>
            </a:r>
            <a:r>
              <a:rPr lang="es-ES" sz="28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markers</a:t>
            </a:r>
            <a:endParaRPr lang="en-GB" sz="2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5A823227-8702-4760-BDF6-93C453C64402}"/>
              </a:ext>
            </a:extLst>
          </p:cNvPr>
          <p:cNvGrpSpPr>
            <a:grpSpLocks noChangeAspect="1"/>
          </p:cNvGrpSpPr>
          <p:nvPr/>
        </p:nvGrpSpPr>
        <p:grpSpPr>
          <a:xfrm>
            <a:off x="180420" y="2029570"/>
            <a:ext cx="6066258" cy="3458144"/>
            <a:chOff x="226601" y="1889711"/>
            <a:chExt cx="7023996" cy="4004114"/>
          </a:xfrm>
        </p:grpSpPr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9D2FBFAD-2308-4F09-A53C-73978B44310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94774" y="4488469"/>
              <a:ext cx="1603507" cy="1234959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2" name="Imagen 11">
              <a:extLst>
                <a:ext uri="{FF2B5EF4-FFF2-40B4-BE49-F238E27FC236}">
                  <a16:creationId xmlns:a16="http://schemas.microsoft.com/office/drawing/2014/main" id="{D1FF930A-6032-424A-9700-1DE7999AC7F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380696" y="2537043"/>
              <a:ext cx="1617585" cy="1089978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8" name="23 Rectángulo">
              <a:extLst>
                <a:ext uri="{FF2B5EF4-FFF2-40B4-BE49-F238E27FC236}">
                  <a16:creationId xmlns:a16="http://schemas.microsoft.com/office/drawing/2014/main" id="{723CA6CF-58D3-4DC5-A751-4E1F450CA770}"/>
                </a:ext>
              </a:extLst>
            </p:cNvPr>
            <p:cNvSpPr/>
            <p:nvPr/>
          </p:nvSpPr>
          <p:spPr>
            <a:xfrm>
              <a:off x="468250" y="2151267"/>
              <a:ext cx="1559309" cy="59008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635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ln w="1905"/>
                  <a:solidFill>
                    <a:srgbClr val="00206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Markers </a:t>
              </a:r>
              <a:r>
                <a:rPr lang="en-US" b="1" dirty="0" err="1">
                  <a:ln w="1905"/>
                  <a:solidFill>
                    <a:srgbClr val="00206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Fenológicos</a:t>
              </a:r>
              <a:endParaRPr lang="es-ES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endParaRPr>
            </a:p>
          </p:txBody>
        </p:sp>
        <p:pic>
          <p:nvPicPr>
            <p:cNvPr id="19" name="Picture 2">
              <a:extLst>
                <a:ext uri="{FF2B5EF4-FFF2-40B4-BE49-F238E27FC236}">
                  <a16:creationId xmlns:a16="http://schemas.microsoft.com/office/drawing/2014/main" id="{C2350764-4FD5-4CB2-B37D-2281EF9B927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6601" y="2860297"/>
              <a:ext cx="2022611" cy="1043644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" name="25 Rectángulo">
              <a:extLst>
                <a:ext uri="{FF2B5EF4-FFF2-40B4-BE49-F238E27FC236}">
                  <a16:creationId xmlns:a16="http://schemas.microsoft.com/office/drawing/2014/main" id="{1FB10BF7-0303-41DC-B273-50348A08E0D8}"/>
                </a:ext>
              </a:extLst>
            </p:cNvPr>
            <p:cNvSpPr/>
            <p:nvPr/>
          </p:nvSpPr>
          <p:spPr>
            <a:xfrm>
              <a:off x="2883527" y="2146755"/>
              <a:ext cx="1558046" cy="58356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err="1">
                  <a:ln w="1905"/>
                  <a:solidFill>
                    <a:srgbClr val="00206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Detección</a:t>
              </a:r>
              <a:r>
                <a:rPr lang="en-US" b="1" dirty="0">
                  <a:ln w="1905"/>
                  <a:solidFill>
                    <a:srgbClr val="00206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 de </a:t>
              </a:r>
              <a:r>
                <a:rPr lang="en-US" b="1" dirty="0" err="1">
                  <a:ln w="1905"/>
                  <a:solidFill>
                    <a:srgbClr val="00206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eventos</a:t>
              </a:r>
              <a:endParaRPr lang="es-ES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endParaRPr>
            </a:p>
          </p:txBody>
        </p:sp>
        <p:sp>
          <p:nvSpPr>
            <p:cNvPr id="22" name="31 Rectángulo">
              <a:extLst>
                <a:ext uri="{FF2B5EF4-FFF2-40B4-BE49-F238E27FC236}">
                  <a16:creationId xmlns:a16="http://schemas.microsoft.com/office/drawing/2014/main" id="{BF4007C7-4BD6-4210-BC12-E9E0DA3EF232}"/>
                </a:ext>
              </a:extLst>
            </p:cNvPr>
            <p:cNvSpPr/>
            <p:nvPr/>
          </p:nvSpPr>
          <p:spPr>
            <a:xfrm>
              <a:off x="740563" y="4133499"/>
              <a:ext cx="1558046" cy="58477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002060"/>
              </a:solidFill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sz="1600" b="1" dirty="0" err="1">
                  <a:ln w="1905"/>
                  <a:solidFill>
                    <a:srgbClr val="00206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Identificación</a:t>
              </a:r>
              <a:r>
                <a:rPr lang="en-US" sz="1600" b="1" dirty="0">
                  <a:ln w="1905"/>
                  <a:solidFill>
                    <a:srgbClr val="00206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 de </a:t>
              </a:r>
              <a:r>
                <a:rPr lang="en-US" sz="1600" b="1" dirty="0" err="1">
                  <a:ln w="1905"/>
                  <a:solidFill>
                    <a:srgbClr val="00206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cultivos</a:t>
              </a:r>
              <a:endParaRPr lang="es-ES" sz="16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endParaRPr>
            </a:p>
          </p:txBody>
        </p:sp>
        <p:sp>
          <p:nvSpPr>
            <p:cNvPr id="24" name="32 Rectángulo">
              <a:extLst>
                <a:ext uri="{FF2B5EF4-FFF2-40B4-BE49-F238E27FC236}">
                  <a16:creationId xmlns:a16="http://schemas.microsoft.com/office/drawing/2014/main" id="{4AC51609-BCB0-4784-8ADF-DF28BEEEC39D}"/>
                </a:ext>
              </a:extLst>
            </p:cNvPr>
            <p:cNvSpPr/>
            <p:nvPr/>
          </p:nvSpPr>
          <p:spPr>
            <a:xfrm>
              <a:off x="2779751" y="4133499"/>
              <a:ext cx="1664238" cy="33855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002060"/>
              </a:solidFill>
            </a:ln>
          </p:spPr>
          <p:txBody>
            <a:bodyPr wrap="none">
              <a:spAutoFit/>
            </a:bodyPr>
            <a:lstStyle/>
            <a:p>
              <a:r>
                <a:rPr lang="en-US" sz="1600" b="1" dirty="0" err="1">
                  <a:ln w="1905"/>
                  <a:solidFill>
                    <a:srgbClr val="00206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Homogeneidad</a:t>
              </a:r>
              <a:endParaRPr lang="es-ES" sz="16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endParaRPr>
            </a:p>
          </p:txBody>
        </p:sp>
        <p:pic>
          <p:nvPicPr>
            <p:cNvPr id="25" name="Picture 4">
              <a:extLst>
                <a:ext uri="{FF2B5EF4-FFF2-40B4-BE49-F238E27FC236}">
                  <a16:creationId xmlns:a16="http://schemas.microsoft.com/office/drawing/2014/main" id="{4FC10478-1BDF-4E1A-AEB0-14869D0D753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12698" y="2832810"/>
              <a:ext cx="2643431" cy="1043644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" name="Picture 2">
              <a:extLst>
                <a:ext uri="{FF2B5EF4-FFF2-40B4-BE49-F238E27FC236}">
                  <a16:creationId xmlns:a16="http://schemas.microsoft.com/office/drawing/2014/main" id="{4EC9BAB5-19D2-46CB-8A1B-5A7961C083E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7848" y="4781677"/>
              <a:ext cx="1383476" cy="1095436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" name="Picture 5">
              <a:extLst>
                <a:ext uri="{FF2B5EF4-FFF2-40B4-BE49-F238E27FC236}">
                  <a16:creationId xmlns:a16="http://schemas.microsoft.com/office/drawing/2014/main" id="{D2C85CE0-A484-4ACF-B84A-E4E06BB4B8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34896" y="4724752"/>
              <a:ext cx="1383476" cy="1169073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8" name="32 Rectángulo">
              <a:extLst>
                <a:ext uri="{FF2B5EF4-FFF2-40B4-BE49-F238E27FC236}">
                  <a16:creationId xmlns:a16="http://schemas.microsoft.com/office/drawing/2014/main" id="{7800B988-526C-4529-8285-4558F1CDF411}"/>
                </a:ext>
              </a:extLst>
            </p:cNvPr>
            <p:cNvSpPr/>
            <p:nvPr/>
          </p:nvSpPr>
          <p:spPr>
            <a:xfrm>
              <a:off x="5699604" y="2146755"/>
              <a:ext cx="954877" cy="33855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002060"/>
              </a:solidFill>
            </a:ln>
          </p:spPr>
          <p:txBody>
            <a:bodyPr wrap="none">
              <a:spAutoFit/>
            </a:bodyPr>
            <a:lstStyle/>
            <a:p>
              <a:r>
                <a:rPr lang="en-US" sz="1600" b="1" dirty="0">
                  <a:ln w="1905"/>
                  <a:solidFill>
                    <a:schemeClr val="accent4">
                      <a:lumMod val="75000"/>
                    </a:schemeClr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SIGPAC</a:t>
              </a:r>
              <a:endParaRPr lang="es-ES" sz="1600" b="1" dirty="0">
                <a:ln w="1905"/>
                <a:solidFill>
                  <a:schemeClr val="accent4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endParaRPr>
            </a:p>
          </p:txBody>
        </p:sp>
        <p:sp>
          <p:nvSpPr>
            <p:cNvPr id="29" name="32 Rectángulo">
              <a:extLst>
                <a:ext uri="{FF2B5EF4-FFF2-40B4-BE49-F238E27FC236}">
                  <a16:creationId xmlns:a16="http://schemas.microsoft.com/office/drawing/2014/main" id="{E3564A36-4380-4961-9BFC-F1D58F645DA5}"/>
                </a:ext>
              </a:extLst>
            </p:cNvPr>
            <p:cNvSpPr/>
            <p:nvPr/>
          </p:nvSpPr>
          <p:spPr>
            <a:xfrm>
              <a:off x="5328342" y="4052566"/>
              <a:ext cx="1736373" cy="33855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002060"/>
              </a:solidFill>
            </a:ln>
          </p:spPr>
          <p:txBody>
            <a:bodyPr wrap="square">
              <a:spAutoFit/>
            </a:bodyPr>
            <a:lstStyle/>
            <a:p>
              <a:r>
                <a:rPr lang="en-US" sz="1600" b="1" dirty="0" err="1">
                  <a:ln w="1905"/>
                  <a:solidFill>
                    <a:srgbClr val="00206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Otros</a:t>
              </a:r>
              <a:r>
                <a:rPr lang="en-US" sz="1600" b="1" dirty="0">
                  <a:ln w="1905"/>
                  <a:solidFill>
                    <a:srgbClr val="00206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 </a:t>
              </a:r>
              <a:r>
                <a:rPr lang="en-US" sz="1600" b="1" dirty="0" err="1">
                  <a:ln w="1905"/>
                  <a:solidFill>
                    <a:srgbClr val="00206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Registros</a:t>
              </a:r>
              <a:endParaRPr lang="es-ES" sz="16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endParaRPr>
            </a:p>
          </p:txBody>
        </p:sp>
        <p:cxnSp>
          <p:nvCxnSpPr>
            <p:cNvPr id="34" name="Conector recto 33">
              <a:extLst>
                <a:ext uri="{FF2B5EF4-FFF2-40B4-BE49-F238E27FC236}">
                  <a16:creationId xmlns:a16="http://schemas.microsoft.com/office/drawing/2014/main" id="{0B9B139C-A692-49A0-BBC7-079DAB5FDC6A}"/>
                </a:ext>
              </a:extLst>
            </p:cNvPr>
            <p:cNvCxnSpPr>
              <a:cxnSpLocks/>
            </p:cNvCxnSpPr>
            <p:nvPr/>
          </p:nvCxnSpPr>
          <p:spPr>
            <a:xfrm>
              <a:off x="300724" y="1889711"/>
              <a:ext cx="6949873" cy="17775"/>
            </a:xfrm>
            <a:prstGeom prst="line">
              <a:avLst/>
            </a:prstGeom>
            <a:ln w="28575" cmpd="dbl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Conector recto 34">
              <a:extLst>
                <a:ext uri="{FF2B5EF4-FFF2-40B4-BE49-F238E27FC236}">
                  <a16:creationId xmlns:a16="http://schemas.microsoft.com/office/drawing/2014/main" id="{5E368680-8FC7-4176-8A49-DAF9BA943D3E}"/>
                </a:ext>
              </a:extLst>
            </p:cNvPr>
            <p:cNvCxnSpPr/>
            <p:nvPr/>
          </p:nvCxnSpPr>
          <p:spPr>
            <a:xfrm>
              <a:off x="5113982" y="2083352"/>
              <a:ext cx="0" cy="3810473"/>
            </a:xfrm>
            <a:prstGeom prst="line">
              <a:avLst/>
            </a:prstGeom>
            <a:ln w="15875">
              <a:solidFill>
                <a:schemeClr val="accent1">
                  <a:lumMod val="20000"/>
                  <a:lumOff val="8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6" name="Imagen 35">
            <a:extLst>
              <a:ext uri="{FF2B5EF4-FFF2-40B4-BE49-F238E27FC236}">
                <a16:creationId xmlns:a16="http://schemas.microsoft.com/office/drawing/2014/main" id="{9696A33D-7C3B-4CC7-BCE7-A1B284FABE7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753046" y="3656222"/>
            <a:ext cx="4841911" cy="3091696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37" name="CuadroTexto 36">
            <a:extLst>
              <a:ext uri="{FF2B5EF4-FFF2-40B4-BE49-F238E27FC236}">
                <a16:creationId xmlns:a16="http://schemas.microsoft.com/office/drawing/2014/main" id="{130B8FE8-9BBB-4BC0-8C5B-87781B153DE0}"/>
              </a:ext>
            </a:extLst>
          </p:cNvPr>
          <p:cNvSpPr txBox="1"/>
          <p:nvPr/>
        </p:nvSpPr>
        <p:spPr>
          <a:xfrm>
            <a:off x="6947298" y="3079301"/>
            <a:ext cx="464765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Reglas a nivel de Requisito </a:t>
            </a:r>
            <a:r>
              <a:rPr lang="es-ES" sz="2000" dirty="0"/>
              <a:t>(Evaluación )</a:t>
            </a:r>
          </a:p>
        </p:txBody>
      </p:sp>
      <p:sp>
        <p:nvSpPr>
          <p:cNvPr id="4" name="Flecha: a la derecha 3">
            <a:extLst>
              <a:ext uri="{FF2B5EF4-FFF2-40B4-BE49-F238E27FC236}">
                <a16:creationId xmlns:a16="http://schemas.microsoft.com/office/drawing/2014/main" id="{33440FF6-1117-409B-B656-8AA256AA069B}"/>
              </a:ext>
            </a:extLst>
          </p:cNvPr>
          <p:cNvSpPr/>
          <p:nvPr/>
        </p:nvSpPr>
        <p:spPr>
          <a:xfrm rot="20538298">
            <a:off x="6416549" y="2178903"/>
            <a:ext cx="1016660" cy="328070"/>
          </a:xfrm>
          <a:prstGeom prst="rightArrow">
            <a:avLst>
              <a:gd name="adj1" fmla="val 50000"/>
              <a:gd name="adj2" fmla="val 110167"/>
            </a:avLst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Flecha: a la derecha 37">
            <a:extLst>
              <a:ext uri="{FF2B5EF4-FFF2-40B4-BE49-F238E27FC236}">
                <a16:creationId xmlns:a16="http://schemas.microsoft.com/office/drawing/2014/main" id="{D30F9CFA-AD27-458E-B373-CB760809C66A}"/>
              </a:ext>
            </a:extLst>
          </p:cNvPr>
          <p:cNvSpPr/>
          <p:nvPr/>
        </p:nvSpPr>
        <p:spPr>
          <a:xfrm rot="5400000">
            <a:off x="8756070" y="2728122"/>
            <a:ext cx="556479" cy="279383"/>
          </a:xfrm>
          <a:prstGeom prst="rightArrow">
            <a:avLst>
              <a:gd name="adj1" fmla="val 50000"/>
              <a:gd name="adj2" fmla="val 110167"/>
            </a:avLst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CuadroTexto 38">
            <a:extLst>
              <a:ext uri="{FF2B5EF4-FFF2-40B4-BE49-F238E27FC236}">
                <a16:creationId xmlns:a16="http://schemas.microsoft.com/office/drawing/2014/main" id="{A5B7DC63-63A7-4A3D-A2B5-D8990F238A5A}"/>
              </a:ext>
            </a:extLst>
          </p:cNvPr>
          <p:cNvSpPr txBox="1"/>
          <p:nvPr/>
        </p:nvSpPr>
        <p:spPr>
          <a:xfrm>
            <a:off x="8670645" y="1176241"/>
            <a:ext cx="13508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Markers</a:t>
            </a:r>
            <a:endParaRPr lang="en-GB" sz="2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567331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6DEA7DA-A07B-D2C6-7EE8-94BEFDE4EC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02F7C58-A0D0-574A-603C-AF258AE561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0CD9906-74E4-8245-3B70-9514B0DAA1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9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1BEF453-22CF-B3E8-8AE7-4E73A69B95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8EF5002-2302-6104-7AA2-B826E25E50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F543B2B-7DD4-54C8-32C6-D5FFD87116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08659"/>
            <a:ext cx="12192000" cy="5849341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61C08CB3-FF49-A640-A6D4-077416E6A93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8606" t="15605" r="1898" b="8227"/>
          <a:stretch>
            <a:fillRect/>
          </a:stretch>
        </p:blipFill>
        <p:spPr>
          <a:xfrm>
            <a:off x="3581400" y="902589"/>
            <a:ext cx="8610600" cy="1523758"/>
          </a:xfrm>
          <a:prstGeom prst="rect">
            <a:avLst/>
          </a:prstGeom>
        </p:spPr>
      </p:pic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BD71F436-F144-12D1-AC3A-E610310FFB7F}"/>
              </a:ext>
            </a:extLst>
          </p:cNvPr>
          <p:cNvCxnSpPr/>
          <p:nvPr/>
        </p:nvCxnSpPr>
        <p:spPr>
          <a:xfrm flipH="1" flipV="1">
            <a:off x="5038725" y="2276475"/>
            <a:ext cx="542925" cy="206692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36683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3866FBD8-C24D-4683-9F87-82639B62862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03175" y="15214"/>
            <a:ext cx="3908670" cy="81582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" name="Título 9">
            <a:extLst>
              <a:ext uri="{FF2B5EF4-FFF2-40B4-BE49-F238E27FC236}">
                <a16:creationId xmlns:a16="http://schemas.microsoft.com/office/drawing/2014/main" id="{25CC89C4-CC6A-48A4-94B8-750B0A8BC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114" y="110082"/>
            <a:ext cx="5472196" cy="815823"/>
          </a:xfrm>
        </p:spPr>
        <p:txBody>
          <a:bodyPr/>
          <a:lstStyle/>
          <a:p>
            <a:pPr algn="ctr"/>
            <a:r>
              <a:rPr lang="es-ES_tradnl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r>
              <a:rPr lang="es-ES_tradnl" sz="2400" dirty="0"/>
              <a:t>istema de </a:t>
            </a:r>
            <a:r>
              <a:rPr lang="es-ES_tradnl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</a:t>
            </a:r>
            <a:r>
              <a:rPr lang="es-ES_tradnl" sz="2400" dirty="0"/>
              <a:t>onitorización de </a:t>
            </a:r>
            <a:r>
              <a:rPr lang="es-ES_tradnl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r>
              <a:rPr lang="es-ES_tradnl" sz="2400" dirty="0"/>
              <a:t>uperficies de </a:t>
            </a:r>
            <a:r>
              <a:rPr lang="es-ES_tradnl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r>
              <a:rPr lang="es-ES_tradnl" sz="2400" dirty="0"/>
              <a:t>astilla y </a:t>
            </a:r>
            <a:r>
              <a:rPr lang="es-ES_tradnl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</a:t>
            </a:r>
            <a:r>
              <a:rPr lang="es-ES_tradnl" sz="2400" dirty="0"/>
              <a:t>eón</a:t>
            </a:r>
            <a:endParaRPr lang="en-GB" sz="2400" dirty="0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F0E65F04-6634-4E93-AD95-B9037808F7F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3043"/>
          <a:stretch/>
        </p:blipFill>
        <p:spPr>
          <a:xfrm>
            <a:off x="359231" y="4124631"/>
            <a:ext cx="4354120" cy="2451632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pic>
        <p:nvPicPr>
          <p:cNvPr id="41" name="Imagen 40">
            <a:extLst>
              <a:ext uri="{FF2B5EF4-FFF2-40B4-BE49-F238E27FC236}">
                <a16:creationId xmlns:a16="http://schemas.microsoft.com/office/drawing/2014/main" id="{5B78B29E-1BC2-451A-94D0-63483B7F98B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0244" r="10967" b="2431"/>
          <a:stretch/>
        </p:blipFill>
        <p:spPr>
          <a:xfrm>
            <a:off x="2536291" y="1342435"/>
            <a:ext cx="1097404" cy="972146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pic>
        <p:nvPicPr>
          <p:cNvPr id="42" name="Imagen 41">
            <a:extLst>
              <a:ext uri="{FF2B5EF4-FFF2-40B4-BE49-F238E27FC236}">
                <a16:creationId xmlns:a16="http://schemas.microsoft.com/office/drawing/2014/main" id="{9C97A2A3-8B77-4AAB-A6FE-6BA812CD9069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5458" r="9329"/>
          <a:stretch/>
        </p:blipFill>
        <p:spPr>
          <a:xfrm>
            <a:off x="3835136" y="1892928"/>
            <a:ext cx="1026848" cy="977050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pic>
        <p:nvPicPr>
          <p:cNvPr id="43" name="Imagen 42">
            <a:extLst>
              <a:ext uri="{FF2B5EF4-FFF2-40B4-BE49-F238E27FC236}">
                <a16:creationId xmlns:a16="http://schemas.microsoft.com/office/drawing/2014/main" id="{484BB4AE-45CF-42FF-8124-56F209C3BBC1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4130" r="11197"/>
          <a:stretch/>
        </p:blipFill>
        <p:spPr>
          <a:xfrm>
            <a:off x="3124785" y="1560105"/>
            <a:ext cx="1017820" cy="977050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grpSp>
        <p:nvGrpSpPr>
          <p:cNvPr id="44" name="Grupo 43">
            <a:extLst>
              <a:ext uri="{FF2B5EF4-FFF2-40B4-BE49-F238E27FC236}">
                <a16:creationId xmlns:a16="http://schemas.microsoft.com/office/drawing/2014/main" id="{E58D0C6F-E52B-4824-A34D-AD9B356BFFA7}"/>
              </a:ext>
            </a:extLst>
          </p:cNvPr>
          <p:cNvGrpSpPr/>
          <p:nvPr/>
        </p:nvGrpSpPr>
        <p:grpSpPr>
          <a:xfrm>
            <a:off x="423056" y="2147203"/>
            <a:ext cx="1370662" cy="977050"/>
            <a:chOff x="5802311" y="2552208"/>
            <a:chExt cx="1752482" cy="1213408"/>
          </a:xfrm>
        </p:grpSpPr>
        <p:pic>
          <p:nvPicPr>
            <p:cNvPr id="45" name="Imagen 44">
              <a:extLst>
                <a:ext uri="{FF2B5EF4-FFF2-40B4-BE49-F238E27FC236}">
                  <a16:creationId xmlns:a16="http://schemas.microsoft.com/office/drawing/2014/main" id="{45F2E107-D033-468D-BA25-3F38D17472C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r="29609"/>
            <a:stretch/>
          </p:blipFill>
          <p:spPr>
            <a:xfrm>
              <a:off x="5802311" y="2552208"/>
              <a:ext cx="1752482" cy="1213408"/>
            </a:xfrm>
            <a:prstGeom prst="rect">
              <a:avLst/>
            </a:prstGeom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46" name="Imagen 45" descr="OData API">
              <a:extLst>
                <a:ext uri="{FF2B5EF4-FFF2-40B4-BE49-F238E27FC236}">
                  <a16:creationId xmlns:a16="http://schemas.microsoft.com/office/drawing/2014/main" id="{7072D270-1AC7-4497-8A88-24D2A918A016}"/>
                </a:ext>
              </a:extLst>
            </p:cNvPr>
            <p:cNvPicPr preferRelativeResize="0"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5837415" y="2586441"/>
              <a:ext cx="1295809" cy="52349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pic>
        <p:nvPicPr>
          <p:cNvPr id="47" name="Imagen 46">
            <a:extLst>
              <a:ext uri="{FF2B5EF4-FFF2-40B4-BE49-F238E27FC236}">
                <a16:creationId xmlns:a16="http://schemas.microsoft.com/office/drawing/2014/main" id="{5F27F7DD-C564-4E0E-8068-58F142A069E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15616" y="1578804"/>
            <a:ext cx="1585543" cy="541405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48" name="Flecha: hacia abajo 47">
            <a:extLst>
              <a:ext uri="{FF2B5EF4-FFF2-40B4-BE49-F238E27FC236}">
                <a16:creationId xmlns:a16="http://schemas.microsoft.com/office/drawing/2014/main" id="{46DF160A-A8D3-4B75-94A6-28BF481D0C71}"/>
              </a:ext>
            </a:extLst>
          </p:cNvPr>
          <p:cNvSpPr/>
          <p:nvPr/>
        </p:nvSpPr>
        <p:spPr>
          <a:xfrm rot="16200000">
            <a:off x="2140193" y="2126220"/>
            <a:ext cx="150621" cy="4687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9" name="Flecha: hacia abajo 48">
            <a:extLst>
              <a:ext uri="{FF2B5EF4-FFF2-40B4-BE49-F238E27FC236}">
                <a16:creationId xmlns:a16="http://schemas.microsoft.com/office/drawing/2014/main" id="{B815FB02-41C8-4B92-94C5-4991A1EC7CD4}"/>
              </a:ext>
            </a:extLst>
          </p:cNvPr>
          <p:cNvSpPr/>
          <p:nvPr/>
        </p:nvSpPr>
        <p:spPr>
          <a:xfrm>
            <a:off x="2449894" y="3441885"/>
            <a:ext cx="227816" cy="623191"/>
          </a:xfrm>
          <a:prstGeom prst="downArrow">
            <a:avLst>
              <a:gd name="adj1" fmla="val 50000"/>
              <a:gd name="adj2" fmla="val 9459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Gráfico 4" descr="Base de datos">
            <a:extLst>
              <a:ext uri="{FF2B5EF4-FFF2-40B4-BE49-F238E27FC236}">
                <a16:creationId xmlns:a16="http://schemas.microsoft.com/office/drawing/2014/main" id="{C15090C0-6B1D-4A4B-9E32-698F5A5D70E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190483" y="3546534"/>
            <a:ext cx="1592694" cy="1186873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cxnSp>
        <p:nvCxnSpPr>
          <p:cNvPr id="50" name="Conector recto 49">
            <a:extLst>
              <a:ext uri="{FF2B5EF4-FFF2-40B4-BE49-F238E27FC236}">
                <a16:creationId xmlns:a16="http://schemas.microsoft.com/office/drawing/2014/main" id="{0C6A5B47-8DD8-45C5-8B1C-3E66693A9D44}"/>
              </a:ext>
            </a:extLst>
          </p:cNvPr>
          <p:cNvCxnSpPr>
            <a:cxnSpLocks/>
          </p:cNvCxnSpPr>
          <p:nvPr/>
        </p:nvCxnSpPr>
        <p:spPr>
          <a:xfrm>
            <a:off x="8405541" y="1578804"/>
            <a:ext cx="0" cy="4674214"/>
          </a:xfrm>
          <a:prstGeom prst="line">
            <a:avLst/>
          </a:prstGeom>
          <a:ln w="28575" cmpd="dbl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CuadroTexto 50">
            <a:extLst>
              <a:ext uri="{FF2B5EF4-FFF2-40B4-BE49-F238E27FC236}">
                <a16:creationId xmlns:a16="http://schemas.microsoft.com/office/drawing/2014/main" id="{F9782772-0EA1-406F-9002-56A89302A57C}"/>
              </a:ext>
            </a:extLst>
          </p:cNvPr>
          <p:cNvSpPr txBox="1"/>
          <p:nvPr/>
        </p:nvSpPr>
        <p:spPr>
          <a:xfrm>
            <a:off x="1311288" y="3072536"/>
            <a:ext cx="25515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Extracción de la señal</a:t>
            </a:r>
            <a:endParaRPr lang="en-GB" sz="2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2" name="CuadroTexto 51">
            <a:extLst>
              <a:ext uri="{FF2B5EF4-FFF2-40B4-BE49-F238E27FC236}">
                <a16:creationId xmlns:a16="http://schemas.microsoft.com/office/drawing/2014/main" id="{DE785AEF-FB6C-4AE6-94F9-B4A30E8012A0}"/>
              </a:ext>
            </a:extLst>
          </p:cNvPr>
          <p:cNvSpPr txBox="1"/>
          <p:nvPr/>
        </p:nvSpPr>
        <p:spPr>
          <a:xfrm>
            <a:off x="4404149" y="2838648"/>
            <a:ext cx="31508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Base de Datos</a:t>
            </a:r>
          </a:p>
          <a:p>
            <a:pPr algn="ctr"/>
            <a:r>
              <a:rPr lang="es-ES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Segmento Teledetección</a:t>
            </a:r>
            <a:endParaRPr lang="en-GB" sz="2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EB647707-2F2C-47C2-B51E-6B0736B8FF7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938412" y="3611899"/>
            <a:ext cx="3210311" cy="1025463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pic>
        <p:nvPicPr>
          <p:cNvPr id="53" name="Gráfico 52" descr="Base de datos">
            <a:extLst>
              <a:ext uri="{FF2B5EF4-FFF2-40B4-BE49-F238E27FC236}">
                <a16:creationId xmlns:a16="http://schemas.microsoft.com/office/drawing/2014/main" id="{36B2A383-452E-4623-AFB5-9A642C5714DC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0299026" y="3450489"/>
            <a:ext cx="1592694" cy="1186873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54" name="CuadroTexto 53">
            <a:extLst>
              <a:ext uri="{FF2B5EF4-FFF2-40B4-BE49-F238E27FC236}">
                <a16:creationId xmlns:a16="http://schemas.microsoft.com/office/drawing/2014/main" id="{C0D80015-FB15-414A-AAD5-D5D98229F04F}"/>
              </a:ext>
            </a:extLst>
          </p:cNvPr>
          <p:cNvSpPr txBox="1"/>
          <p:nvPr/>
        </p:nvSpPr>
        <p:spPr>
          <a:xfrm>
            <a:off x="10005235" y="2731111"/>
            <a:ext cx="20238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Base de Datos</a:t>
            </a:r>
          </a:p>
          <a:p>
            <a:pPr algn="ctr"/>
            <a:r>
              <a:rPr lang="es-ES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Sistema Gestión</a:t>
            </a:r>
            <a:endParaRPr lang="en-GB" sz="2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Flecha: doblada hacia arriba 15">
            <a:extLst>
              <a:ext uri="{FF2B5EF4-FFF2-40B4-BE49-F238E27FC236}">
                <a16:creationId xmlns:a16="http://schemas.microsoft.com/office/drawing/2014/main" id="{E15D2DCE-503C-4355-8E73-613DCF0FF311}"/>
              </a:ext>
            </a:extLst>
          </p:cNvPr>
          <p:cNvSpPr/>
          <p:nvPr/>
        </p:nvSpPr>
        <p:spPr>
          <a:xfrm>
            <a:off x="4816997" y="4767970"/>
            <a:ext cx="1279003" cy="582477"/>
          </a:xfrm>
          <a:prstGeom prst="bentUpArrow">
            <a:avLst>
              <a:gd name="adj1" fmla="val 25000"/>
              <a:gd name="adj2" fmla="val 25000"/>
              <a:gd name="adj3" fmla="val 4218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Flecha: hacia abajo 54">
            <a:extLst>
              <a:ext uri="{FF2B5EF4-FFF2-40B4-BE49-F238E27FC236}">
                <a16:creationId xmlns:a16="http://schemas.microsoft.com/office/drawing/2014/main" id="{F2F79509-746A-496F-805E-B49485E9417C}"/>
              </a:ext>
            </a:extLst>
          </p:cNvPr>
          <p:cNvSpPr/>
          <p:nvPr/>
        </p:nvSpPr>
        <p:spPr>
          <a:xfrm rot="16200000">
            <a:off x="6730538" y="3905580"/>
            <a:ext cx="150621" cy="4687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6" name="Flecha: hacia abajo 55">
            <a:extLst>
              <a:ext uri="{FF2B5EF4-FFF2-40B4-BE49-F238E27FC236}">
                <a16:creationId xmlns:a16="http://schemas.microsoft.com/office/drawing/2014/main" id="{9515FFC5-6D8A-41FB-ADC6-126C4A849A47}"/>
              </a:ext>
            </a:extLst>
          </p:cNvPr>
          <p:cNvSpPr/>
          <p:nvPr/>
        </p:nvSpPr>
        <p:spPr>
          <a:xfrm rot="16200000">
            <a:off x="10165667" y="3873163"/>
            <a:ext cx="150621" cy="4687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37250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Retrospección">
  <a:themeElements>
    <a:clrScheme name="Retrospección">
      <a:dk1>
        <a:srgbClr val="000000"/>
      </a:dk1>
      <a:lt1>
        <a:srgbClr val="FFFFFF"/>
      </a:lt1>
      <a:dk2>
        <a:srgbClr val="46464A"/>
      </a:dk2>
      <a:lt2>
        <a:srgbClr val="D1D9E1"/>
      </a:lt2>
      <a:accent1>
        <a:srgbClr val="6F6F74"/>
      </a:accent1>
      <a:accent2>
        <a:srgbClr val="A7B789"/>
      </a:accent2>
      <a:accent3>
        <a:srgbClr val="BEAE98"/>
      </a:accent3>
      <a:accent4>
        <a:srgbClr val="92A9B9"/>
      </a:accent4>
      <a:accent5>
        <a:srgbClr val="9C8265"/>
      </a:accent5>
      <a:accent6>
        <a:srgbClr val="8D6974"/>
      </a:accent6>
      <a:hlink>
        <a:srgbClr val="67AABF"/>
      </a:hlink>
      <a:folHlink>
        <a:srgbClr val="B1B5AB"/>
      </a:folHlink>
    </a:clrScheme>
    <a:fontScheme name="Retrospección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ción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BAB94BD4-5D6D-4148-AB57-A4CCF1FD4E0C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1884</TotalTime>
  <Words>360</Words>
  <Application>Microsoft Office PowerPoint</Application>
  <PresentationFormat>Panorámica</PresentationFormat>
  <Paragraphs>111</Paragraphs>
  <Slides>18</Slides>
  <Notes>8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18</vt:i4>
      </vt:variant>
    </vt:vector>
  </HeadingPairs>
  <TitlesOfParts>
    <vt:vector size="26" baseType="lpstr">
      <vt:lpstr>Aptos</vt:lpstr>
      <vt:lpstr>Aptos Display</vt:lpstr>
      <vt:lpstr>Arial</vt:lpstr>
      <vt:lpstr>Calibri</vt:lpstr>
      <vt:lpstr>Calibri Light</vt:lpstr>
      <vt:lpstr>Wingdings</vt:lpstr>
      <vt:lpstr>Tema de Office</vt:lpstr>
      <vt:lpstr>Retrospección</vt:lpstr>
      <vt:lpstr>GESTION PAC 2025 PASO DE MONITORING AL PAGO CASTILLA y LEÓN</vt:lpstr>
      <vt:lpstr>Sistema de Monitorización de Superficies de Castilla y León</vt:lpstr>
      <vt:lpstr>Sistema de Monitorización de Superficies de Castilla y León</vt:lpstr>
      <vt:lpstr>Sistema de Monitorización de Superficies de Castilla y León</vt:lpstr>
      <vt:lpstr>Sistema de Monitorización de Superficies de Castilla y León</vt:lpstr>
      <vt:lpstr>Presentación de PowerPoint</vt:lpstr>
      <vt:lpstr>Sistema de Monitorización de Superficies de Castilla y León</vt:lpstr>
      <vt:lpstr>Presentación de PowerPoint</vt:lpstr>
      <vt:lpstr>Sistema de Monitorización de Superficies de Castilla y León</vt:lpstr>
      <vt:lpstr>Presentación de PowerPoint</vt:lpstr>
      <vt:lpstr>Sistema de Monitorización de Superficies de Castilla y León</vt:lpstr>
      <vt:lpstr>Presentación de PowerPoint</vt:lpstr>
      <vt:lpstr>Sistema de Monitorización de Superficies de Castilla y León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JCyL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GESTION PAC 2025 PASO DE MONITORING AL PAGO CASTILLA y LEÓN</dc:title>
  <dc:creator>Manuel Vicente Fernández Fernández</dc:creator>
  <cp:lastModifiedBy>Alberto Gutierrez García</cp:lastModifiedBy>
  <cp:revision>26</cp:revision>
  <dcterms:created xsi:type="dcterms:W3CDTF">2026-03-12T20:01:54Z</dcterms:created>
  <dcterms:modified xsi:type="dcterms:W3CDTF">2026-03-23T08:42:56Z</dcterms:modified>
</cp:coreProperties>
</file>