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2" r:id="rId2"/>
    <p:sldId id="343" r:id="rId3"/>
    <p:sldId id="340" r:id="rId4"/>
    <p:sldId id="346" r:id="rId5"/>
    <p:sldId id="345" r:id="rId6"/>
    <p:sldId id="341" r:id="rId7"/>
    <p:sldId id="342" r:id="rId8"/>
    <p:sldId id="323" r:id="rId9"/>
    <p:sldId id="324" r:id="rId10"/>
    <p:sldId id="325" r:id="rId11"/>
    <p:sldId id="326" r:id="rId12"/>
    <p:sldId id="327" r:id="rId13"/>
    <p:sldId id="344" r:id="rId14"/>
    <p:sldId id="328" r:id="rId15"/>
    <p:sldId id="329" r:id="rId16"/>
    <p:sldId id="330" r:id="rId17"/>
    <p:sldId id="331" r:id="rId18"/>
    <p:sldId id="332" r:id="rId19"/>
    <p:sldId id="333" r:id="rId20"/>
    <p:sldId id="336" r:id="rId21"/>
    <p:sldId id="334" r:id="rId22"/>
    <p:sldId id="335" r:id="rId23"/>
    <p:sldId id="337" r:id="rId24"/>
    <p:sldId id="339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2E4B-EB8E-40D7-BA72-3AAE2FBE63C5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F24FC-3288-4E56-A182-EF36A508C4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98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02C03-1BB6-4860-B09C-67CB60DF0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0B508E-8AE7-4CE3-857F-B15DFDD4A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D1B1D9-989C-4C15-90CD-D377A593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43B3AC-7C11-4C14-A0FF-9AD87C1C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A158EC-5C57-4BEE-89DD-570764D2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2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68ED3-5B21-4F3E-8F68-9805C42A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161E91-D1C7-47E6-8AC1-9AD326171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3CF5B-C817-4782-B0DB-8104B8C9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AD87F-D2A1-4D22-B54B-4B5295D2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2B59BD-347C-4A22-A75D-E5F0D494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23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A53B7E-22F9-4F1D-8D7F-C7D85B465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C3C11-C22A-4BB3-A3F9-031FDA65F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2A7D-3E8E-4028-A53A-210E94CB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D33285-9A1D-4640-BDE2-A593831C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05392-98B8-4500-8B09-1378DE7D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88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939C0-CBE3-4432-9F6E-4C9A7C29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9D7A8-55BD-48C9-A6A3-11713EFE0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77AAB7-F646-4F53-BC42-579938A4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DB872D-B990-4B47-A795-DDB39DB5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48EEA7-2C08-4C16-9DD7-BEE57407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55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A88F0-4BFB-4A42-BD41-B9BEE4CA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26C429-F236-4B8A-B997-B07D185B8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6D300D-CE91-47C9-A481-850F6030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9D864A-8A8A-409B-95BA-E275F676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E13E8-CB88-43D9-AC55-95540C15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15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2D336-1AEC-46BA-A2EC-5DA86B30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8CC506-1694-4FB4-B1D3-F5800AB17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58ACA-E304-4D69-9889-DA59D692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682668-CA4C-4024-B4C9-1F518442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4C53EC-429D-43ED-B785-E393598B2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6FE264-A361-485C-A602-0C9F943A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71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6D2DE-6ECD-40A2-A4F7-B1489A00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CB0FF5-92DA-475C-9D20-9F93711C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794695-CF40-4975-AA4E-62ECBFB42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18470C-5997-450E-96A6-03573111E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7B2BA5-A792-4C24-B3CF-CCF102AA5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41100B-9F55-446E-9F61-1760A0E0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5C49C9-8952-45E8-8EE4-92FD017C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FD546E-8D57-41BA-A1C4-14C08052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80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D79D4-263F-4FFC-B7C4-374B9F3C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989629-FF21-4B40-95F1-F0690999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CB693D-2651-4CFF-BE34-10F14859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1BF853-F95E-46A6-8ACC-943533BE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36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564C5C-3DCF-4020-8856-E511F945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1F5112-3A3D-4C1F-A88C-4E1D0BE1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A18F28-4D18-44CC-96C1-1F544F0B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34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AA011-5978-4AD4-A994-0D0FA760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B68260-6BD6-4DDB-AD23-8FA0C696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868E72-6424-4FDC-9211-A43E774E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3253E1-6F5D-4FB3-B459-83B730F0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26EBB8-9A1C-49FE-A13B-C4834CBC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CB5FA-9F7A-4146-BB6E-56419A6B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41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A96E7-6AAB-4F6D-A47D-1F93E65D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EB1470-2F34-4ECE-9D77-9534D5910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F075B3-5BDF-4629-B66C-B9A95CCD5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A4325-DE31-4EFB-A3A4-F2002978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03E042-5805-4661-AB10-D57A946F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B08969-F97F-4576-8981-C9208FD2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15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537F4F3-CFB3-45BD-80D4-1500121A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09D109-C6AC-49A7-B258-3901C8F47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097788-4699-42B4-A11A-EFD28641F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90D42-F256-4997-8EFC-DCAE0CAEBAE9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27E82-4396-4866-80C4-A9CF8B18C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38717-9F59-4D15-809A-38EAFCEFF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1D2D-0FA8-42C3-ADE5-D43C79F1E6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89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nafgarda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afgarda@itacyl.e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41B9FF-6D47-424C-8FC1-3D07B79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0212" y="500341"/>
            <a:ext cx="8993213" cy="3755440"/>
          </a:xfrm>
          <a:solidFill>
            <a:schemeClr val="bg1">
              <a:alpha val="62000"/>
            </a:schemeClr>
          </a:solidFill>
        </p:spPr>
        <p:txBody>
          <a:bodyPr anchor="ctr" anchorCtr="0">
            <a:noAutofit/>
          </a:bodyPr>
          <a:lstStyle/>
          <a:p>
            <a:br>
              <a:rPr lang="es-ES" noProof="0" dirty="0"/>
            </a:br>
            <a:r>
              <a:rPr lang="es-ES" noProof="0" dirty="0"/>
              <a:t>MESA DE EXPERIENCIAS</a:t>
            </a:r>
            <a:br>
              <a:rPr lang="es-ES" noProof="0" dirty="0"/>
            </a:br>
            <a:r>
              <a:rPr lang="es-ES" noProof="0" dirty="0"/>
              <a:t>Digitalización: conexión rural</a:t>
            </a:r>
            <a:br>
              <a:rPr lang="es-ES" sz="4400" dirty="0"/>
            </a:br>
            <a:br>
              <a:rPr lang="es-ES" sz="4400" dirty="0"/>
            </a:br>
            <a:br>
              <a:rPr lang="es-ES" sz="3200" dirty="0"/>
            </a:br>
            <a:endParaRPr lang="es-E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" y="5627015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554994" y="4368591"/>
            <a:ext cx="5317413" cy="10156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Miriam M. Fernández Sánchez</a:t>
            </a:r>
          </a:p>
          <a:p>
            <a:pPr algn="ctr"/>
            <a:r>
              <a:rPr lang="es-ES" sz="2000" b="1" dirty="0"/>
              <a:t>Ingeniera Técnica Agrícola</a:t>
            </a:r>
          </a:p>
          <a:p>
            <a:pPr algn="ctr"/>
            <a:r>
              <a:rPr lang="es-ES" sz="2000" dirty="0"/>
              <a:t> </a:t>
            </a:r>
            <a:r>
              <a:rPr lang="es-ES" sz="2000" dirty="0">
                <a:hlinkClick r:id="rId5"/>
              </a:rPr>
              <a:t>fersanmm@itacyl.es</a:t>
            </a:r>
            <a:endParaRPr lang="es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3A8F75-E90D-4ABD-B197-10CC867B4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439" y="5412562"/>
            <a:ext cx="3857625" cy="13906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DD2FEB-F94D-44FA-9C41-2DC2413FE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13" y="2585170"/>
            <a:ext cx="5949373" cy="14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38A526-F342-47A7-BFAD-1C744667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2" y="178130"/>
            <a:ext cx="12008732" cy="65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15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6423C4-BC68-4C94-BED3-F4F8F4FB1A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3" y="1701140"/>
            <a:ext cx="3867465" cy="34557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535B90-A9BD-480F-A46F-CC7726DDF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863" y="1748641"/>
            <a:ext cx="3528274" cy="33607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6152A7-8672-481F-AA30-F7613B22269B}"/>
              </a:ext>
            </a:extLst>
          </p:cNvPr>
          <p:cNvSpPr txBox="1"/>
          <p:nvPr/>
        </p:nvSpPr>
        <p:spPr>
          <a:xfrm>
            <a:off x="700644" y="831272"/>
            <a:ext cx="1591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748A8F-6B7B-4646-94AD-65414F589256}"/>
              </a:ext>
            </a:extLst>
          </p:cNvPr>
          <p:cNvSpPr txBox="1"/>
          <p:nvPr/>
        </p:nvSpPr>
        <p:spPr>
          <a:xfrm>
            <a:off x="4504706" y="847324"/>
            <a:ext cx="1591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1BEEA3-7001-4EA7-B412-C0D70E1FF4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653" y="1630648"/>
            <a:ext cx="3869805" cy="35967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B206EE1-0AF7-406E-AA61-F349F462B09C}"/>
              </a:ext>
            </a:extLst>
          </p:cNvPr>
          <p:cNvSpPr txBox="1"/>
          <p:nvPr/>
        </p:nvSpPr>
        <p:spPr>
          <a:xfrm>
            <a:off x="8154390" y="716696"/>
            <a:ext cx="1591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18593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8F8F0E-82FE-4B1F-97F6-F70EF13DF9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249" y="0"/>
            <a:ext cx="969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CF31A2-0D55-4BCF-8368-F77611161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866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5101FA-5333-41BC-88AF-1B3BA878B907}"/>
              </a:ext>
            </a:extLst>
          </p:cNvPr>
          <p:cNvSpPr txBox="1"/>
          <p:nvPr/>
        </p:nvSpPr>
        <p:spPr>
          <a:xfrm>
            <a:off x="6874587" y="5889461"/>
            <a:ext cx="5317413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Miriam M. Fernández Sánchez</a:t>
            </a:r>
          </a:p>
          <a:p>
            <a:pPr algn="ctr"/>
            <a:r>
              <a:rPr lang="es-ES" sz="2000" dirty="0">
                <a:hlinkClick r:id="rId3"/>
              </a:rPr>
              <a:t>fersanmm@itacyl.es</a:t>
            </a:r>
            <a:endParaRPr lang="es-E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74B004-3A25-4488-AC86-75B51EA3A5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7" y="5114520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3E11CE-B083-4D5F-98A4-7137AD999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2" y="3688459"/>
            <a:ext cx="12075397" cy="9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4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7346E0-E077-493E-B355-3FDFEFA7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0" y="1376362"/>
            <a:ext cx="6038850" cy="41052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F69C42-F4E5-46A2-A00B-59BCD55E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665" y="1376362"/>
            <a:ext cx="2790825" cy="3914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426F8F-E448-4440-8D3D-122715326BF8}"/>
              </a:ext>
            </a:extLst>
          </p:cNvPr>
          <p:cNvSpPr txBox="1"/>
          <p:nvPr/>
        </p:nvSpPr>
        <p:spPr>
          <a:xfrm>
            <a:off x="701510" y="570015"/>
            <a:ext cx="2956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Climatología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B32DDC-BF14-41B9-A11B-76D637A5174A}"/>
              </a:ext>
            </a:extLst>
          </p:cNvPr>
          <p:cNvSpPr txBox="1"/>
          <p:nvPr/>
        </p:nvSpPr>
        <p:spPr>
          <a:xfrm>
            <a:off x="7560499" y="570015"/>
            <a:ext cx="378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Vigor promedio</a:t>
            </a:r>
          </a:p>
        </p:txBody>
      </p:sp>
    </p:spTree>
    <p:extLst>
      <p:ext uri="{BB962C8B-B14F-4D97-AF65-F5344CB8AC3E}">
        <p14:creationId xmlns:p14="http://schemas.microsoft.com/office/powerpoint/2010/main" val="397864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9060EA-4FBA-4092-B02A-0D002E20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350" y="447675"/>
            <a:ext cx="2305050" cy="4543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B43EE8-61C5-4E21-B54C-A51E9019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0" y="447675"/>
            <a:ext cx="2314575" cy="5962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6CF878-E0C7-480E-BF0B-629F8A3359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157" y="447675"/>
            <a:ext cx="6283686" cy="3917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7C951E-9598-4730-A48B-2DB9CC3747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672" y="4583064"/>
            <a:ext cx="6283686" cy="20879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005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98E820-035E-40D3-A624-BDD0CD4D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357187"/>
            <a:ext cx="112585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9038AF-35A4-40B5-B8FE-335AA889B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9" y="538162"/>
            <a:ext cx="11906250" cy="59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2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BC297A-1D9A-45A9-BAE1-41DF7DC1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64" y="1065239"/>
            <a:ext cx="9407471" cy="54953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4A7D2DA-7496-41E3-B6EB-35E0FF3F4E40}"/>
              </a:ext>
            </a:extLst>
          </p:cNvPr>
          <p:cNvSpPr txBox="1"/>
          <p:nvPr/>
        </p:nvSpPr>
        <p:spPr>
          <a:xfrm>
            <a:off x="464949" y="297437"/>
            <a:ext cx="1091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Propuesta automática de fertilizante. Primera aplicación.</a:t>
            </a:r>
          </a:p>
        </p:txBody>
      </p:sp>
    </p:spTree>
    <p:extLst>
      <p:ext uri="{BB962C8B-B14F-4D97-AF65-F5344CB8AC3E}">
        <p14:creationId xmlns:p14="http://schemas.microsoft.com/office/powerpoint/2010/main" val="239861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6E249A-EB86-4029-91CD-6966C938A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7662"/>
            <a:ext cx="68008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34C956-2482-49F6-868A-593161C7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3" y="0"/>
            <a:ext cx="9156193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C6FFB68-2BFE-477E-81F5-67B1AB228202}"/>
              </a:ext>
            </a:extLst>
          </p:cNvPr>
          <p:cNvSpPr/>
          <p:nvPr/>
        </p:nvSpPr>
        <p:spPr>
          <a:xfrm>
            <a:off x="1379622" y="3118338"/>
            <a:ext cx="2935704" cy="278515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8FFE534-7DD7-48BC-9A05-245CB4DEE2D6}"/>
              </a:ext>
            </a:extLst>
          </p:cNvPr>
          <p:cNvSpPr/>
          <p:nvPr/>
        </p:nvSpPr>
        <p:spPr>
          <a:xfrm>
            <a:off x="3360822" y="4724400"/>
            <a:ext cx="2935704" cy="278515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31175FE-161F-4789-ABC8-5280F9D3B225}"/>
              </a:ext>
            </a:extLst>
          </p:cNvPr>
          <p:cNvSpPr/>
          <p:nvPr/>
        </p:nvSpPr>
        <p:spPr>
          <a:xfrm>
            <a:off x="7738392" y="3118338"/>
            <a:ext cx="2935704" cy="278515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A7B013E-F25E-4F36-823B-FB918610EAE0}"/>
              </a:ext>
            </a:extLst>
          </p:cNvPr>
          <p:cNvSpPr/>
          <p:nvPr/>
        </p:nvSpPr>
        <p:spPr>
          <a:xfrm rot="17644783">
            <a:off x="2356796" y="2019818"/>
            <a:ext cx="2445865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2DF4CB54-3F1A-4C74-A3E8-5AB7F70DA179}"/>
              </a:ext>
            </a:extLst>
          </p:cNvPr>
          <p:cNvSpPr/>
          <p:nvPr/>
        </p:nvSpPr>
        <p:spPr>
          <a:xfrm rot="15977750">
            <a:off x="3467274" y="2946422"/>
            <a:ext cx="3052247" cy="36501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34385727-E070-4D02-87C2-63AB2292F4E7}"/>
              </a:ext>
            </a:extLst>
          </p:cNvPr>
          <p:cNvSpPr/>
          <p:nvPr/>
        </p:nvSpPr>
        <p:spPr>
          <a:xfrm rot="13681576">
            <a:off x="5199425" y="2281964"/>
            <a:ext cx="3411763" cy="33055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6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5A5EEA-EA71-47EB-BF9E-A85827B8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780243"/>
            <a:ext cx="6838950" cy="5886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63DA0C-6A4F-4DF0-82B5-593372BCD1F4}"/>
              </a:ext>
            </a:extLst>
          </p:cNvPr>
          <p:cNvSpPr txBox="1"/>
          <p:nvPr/>
        </p:nvSpPr>
        <p:spPr>
          <a:xfrm>
            <a:off x="464949" y="191307"/>
            <a:ext cx="1091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Segunda aplicación.</a:t>
            </a:r>
          </a:p>
        </p:txBody>
      </p:sp>
    </p:spTree>
    <p:extLst>
      <p:ext uri="{BB962C8B-B14F-4D97-AF65-F5344CB8AC3E}">
        <p14:creationId xmlns:p14="http://schemas.microsoft.com/office/powerpoint/2010/main" val="1671719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FEAEC9-4794-49BB-B08C-64BF5D98B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661987"/>
            <a:ext cx="107918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481822-6BCF-4AA9-8259-DBA76B588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6" y="666427"/>
            <a:ext cx="9819327" cy="55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5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C78B46-6F72-4906-BA48-019A3533AB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60" y="0"/>
            <a:ext cx="946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7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830303-AF6C-49D8-A55D-676ED4E67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989" y="0"/>
            <a:ext cx="683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67552E-FB60-43B0-B265-E60AC102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47" y="0"/>
            <a:ext cx="6758506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5377E9-2A32-4BF1-9B69-887E52B9AE38}"/>
              </a:ext>
            </a:extLst>
          </p:cNvPr>
          <p:cNvSpPr txBox="1"/>
          <p:nvPr/>
        </p:nvSpPr>
        <p:spPr>
          <a:xfrm rot="19262792">
            <a:off x="360218" y="2780146"/>
            <a:ext cx="434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FFC000"/>
                </a:solidFill>
              </a:rPr>
              <a:t>PORTAL WEB </a:t>
            </a:r>
            <a:r>
              <a:rPr lang="es-ES" sz="4000" dirty="0" err="1">
                <a:solidFill>
                  <a:srgbClr val="FFC000"/>
                </a:solidFill>
              </a:rPr>
              <a:t>ITACyL</a:t>
            </a:r>
            <a:endParaRPr lang="es-E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9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4E1575-B8D3-4A8B-9995-25236799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24" y="0"/>
            <a:ext cx="864232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596639-70CB-4020-85EE-698B9DEF399A}"/>
              </a:ext>
            </a:extLst>
          </p:cNvPr>
          <p:cNvSpPr txBox="1"/>
          <p:nvPr/>
        </p:nvSpPr>
        <p:spPr>
          <a:xfrm rot="19262792">
            <a:off x="-332509" y="2934190"/>
            <a:ext cx="4341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FFC000"/>
                </a:solidFill>
              </a:rPr>
              <a:t>PORTAL SUELOS CASTILLA Y LEÓN</a:t>
            </a:r>
          </a:p>
        </p:txBody>
      </p:sp>
    </p:spTree>
    <p:extLst>
      <p:ext uri="{BB962C8B-B14F-4D97-AF65-F5344CB8AC3E}">
        <p14:creationId xmlns:p14="http://schemas.microsoft.com/office/powerpoint/2010/main" val="219037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1427C8-3813-47BF-94ED-0AE9897B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478" y="0"/>
            <a:ext cx="535577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5C2C4F-4247-4B19-89B5-37E177A0DE19}"/>
              </a:ext>
            </a:extLst>
          </p:cNvPr>
          <p:cNvSpPr txBox="1"/>
          <p:nvPr/>
        </p:nvSpPr>
        <p:spPr>
          <a:xfrm rot="19262792">
            <a:off x="360218" y="2472370"/>
            <a:ext cx="4341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FFC000"/>
                </a:solidFill>
              </a:rPr>
              <a:t>PORTAL SUELOS ESPAÑA</a:t>
            </a:r>
          </a:p>
        </p:txBody>
      </p:sp>
    </p:spTree>
    <p:extLst>
      <p:ext uri="{BB962C8B-B14F-4D97-AF65-F5344CB8AC3E}">
        <p14:creationId xmlns:p14="http://schemas.microsoft.com/office/powerpoint/2010/main" val="2864060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3BF05A-6EAD-4958-B4D8-C92C6F9F1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32" b="20036"/>
          <a:stretch/>
        </p:blipFill>
        <p:spPr>
          <a:xfrm>
            <a:off x="3682725" y="2615234"/>
            <a:ext cx="8506008" cy="43074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19FA53-2C0D-4098-B081-264F442CF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97095" cy="39741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BC8DDA-720B-4A68-9D20-50766CB9F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48"/>
          <a:stretch/>
        </p:blipFill>
        <p:spPr>
          <a:xfrm>
            <a:off x="5284912" y="0"/>
            <a:ext cx="6903821" cy="39741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245C14-191F-4A5E-91E0-625FEFCD48B9}"/>
              </a:ext>
            </a:extLst>
          </p:cNvPr>
          <p:cNvSpPr txBox="1"/>
          <p:nvPr/>
        </p:nvSpPr>
        <p:spPr>
          <a:xfrm>
            <a:off x="9627766" y="290651"/>
            <a:ext cx="256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Diciembre de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C3C069-D750-4B15-A23D-5F385E3A59B1}"/>
              </a:ext>
            </a:extLst>
          </p:cNvPr>
          <p:cNvSpPr txBox="1"/>
          <p:nvPr/>
        </p:nvSpPr>
        <p:spPr>
          <a:xfrm>
            <a:off x="2723945" y="3429000"/>
            <a:ext cx="256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Diciembre de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0A23FA-9D48-4152-8D5B-9C6743ECAF03}"/>
              </a:ext>
            </a:extLst>
          </p:cNvPr>
          <p:cNvSpPr txBox="1"/>
          <p:nvPr/>
        </p:nvSpPr>
        <p:spPr>
          <a:xfrm>
            <a:off x="3780332" y="6396335"/>
            <a:ext cx="256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Mayo de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877CDE-D2D3-41DE-8E1F-BAF030319F97}"/>
              </a:ext>
            </a:extLst>
          </p:cNvPr>
          <p:cNvSpPr txBox="1"/>
          <p:nvPr/>
        </p:nvSpPr>
        <p:spPr>
          <a:xfrm rot="19262792">
            <a:off x="317679" y="5176235"/>
            <a:ext cx="33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070C0"/>
                </a:solidFill>
              </a:rPr>
              <a:t>NUEVAS IDEAS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1EF227-4AC3-471C-A5FB-7EFB5F60A5FE}"/>
              </a:ext>
            </a:extLst>
          </p:cNvPr>
          <p:cNvSpPr txBox="1"/>
          <p:nvPr/>
        </p:nvSpPr>
        <p:spPr>
          <a:xfrm rot="19262792">
            <a:off x="-149736" y="4544780"/>
            <a:ext cx="33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FFC000"/>
                </a:solidFill>
              </a:rPr>
              <a:t>DIVULGACIÓN</a:t>
            </a:r>
          </a:p>
        </p:txBody>
      </p:sp>
    </p:spTree>
    <p:extLst>
      <p:ext uri="{BB962C8B-B14F-4D97-AF65-F5344CB8AC3E}">
        <p14:creationId xmlns:p14="http://schemas.microsoft.com/office/powerpoint/2010/main" val="76797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6E989D-413E-4C12-BC21-24C86BDF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F197F3-6AAA-455B-BF60-7C9BC3F5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27" b="21347"/>
          <a:stretch/>
        </p:blipFill>
        <p:spPr>
          <a:xfrm>
            <a:off x="0" y="0"/>
            <a:ext cx="3862294" cy="314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7D4E12-A908-4323-80AF-7166538B0D65}"/>
              </a:ext>
            </a:extLst>
          </p:cNvPr>
          <p:cNvSpPr txBox="1"/>
          <p:nvPr/>
        </p:nvSpPr>
        <p:spPr>
          <a:xfrm rot="19262792">
            <a:off x="394130" y="4360908"/>
            <a:ext cx="220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rgbClr val="FFC000"/>
                </a:solidFill>
              </a:rPr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105512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593E1F-4685-4108-8AF2-A460707B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647700"/>
            <a:ext cx="11096625" cy="6210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B06813-A377-432F-9223-14081199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" y="0"/>
            <a:ext cx="10142517" cy="883165"/>
          </a:xfrm>
        </p:spPr>
        <p:txBody>
          <a:bodyPr/>
          <a:lstStyle/>
          <a:p>
            <a:r>
              <a:rPr lang="es-ES" dirty="0"/>
              <a:t>https://www.sativum.es/</a:t>
            </a:r>
          </a:p>
        </p:txBody>
      </p:sp>
    </p:spTree>
    <p:extLst>
      <p:ext uri="{BB962C8B-B14F-4D97-AF65-F5344CB8AC3E}">
        <p14:creationId xmlns:p14="http://schemas.microsoft.com/office/powerpoint/2010/main" val="211900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A47BE7-E714-4674-9843-3997DCC7F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71" y="0"/>
            <a:ext cx="10291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8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86</Words>
  <Application>Microsoft Office PowerPoint</Application>
  <PresentationFormat>Panorámica</PresentationFormat>
  <Paragraphs>24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 MESA DE EXPERIENCIAS Digitalización: conexión rural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https://www.sativum.es/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NORMATIVA Nutrición vegetal sostenible  JORNADA DE AGRICULTURA DE PRECISIÓN</dc:title>
  <dc:creator>Miriam Mercedes Fernández Sánchez</dc:creator>
  <cp:lastModifiedBy>Miriam Mercedes Fernández Sánchez</cp:lastModifiedBy>
  <cp:revision>46</cp:revision>
  <dcterms:created xsi:type="dcterms:W3CDTF">2025-12-10T10:58:41Z</dcterms:created>
  <dcterms:modified xsi:type="dcterms:W3CDTF">2026-02-07T11:02:34Z</dcterms:modified>
</cp:coreProperties>
</file>