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25" r:id="rId4"/>
  </p:sldMasterIdLst>
  <p:notesMasterIdLst>
    <p:notesMasterId r:id="rId18"/>
  </p:notesMasterIdLst>
  <p:sldIdLst>
    <p:sldId id="735" r:id="rId5"/>
    <p:sldId id="704" r:id="rId6"/>
    <p:sldId id="790" r:id="rId7"/>
    <p:sldId id="720" r:id="rId8"/>
    <p:sldId id="337" r:id="rId9"/>
    <p:sldId id="324" r:id="rId10"/>
    <p:sldId id="733" r:id="rId11"/>
    <p:sldId id="792" r:id="rId12"/>
    <p:sldId id="732" r:id="rId13"/>
    <p:sldId id="781" r:id="rId14"/>
    <p:sldId id="268" r:id="rId15"/>
    <p:sldId id="793" r:id="rId16"/>
    <p:sldId id="789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8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87719" autoAdjust="0"/>
  </p:normalViewPr>
  <p:slideViewPr>
    <p:cSldViewPr snapToGrid="0">
      <p:cViewPr varScale="1">
        <p:scale>
          <a:sx n="100" d="100"/>
          <a:sy n="100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1FF10-DC21-4614-B650-78AEDD5D605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9CDE-3E09-44D0-8C37-A215393D66A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40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1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A33FC-4421-47DC-8925-86B368FD5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Así</a:t>
            </a:r>
            <a:r>
              <a:rPr lang="en-GB" dirty="0"/>
              <a:t> </a:t>
            </a:r>
            <a:r>
              <a:rPr lang="en-GB" dirty="0" err="1"/>
              <a:t>pues</a:t>
            </a:r>
            <a:r>
              <a:rPr lang="en-GB" dirty="0"/>
              <a:t> </a:t>
            </a:r>
            <a:r>
              <a:rPr lang="en-GB" dirty="0" err="1"/>
              <a:t>nació</a:t>
            </a:r>
            <a:r>
              <a:rPr lang="en-GB" dirty="0"/>
              <a:t> SATIVUM. Una </a:t>
            </a:r>
            <a:r>
              <a:rPr lang="en-GB" dirty="0" err="1"/>
              <a:t>aplicación</a:t>
            </a:r>
            <a:r>
              <a:rPr lang="en-GB" dirty="0"/>
              <a:t> web </a:t>
            </a:r>
            <a:r>
              <a:rPr lang="en-GB" dirty="0" err="1"/>
              <a:t>en</a:t>
            </a:r>
            <a:r>
              <a:rPr lang="en-GB" dirty="0"/>
              <a:t> la que el </a:t>
            </a:r>
            <a:r>
              <a:rPr lang="en-GB" dirty="0" err="1"/>
              <a:t>usuario</a:t>
            </a:r>
            <a:r>
              <a:rPr lang="en-GB" dirty="0"/>
              <a:t> </a:t>
            </a:r>
            <a:r>
              <a:rPr lang="en-GB" dirty="0" err="1"/>
              <a:t>tiene</a:t>
            </a:r>
            <a:r>
              <a:rPr lang="en-GB" dirty="0"/>
              <a:t> que acceder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esta</a:t>
            </a:r>
            <a:r>
              <a:rPr lang="en-GB" dirty="0"/>
              <a:t> web y </a:t>
            </a:r>
            <a:r>
              <a:rPr lang="en-GB" dirty="0" err="1"/>
              <a:t>despreocuparse</a:t>
            </a:r>
            <a:r>
              <a:rPr lang="en-GB" dirty="0"/>
              <a:t> por </a:t>
            </a:r>
            <a:r>
              <a:rPr lang="en-GB" dirty="0" err="1"/>
              <a:t>actualizar</a:t>
            </a:r>
            <a:r>
              <a:rPr lang="en-GB" dirty="0"/>
              <a:t> la </a:t>
            </a:r>
            <a:r>
              <a:rPr lang="en-GB" dirty="0" err="1"/>
              <a:t>última</a:t>
            </a:r>
            <a:r>
              <a:rPr lang="en-GB" dirty="0"/>
              <a:t> </a:t>
            </a:r>
            <a:r>
              <a:rPr lang="en-GB" dirty="0" err="1"/>
              <a:t>versión</a:t>
            </a:r>
            <a:r>
              <a:rPr lang="en-GB" dirty="0"/>
              <a:t> </a:t>
            </a:r>
            <a:r>
              <a:rPr lang="en-GB" dirty="0" err="1"/>
              <a:t>desarrollada</a:t>
            </a:r>
            <a:r>
              <a:rPr lang="en-GB" dirty="0"/>
              <a:t>  por el ITACYL. Por lo tanto no se </a:t>
            </a:r>
            <a:r>
              <a:rPr lang="en-GB" dirty="0" err="1"/>
              <a:t>encuentra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nuingun</a:t>
            </a:r>
            <a:r>
              <a:rPr lang="en-GB" dirty="0"/>
              <a:t> </a:t>
            </a:r>
            <a:r>
              <a:rPr lang="en-GB" dirty="0" err="1"/>
              <a:t>servidor</a:t>
            </a:r>
            <a:r>
              <a:rPr lang="en-GB" dirty="0"/>
              <a:t> de </a:t>
            </a:r>
            <a:r>
              <a:rPr lang="en-GB" dirty="0" err="1"/>
              <a:t>aplicaciones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Google Store o Play Store, </a:t>
            </a:r>
            <a:r>
              <a:rPr lang="en-GB" dirty="0" err="1"/>
              <a:t>ya</a:t>
            </a:r>
            <a:r>
              <a:rPr lang="en-GB" dirty="0"/>
              <a:t> que po el </a:t>
            </a:r>
            <a:r>
              <a:rPr lang="en-GB" dirty="0" err="1"/>
              <a:t>constante</a:t>
            </a:r>
            <a:r>
              <a:rPr lang="en-GB" dirty="0"/>
              <a:t> </a:t>
            </a:r>
            <a:r>
              <a:rPr lang="en-GB" dirty="0" err="1"/>
              <a:t>desarrollo</a:t>
            </a:r>
            <a:r>
              <a:rPr lang="en-GB" dirty="0"/>
              <a:t> y </a:t>
            </a:r>
            <a:r>
              <a:rPr lang="en-GB" dirty="0" err="1"/>
              <a:t>mejora</a:t>
            </a:r>
            <a:r>
              <a:rPr lang="en-GB" dirty="0"/>
              <a:t> de la </a:t>
            </a:r>
            <a:r>
              <a:rPr lang="en-GB" dirty="0" err="1"/>
              <a:t>herramienta</a:t>
            </a:r>
            <a:r>
              <a:rPr lang="en-GB" dirty="0"/>
              <a:t> </a:t>
            </a:r>
            <a:r>
              <a:rPr lang="en-GB" dirty="0" err="1"/>
              <a:t>habría</a:t>
            </a:r>
            <a:r>
              <a:rPr lang="en-GB" dirty="0"/>
              <a:t> que actualizer la version </a:t>
            </a:r>
            <a:r>
              <a:rPr lang="en-GB" dirty="0" err="1"/>
              <a:t>cada</a:t>
            </a:r>
            <a:r>
              <a:rPr lang="en-GB" dirty="0"/>
              <a:t> dos por </a:t>
            </a:r>
            <a:r>
              <a:rPr lang="en-GB" dirty="0" err="1"/>
              <a:t>tres</a:t>
            </a:r>
            <a:r>
              <a:rPr lang="en-GB" dirty="0"/>
              <a:t>. De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manera</a:t>
            </a:r>
            <a:r>
              <a:rPr lang="en-GB" dirty="0"/>
              <a:t> el </a:t>
            </a:r>
            <a:r>
              <a:rPr lang="en-GB" dirty="0" err="1"/>
              <a:t>usuario</a:t>
            </a:r>
            <a:r>
              <a:rPr lang="en-GB" dirty="0"/>
              <a:t> accede </a:t>
            </a:r>
            <a:r>
              <a:rPr lang="en-GB" dirty="0" err="1"/>
              <a:t>siempre</a:t>
            </a:r>
            <a:r>
              <a:rPr lang="en-GB" dirty="0"/>
              <a:t> a la ultima version </a:t>
            </a:r>
            <a:r>
              <a:rPr lang="en-GB" dirty="0" err="1"/>
              <a:t>mejorada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Destacar</a:t>
            </a:r>
            <a:r>
              <a:rPr lang="en-GB" dirty="0"/>
              <a:t> de la web de Sativum,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minitutoriales</a:t>
            </a:r>
            <a:r>
              <a:rPr lang="en-GB" dirty="0"/>
              <a:t>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preguntas</a:t>
            </a:r>
            <a:r>
              <a:rPr lang="en-GB" dirty="0"/>
              <a:t> </a:t>
            </a:r>
            <a:r>
              <a:rPr lang="en-GB" dirty="0" err="1"/>
              <a:t>frecuentes</a:t>
            </a:r>
            <a:r>
              <a:rPr lang="en-GB" dirty="0"/>
              <a:t> y </a:t>
            </a:r>
            <a:r>
              <a:rPr lang="en-GB" dirty="0" err="1"/>
              <a:t>contacto</a:t>
            </a:r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81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C9CDE-3E09-44D0-8C37-A215393D66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103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Así</a:t>
            </a:r>
            <a:r>
              <a:rPr lang="en-GB" dirty="0"/>
              <a:t> </a:t>
            </a:r>
            <a:r>
              <a:rPr lang="en-GB" dirty="0" err="1"/>
              <a:t>pues</a:t>
            </a:r>
            <a:r>
              <a:rPr lang="en-GB" dirty="0"/>
              <a:t> </a:t>
            </a:r>
            <a:r>
              <a:rPr lang="en-GB" dirty="0" err="1"/>
              <a:t>nació</a:t>
            </a:r>
            <a:r>
              <a:rPr lang="en-GB" dirty="0"/>
              <a:t> SATIVUM. Una </a:t>
            </a:r>
            <a:r>
              <a:rPr lang="en-GB" dirty="0" err="1"/>
              <a:t>aplicación</a:t>
            </a:r>
            <a:r>
              <a:rPr lang="en-GB" dirty="0"/>
              <a:t> web </a:t>
            </a:r>
            <a:r>
              <a:rPr lang="en-GB" dirty="0" err="1"/>
              <a:t>en</a:t>
            </a:r>
            <a:r>
              <a:rPr lang="en-GB" dirty="0"/>
              <a:t> la que el </a:t>
            </a:r>
            <a:r>
              <a:rPr lang="en-GB" dirty="0" err="1"/>
              <a:t>usuario</a:t>
            </a:r>
            <a:r>
              <a:rPr lang="en-GB" dirty="0"/>
              <a:t> </a:t>
            </a:r>
            <a:r>
              <a:rPr lang="en-GB" dirty="0" err="1"/>
              <a:t>tiene</a:t>
            </a:r>
            <a:r>
              <a:rPr lang="en-GB" dirty="0"/>
              <a:t> que acceder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esta</a:t>
            </a:r>
            <a:r>
              <a:rPr lang="en-GB" dirty="0"/>
              <a:t> web y </a:t>
            </a:r>
            <a:r>
              <a:rPr lang="en-GB" dirty="0" err="1"/>
              <a:t>despreocuparse</a:t>
            </a:r>
            <a:r>
              <a:rPr lang="en-GB" dirty="0"/>
              <a:t> por </a:t>
            </a:r>
            <a:r>
              <a:rPr lang="en-GB" dirty="0" err="1"/>
              <a:t>actualizar</a:t>
            </a:r>
            <a:r>
              <a:rPr lang="en-GB" dirty="0"/>
              <a:t> la </a:t>
            </a:r>
            <a:r>
              <a:rPr lang="en-GB" dirty="0" err="1"/>
              <a:t>última</a:t>
            </a:r>
            <a:r>
              <a:rPr lang="en-GB" dirty="0"/>
              <a:t> </a:t>
            </a:r>
            <a:r>
              <a:rPr lang="en-GB" dirty="0" err="1"/>
              <a:t>versión</a:t>
            </a:r>
            <a:r>
              <a:rPr lang="en-GB" dirty="0"/>
              <a:t> </a:t>
            </a:r>
            <a:r>
              <a:rPr lang="en-GB" dirty="0" err="1"/>
              <a:t>desarrollada</a:t>
            </a:r>
            <a:r>
              <a:rPr lang="en-GB" dirty="0"/>
              <a:t>  por el ITACYL. Por lo tanto no se </a:t>
            </a:r>
            <a:r>
              <a:rPr lang="en-GB" dirty="0" err="1"/>
              <a:t>encuentra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nuingun</a:t>
            </a:r>
            <a:r>
              <a:rPr lang="en-GB" dirty="0"/>
              <a:t> </a:t>
            </a:r>
            <a:r>
              <a:rPr lang="en-GB" dirty="0" err="1"/>
              <a:t>servidor</a:t>
            </a:r>
            <a:r>
              <a:rPr lang="en-GB" dirty="0"/>
              <a:t> de </a:t>
            </a:r>
            <a:r>
              <a:rPr lang="en-GB" dirty="0" err="1"/>
              <a:t>aplicaciones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Google Store o Play Store, </a:t>
            </a:r>
            <a:r>
              <a:rPr lang="en-GB" dirty="0" err="1"/>
              <a:t>ya</a:t>
            </a:r>
            <a:r>
              <a:rPr lang="en-GB" dirty="0"/>
              <a:t> que po el </a:t>
            </a:r>
            <a:r>
              <a:rPr lang="en-GB" dirty="0" err="1"/>
              <a:t>constante</a:t>
            </a:r>
            <a:r>
              <a:rPr lang="en-GB" dirty="0"/>
              <a:t> </a:t>
            </a:r>
            <a:r>
              <a:rPr lang="en-GB" dirty="0" err="1"/>
              <a:t>desarrollo</a:t>
            </a:r>
            <a:r>
              <a:rPr lang="en-GB" dirty="0"/>
              <a:t> y </a:t>
            </a:r>
            <a:r>
              <a:rPr lang="en-GB" dirty="0" err="1"/>
              <a:t>mejora</a:t>
            </a:r>
            <a:r>
              <a:rPr lang="en-GB" dirty="0"/>
              <a:t> de la </a:t>
            </a:r>
            <a:r>
              <a:rPr lang="en-GB" dirty="0" err="1"/>
              <a:t>herramienta</a:t>
            </a:r>
            <a:r>
              <a:rPr lang="en-GB" dirty="0"/>
              <a:t> </a:t>
            </a:r>
            <a:r>
              <a:rPr lang="en-GB" dirty="0" err="1"/>
              <a:t>habría</a:t>
            </a:r>
            <a:r>
              <a:rPr lang="en-GB" dirty="0"/>
              <a:t> que actualizer la version </a:t>
            </a:r>
            <a:r>
              <a:rPr lang="en-GB" dirty="0" err="1"/>
              <a:t>cada</a:t>
            </a:r>
            <a:r>
              <a:rPr lang="en-GB" dirty="0"/>
              <a:t> dos por </a:t>
            </a:r>
            <a:r>
              <a:rPr lang="en-GB" dirty="0" err="1"/>
              <a:t>tres</a:t>
            </a:r>
            <a:r>
              <a:rPr lang="en-GB" dirty="0"/>
              <a:t>. De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manera</a:t>
            </a:r>
            <a:r>
              <a:rPr lang="en-GB" dirty="0"/>
              <a:t> el </a:t>
            </a:r>
            <a:r>
              <a:rPr lang="en-GB" dirty="0" err="1"/>
              <a:t>usuario</a:t>
            </a:r>
            <a:r>
              <a:rPr lang="en-GB" dirty="0"/>
              <a:t> accede </a:t>
            </a:r>
            <a:r>
              <a:rPr lang="en-GB" dirty="0" err="1"/>
              <a:t>siempre</a:t>
            </a:r>
            <a:r>
              <a:rPr lang="en-GB" dirty="0"/>
              <a:t> a la ultima version </a:t>
            </a:r>
            <a:r>
              <a:rPr lang="en-GB" dirty="0" err="1"/>
              <a:t>mejorada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Destacar</a:t>
            </a:r>
            <a:r>
              <a:rPr lang="en-GB" dirty="0"/>
              <a:t> de la web de Sativum,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minitutoriales</a:t>
            </a:r>
            <a:r>
              <a:rPr lang="en-GB" dirty="0"/>
              <a:t>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preguntas</a:t>
            </a:r>
            <a:r>
              <a:rPr lang="en-GB" dirty="0"/>
              <a:t> </a:t>
            </a:r>
            <a:r>
              <a:rPr lang="en-GB" dirty="0" err="1"/>
              <a:t>frecuentes</a:t>
            </a:r>
            <a:r>
              <a:rPr lang="en-GB" dirty="0"/>
              <a:t> y </a:t>
            </a:r>
            <a:r>
              <a:rPr lang="en-GB" dirty="0" err="1"/>
              <a:t>contacto</a:t>
            </a:r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24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jpeg"/><Relationship Id="rId11" Type="http://schemas.openxmlformats.org/officeDocument/2006/relationships/image" Target="../media/image10.svg"/><Relationship Id="rId5" Type="http://schemas.openxmlformats.org/officeDocument/2006/relationships/image" Target="../media/image4.jpe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3.jpeg"/><Relationship Id="rId4" Type="http://schemas.openxmlformats.org/officeDocument/2006/relationships/image" Target="../media/image18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svg"/><Relationship Id="rId7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0.svg"/><Relationship Id="rId7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8.svg"/><Relationship Id="rId10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3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0.png"/><Relationship Id="rId1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4.jpe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38.jpeg"/><Relationship Id="rId5" Type="http://schemas.openxmlformats.org/officeDocument/2006/relationships/image" Target="../media/image18.sv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17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B9078-546B-4FA5-B4F3-03CBCCCC5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2B26E9-9618-4A11-A81C-E865697DC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0B3014-6BDA-49B0-A2BA-D8CBE359C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C427FB-ADC7-4505-B81A-975DEEA8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173778-6E09-475C-B275-4D85F8E5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56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E2D3B-F8C4-4F44-8A46-46AC3645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BD017E-E5CF-4B09-B606-2857E7C1E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A80643-B090-4E88-AFE2-A83E17896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7EAACF-BF5F-4FC5-A08C-55E1EDC19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9EBE33-D77C-497F-957D-5231DA25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17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92F861-F5B9-4193-9657-EBE666A2E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F93460-F8EC-4E95-BC76-3556306A5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BBD5D0-1C51-4A6A-B7D7-03E194F6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7A13B-C750-4BDF-896F-7F8CE150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73CDD4-9DA4-4CC7-929D-B5E0603A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638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215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20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602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753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76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3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7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6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BF7AC-EFD9-4CC2-A62E-2B5EF2D2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4773E6-8BA7-4583-B749-6952BF56B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CEAF0C-88F7-4FB9-AA98-774A4F7E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85C421-52C7-425D-B79D-77FF9AFD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8BD30A-FD90-4AA2-9574-F67B2F21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415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068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2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99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47E7E-FCC8-4A44-B0B9-4800DF7EB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43A05E-259C-4B41-A9A2-2E49E4765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3F3C07-BE8D-4795-9271-FEE882D55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FD4A14-8A14-4C11-8CE0-1AEA7051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AFA048-7BE4-41B3-BA9B-BE7E0A48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1931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068F-4874-4AE9-B745-77A46FF4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171EE5-CF46-4609-B846-109BA9081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6CAE30-E859-4DF1-B635-4743B4791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E01FC7-8387-4791-8909-FE41D5A72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099C41-0400-42D2-839B-5BB92B7A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62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B97A9-E109-4184-BEC5-E7E5AAE0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035438-A040-443B-A2D7-AABAB9D7C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CBAF2B-2991-4B46-89AC-559E5E64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70C31-15E5-4253-94C5-720AD02B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01A6AF-4A80-4085-AFC3-FC1EA5AE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1611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AD21A-66C4-486B-9C69-A9D5AC8A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7B0530-F4B8-45C8-B5AF-E0D5815B0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14C09A-B2FD-40F2-8969-188A3D2AE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786F66-96E7-4E61-9826-7B42C585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131AC9-B5D1-47BE-84DC-F5175A0A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862C91-BDC7-4854-BF40-F318FB9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225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B498D-C5A2-4B93-A042-9E599629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5237C8-8E59-4E51-81E7-77CE29A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193B9B-F850-412C-8D93-D7300577B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C7C81B-82C4-4397-A354-1844A1998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64EAA70-B073-4E21-9B42-32A73EA7C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BBDB3F-B74B-4F1E-8E48-5B53FD74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28CC79-0639-484B-95F8-0087253E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31820A8-2C81-47A2-90C8-2B238936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78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49D61-9ED6-4F56-9A13-3F41B81D4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E218078-8E05-4C12-B78F-4DB5D6D8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B6EF7DE-59C1-4A93-8928-B569EC35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7827DF-9EB6-4BC4-8B7B-267E0A9E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363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6FE177-AC25-4A47-BD98-C3450A0F8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74FA1F-2929-4BDA-B529-267C9A539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64BAFE-6DA3-4A6D-97AA-A07F1262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02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A62EB2-B598-4BD3-8615-DAE43476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3F9FA3-1928-4963-A686-C85C8C655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797A08-477B-42E4-B559-1BC05B15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6196DC-7A1F-429F-9D62-824EA9D7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8EE610-5FD1-439D-8311-3FE9691B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404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84BEE-0921-49C4-BC96-0E11979D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91A371-21D2-4FA3-A985-6B3D5DFA0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BEEFDC-B6DC-4734-A907-1E1609E6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BEB086-AC21-4131-BC47-D86FECCEB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6E6852-FA09-4DA5-80F1-442A530A5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7D216B-B6FF-4348-A0A6-FAEAB2A1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145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FE78B-4188-4C78-8E0D-02A6FED4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9274F8-75CC-4953-A7EC-E7CE13A0D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1246C3-6795-4950-BC1D-1DB2BD471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2159C9-5A4B-4744-87AA-06424C8D5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25163E-A80D-43F8-9328-39AD5C91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45BFE7-4364-4BB1-8F43-791FC435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739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64B04-35A2-4A4C-85DA-5F97CDB3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5F98AA-24D5-4063-8A56-D3A289CFC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C29208-4BD5-4109-A826-55A434B5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D1F32D-36D2-438A-8928-7FD48030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284991-69C4-4F64-BF91-3DF11E906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680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A31A28-CC9E-4A9B-9C44-D085AB2C4E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5C2FD7-49EC-4CF4-8FAD-DCCE9E3EA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878F17-DB60-4F49-9476-57DF9144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F7E52A-069B-4416-A71F-E0A48A28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4B8BEF-6A48-41AC-8810-2B68CD63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25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2">
            <a:extLst>
              <a:ext uri="{FF2B5EF4-FFF2-40B4-BE49-F238E27FC236}">
                <a16:creationId xmlns:a16="http://schemas.microsoft.com/office/drawing/2014/main" id="{B47CB258-F940-8B90-D836-2AEFECAC2426}"/>
              </a:ext>
            </a:extLst>
          </p:cNvPr>
          <p:cNvGrpSpPr/>
          <p:nvPr userDrawn="1"/>
        </p:nvGrpSpPr>
        <p:grpSpPr>
          <a:xfrm rot="5400000">
            <a:off x="10233223" y="4899225"/>
            <a:ext cx="1649024" cy="2268529"/>
            <a:chOff x="0" y="0"/>
            <a:chExt cx="761065" cy="1427868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FAD21296-E9D4-327C-0EEE-1C5139F7C99C}"/>
                </a:ext>
              </a:extLst>
            </p:cNvPr>
            <p:cNvSpPr/>
            <p:nvPr/>
          </p:nvSpPr>
          <p:spPr>
            <a:xfrm>
              <a:off x="0" y="0"/>
              <a:ext cx="761065" cy="1427868"/>
            </a:xfrm>
            <a:custGeom>
              <a:avLst/>
              <a:gdLst/>
              <a:ahLst/>
              <a:cxnLst/>
              <a:rect l="l" t="t" r="r" b="b"/>
              <a:pathLst>
                <a:path w="761065" h="1427868">
                  <a:moveTo>
                    <a:pt x="136638" y="0"/>
                  </a:moveTo>
                  <a:lnTo>
                    <a:pt x="624428" y="0"/>
                  </a:lnTo>
                  <a:cubicBezTo>
                    <a:pt x="660666" y="0"/>
                    <a:pt x="695421" y="14396"/>
                    <a:pt x="721045" y="40020"/>
                  </a:cubicBezTo>
                  <a:cubicBezTo>
                    <a:pt x="746670" y="65645"/>
                    <a:pt x="761065" y="100399"/>
                    <a:pt x="761065" y="136638"/>
                  </a:cubicBezTo>
                  <a:lnTo>
                    <a:pt x="761065" y="1291230"/>
                  </a:lnTo>
                  <a:cubicBezTo>
                    <a:pt x="761065" y="1327468"/>
                    <a:pt x="746670" y="1362223"/>
                    <a:pt x="721045" y="1387847"/>
                  </a:cubicBezTo>
                  <a:cubicBezTo>
                    <a:pt x="695421" y="1413472"/>
                    <a:pt x="660666" y="1427868"/>
                    <a:pt x="624428" y="1427868"/>
                  </a:cubicBezTo>
                  <a:lnTo>
                    <a:pt x="136638" y="1427868"/>
                  </a:lnTo>
                  <a:cubicBezTo>
                    <a:pt x="100399" y="1427868"/>
                    <a:pt x="65645" y="1413472"/>
                    <a:pt x="40020" y="1387847"/>
                  </a:cubicBezTo>
                  <a:cubicBezTo>
                    <a:pt x="14396" y="1362223"/>
                    <a:pt x="0" y="1327468"/>
                    <a:pt x="0" y="1291230"/>
                  </a:cubicBezTo>
                  <a:lnTo>
                    <a:pt x="0" y="136638"/>
                  </a:lnTo>
                  <a:cubicBezTo>
                    <a:pt x="0" y="100399"/>
                    <a:pt x="14396" y="65645"/>
                    <a:pt x="40020" y="40020"/>
                  </a:cubicBezTo>
                  <a:cubicBezTo>
                    <a:pt x="65645" y="14396"/>
                    <a:pt x="100399" y="0"/>
                    <a:pt x="1366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38715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D355F2C8-43F0-6C3F-B76E-6F0EE2AEDD86}"/>
                </a:ext>
              </a:extLst>
            </p:cNvPr>
            <p:cNvSpPr txBox="1"/>
            <p:nvPr/>
          </p:nvSpPr>
          <p:spPr>
            <a:xfrm>
              <a:off x="0" y="-104775"/>
              <a:ext cx="761065" cy="153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8" name="Freeform 6">
            <a:extLst>
              <a:ext uri="{FF2B5EF4-FFF2-40B4-BE49-F238E27FC236}">
                <a16:creationId xmlns:a16="http://schemas.microsoft.com/office/drawing/2014/main" id="{ED067326-B75E-5FB7-16D2-E1936441B987}"/>
              </a:ext>
            </a:extLst>
          </p:cNvPr>
          <p:cNvSpPr/>
          <p:nvPr userDrawn="1"/>
        </p:nvSpPr>
        <p:spPr>
          <a:xfrm>
            <a:off x="6802450" y="0"/>
            <a:ext cx="4772635" cy="4873478"/>
          </a:xfrm>
          <a:custGeom>
            <a:avLst/>
            <a:gdLst/>
            <a:ahLst/>
            <a:cxnLst/>
            <a:rect l="l" t="t" r="r" b="b"/>
            <a:pathLst>
              <a:path w="7158953" h="7832516">
                <a:moveTo>
                  <a:pt x="0" y="0"/>
                </a:moveTo>
                <a:lnTo>
                  <a:pt x="7158953" y="0"/>
                </a:lnTo>
                <a:lnTo>
                  <a:pt x="7158953" y="7832516"/>
                </a:lnTo>
                <a:lnTo>
                  <a:pt x="0" y="7832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3980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FBE88AAC-216E-18E8-BDC9-E5922A3B5857}"/>
              </a:ext>
            </a:extLst>
          </p:cNvPr>
          <p:cNvSpPr/>
          <p:nvPr userDrawn="1"/>
        </p:nvSpPr>
        <p:spPr>
          <a:xfrm flipH="1">
            <a:off x="5133634" y="2171495"/>
            <a:ext cx="2234047" cy="1178459"/>
          </a:xfrm>
          <a:custGeom>
            <a:avLst/>
            <a:gdLst/>
            <a:ahLst/>
            <a:cxnLst/>
            <a:rect l="l" t="t" r="r" b="b"/>
            <a:pathLst>
              <a:path w="3351070" h="1767689">
                <a:moveTo>
                  <a:pt x="3351070" y="0"/>
                </a:moveTo>
                <a:lnTo>
                  <a:pt x="0" y="0"/>
                </a:lnTo>
                <a:lnTo>
                  <a:pt x="0" y="1767689"/>
                </a:lnTo>
                <a:lnTo>
                  <a:pt x="3351070" y="1767689"/>
                </a:lnTo>
                <a:lnTo>
                  <a:pt x="335107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C147E622-CCFD-B20B-01DE-2886EF4BAC5C}"/>
              </a:ext>
            </a:extLst>
          </p:cNvPr>
          <p:cNvSpPr/>
          <p:nvPr userDrawn="1"/>
        </p:nvSpPr>
        <p:spPr>
          <a:xfrm>
            <a:off x="3537418" y="5585540"/>
            <a:ext cx="1687450" cy="890130"/>
          </a:xfrm>
          <a:custGeom>
            <a:avLst/>
            <a:gdLst/>
            <a:ahLst/>
            <a:cxnLst/>
            <a:rect l="l" t="t" r="r" b="b"/>
            <a:pathLst>
              <a:path w="2531175" h="1335195">
                <a:moveTo>
                  <a:pt x="0" y="0"/>
                </a:moveTo>
                <a:lnTo>
                  <a:pt x="2531175" y="0"/>
                </a:lnTo>
                <a:lnTo>
                  <a:pt x="2531175" y="1335195"/>
                </a:lnTo>
                <a:lnTo>
                  <a:pt x="0" y="1335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41" name="Group 9">
            <a:extLst>
              <a:ext uri="{FF2B5EF4-FFF2-40B4-BE49-F238E27FC236}">
                <a16:creationId xmlns:a16="http://schemas.microsoft.com/office/drawing/2014/main" id="{E16B2D39-6C74-C1DD-B10C-220BE6FEFB5B}"/>
              </a:ext>
            </a:extLst>
          </p:cNvPr>
          <p:cNvGrpSpPr/>
          <p:nvPr userDrawn="1"/>
        </p:nvGrpSpPr>
        <p:grpSpPr>
          <a:xfrm rot="5400000">
            <a:off x="6031981" y="4226344"/>
            <a:ext cx="1649024" cy="3614290"/>
            <a:chOff x="0" y="0"/>
            <a:chExt cx="761065" cy="1427868"/>
          </a:xfrm>
        </p:grpSpPr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38C79F94-2141-95B7-B96E-47714F18AA93}"/>
                </a:ext>
              </a:extLst>
            </p:cNvPr>
            <p:cNvSpPr/>
            <p:nvPr/>
          </p:nvSpPr>
          <p:spPr>
            <a:xfrm>
              <a:off x="0" y="0"/>
              <a:ext cx="761065" cy="1427868"/>
            </a:xfrm>
            <a:custGeom>
              <a:avLst/>
              <a:gdLst/>
              <a:ahLst/>
              <a:cxnLst/>
              <a:rect l="l" t="t" r="r" b="b"/>
              <a:pathLst>
                <a:path w="761065" h="1427868">
                  <a:moveTo>
                    <a:pt x="136638" y="0"/>
                  </a:moveTo>
                  <a:lnTo>
                    <a:pt x="624428" y="0"/>
                  </a:lnTo>
                  <a:cubicBezTo>
                    <a:pt x="660666" y="0"/>
                    <a:pt x="695421" y="14396"/>
                    <a:pt x="721045" y="40020"/>
                  </a:cubicBezTo>
                  <a:cubicBezTo>
                    <a:pt x="746670" y="65645"/>
                    <a:pt x="761065" y="100399"/>
                    <a:pt x="761065" y="136638"/>
                  </a:cubicBezTo>
                  <a:lnTo>
                    <a:pt x="761065" y="1291230"/>
                  </a:lnTo>
                  <a:cubicBezTo>
                    <a:pt x="761065" y="1327468"/>
                    <a:pt x="746670" y="1362223"/>
                    <a:pt x="721045" y="1387847"/>
                  </a:cubicBezTo>
                  <a:cubicBezTo>
                    <a:pt x="695421" y="1413472"/>
                    <a:pt x="660666" y="1427868"/>
                    <a:pt x="624428" y="1427868"/>
                  </a:cubicBezTo>
                  <a:lnTo>
                    <a:pt x="136638" y="1427868"/>
                  </a:lnTo>
                  <a:cubicBezTo>
                    <a:pt x="100399" y="1427868"/>
                    <a:pt x="65645" y="1413472"/>
                    <a:pt x="40020" y="1387847"/>
                  </a:cubicBezTo>
                  <a:cubicBezTo>
                    <a:pt x="14396" y="1362223"/>
                    <a:pt x="0" y="1327468"/>
                    <a:pt x="0" y="1291230"/>
                  </a:cubicBezTo>
                  <a:lnTo>
                    <a:pt x="0" y="136638"/>
                  </a:lnTo>
                  <a:cubicBezTo>
                    <a:pt x="0" y="100399"/>
                    <a:pt x="14396" y="65645"/>
                    <a:pt x="40020" y="40020"/>
                  </a:cubicBezTo>
                  <a:cubicBezTo>
                    <a:pt x="65645" y="14396"/>
                    <a:pt x="100399" y="0"/>
                    <a:pt x="1366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38715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875F1B90-23DE-A9B4-F533-26ACAF98E6BE}"/>
                </a:ext>
              </a:extLst>
            </p:cNvPr>
            <p:cNvSpPr txBox="1"/>
            <p:nvPr/>
          </p:nvSpPr>
          <p:spPr>
            <a:xfrm>
              <a:off x="0" y="-104775"/>
              <a:ext cx="761065" cy="153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45" name="Group 13">
            <a:extLst>
              <a:ext uri="{FF2B5EF4-FFF2-40B4-BE49-F238E27FC236}">
                <a16:creationId xmlns:a16="http://schemas.microsoft.com/office/drawing/2014/main" id="{54759584-A4BE-AEF1-FC65-119D9D1966C1}"/>
              </a:ext>
            </a:extLst>
          </p:cNvPr>
          <p:cNvGrpSpPr/>
          <p:nvPr userDrawn="1"/>
        </p:nvGrpSpPr>
        <p:grpSpPr>
          <a:xfrm>
            <a:off x="6107461" y="2665650"/>
            <a:ext cx="1943585" cy="2761009"/>
            <a:chOff x="0" y="0"/>
            <a:chExt cx="612129" cy="812800"/>
          </a:xfrm>
        </p:grpSpPr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08F68567-BA6A-2A7A-3819-C0998F793994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07457" y="0"/>
                  </a:moveTo>
                  <a:lnTo>
                    <a:pt x="404671" y="0"/>
                  </a:lnTo>
                  <a:cubicBezTo>
                    <a:pt x="519247" y="0"/>
                    <a:pt x="612129" y="92882"/>
                    <a:pt x="612129" y="207457"/>
                  </a:cubicBezTo>
                  <a:lnTo>
                    <a:pt x="612129" y="605343"/>
                  </a:lnTo>
                  <a:cubicBezTo>
                    <a:pt x="612129" y="719918"/>
                    <a:pt x="519247" y="812800"/>
                    <a:pt x="404671" y="812800"/>
                  </a:cubicBezTo>
                  <a:lnTo>
                    <a:pt x="207457" y="812800"/>
                  </a:lnTo>
                  <a:cubicBezTo>
                    <a:pt x="92882" y="812800"/>
                    <a:pt x="0" y="719918"/>
                    <a:pt x="0" y="605343"/>
                  </a:cubicBezTo>
                  <a:lnTo>
                    <a:pt x="0" y="207457"/>
                  </a:lnTo>
                  <a:cubicBezTo>
                    <a:pt x="0" y="92882"/>
                    <a:pt x="92882" y="0"/>
                    <a:pt x="207457" y="0"/>
                  </a:cubicBezTo>
                  <a:close/>
                </a:path>
              </a:pathLst>
            </a:custGeom>
            <a:blipFill>
              <a:blip r:embed="rId5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47" name="Group 15">
            <a:extLst>
              <a:ext uri="{FF2B5EF4-FFF2-40B4-BE49-F238E27FC236}">
                <a16:creationId xmlns:a16="http://schemas.microsoft.com/office/drawing/2014/main" id="{BCB5739A-09CF-3142-C9ED-121D45307EF2}"/>
              </a:ext>
            </a:extLst>
          </p:cNvPr>
          <p:cNvGrpSpPr/>
          <p:nvPr userDrawn="1"/>
        </p:nvGrpSpPr>
        <p:grpSpPr>
          <a:xfrm>
            <a:off x="10096203" y="2784737"/>
            <a:ext cx="2021157" cy="2924439"/>
            <a:chOff x="0" y="0"/>
            <a:chExt cx="612129" cy="812800"/>
          </a:xfrm>
        </p:grpSpPr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F2C273DB-E2B7-A089-1ECD-9146461A28A5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07457" y="0"/>
                  </a:moveTo>
                  <a:lnTo>
                    <a:pt x="404671" y="0"/>
                  </a:lnTo>
                  <a:cubicBezTo>
                    <a:pt x="519247" y="0"/>
                    <a:pt x="612129" y="92882"/>
                    <a:pt x="612129" y="207457"/>
                  </a:cubicBezTo>
                  <a:lnTo>
                    <a:pt x="612129" y="605343"/>
                  </a:lnTo>
                  <a:cubicBezTo>
                    <a:pt x="612129" y="719918"/>
                    <a:pt x="519247" y="812800"/>
                    <a:pt x="404671" y="812800"/>
                  </a:cubicBezTo>
                  <a:lnTo>
                    <a:pt x="207457" y="812800"/>
                  </a:lnTo>
                  <a:cubicBezTo>
                    <a:pt x="92882" y="812800"/>
                    <a:pt x="0" y="719918"/>
                    <a:pt x="0" y="605343"/>
                  </a:cubicBezTo>
                  <a:lnTo>
                    <a:pt x="0" y="207457"/>
                  </a:lnTo>
                  <a:cubicBezTo>
                    <a:pt x="0" y="92882"/>
                    <a:pt x="92882" y="0"/>
                    <a:pt x="207457" y="0"/>
                  </a:cubicBezTo>
                  <a:close/>
                </a:path>
              </a:pathLst>
            </a:custGeom>
            <a:blipFill>
              <a:blip r:embed="rId6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49" name="Group 17">
            <a:extLst>
              <a:ext uri="{FF2B5EF4-FFF2-40B4-BE49-F238E27FC236}">
                <a16:creationId xmlns:a16="http://schemas.microsoft.com/office/drawing/2014/main" id="{5C313781-4AE8-5F3D-4C5C-E518093D65C3}"/>
              </a:ext>
            </a:extLst>
          </p:cNvPr>
          <p:cNvGrpSpPr/>
          <p:nvPr userDrawn="1"/>
        </p:nvGrpSpPr>
        <p:grpSpPr>
          <a:xfrm>
            <a:off x="8088147" y="2223100"/>
            <a:ext cx="1943585" cy="2772954"/>
            <a:chOff x="0" y="0"/>
            <a:chExt cx="612129" cy="812800"/>
          </a:xfrm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77803835-E22D-E167-8D27-AF1932074C6B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07457" y="0"/>
                  </a:moveTo>
                  <a:lnTo>
                    <a:pt x="404671" y="0"/>
                  </a:lnTo>
                  <a:cubicBezTo>
                    <a:pt x="519247" y="0"/>
                    <a:pt x="612129" y="92882"/>
                    <a:pt x="612129" y="207457"/>
                  </a:cubicBezTo>
                  <a:lnTo>
                    <a:pt x="612129" y="605343"/>
                  </a:lnTo>
                  <a:cubicBezTo>
                    <a:pt x="612129" y="719918"/>
                    <a:pt x="519247" y="812800"/>
                    <a:pt x="404671" y="812800"/>
                  </a:cubicBezTo>
                  <a:lnTo>
                    <a:pt x="207457" y="812800"/>
                  </a:lnTo>
                  <a:cubicBezTo>
                    <a:pt x="92882" y="812800"/>
                    <a:pt x="0" y="719918"/>
                    <a:pt x="0" y="605343"/>
                  </a:cubicBezTo>
                  <a:lnTo>
                    <a:pt x="0" y="207457"/>
                  </a:lnTo>
                  <a:cubicBezTo>
                    <a:pt x="0" y="92882"/>
                    <a:pt x="92882" y="0"/>
                    <a:pt x="207457" y="0"/>
                  </a:cubicBezTo>
                  <a:close/>
                </a:path>
              </a:pathLst>
            </a:custGeom>
            <a:blipFill>
              <a:blip r:embed="rId7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51" name="Freeform 19">
            <a:extLst>
              <a:ext uri="{FF2B5EF4-FFF2-40B4-BE49-F238E27FC236}">
                <a16:creationId xmlns:a16="http://schemas.microsoft.com/office/drawing/2014/main" id="{1F511137-31F7-0584-3E06-BEEE6B4D605A}"/>
              </a:ext>
            </a:extLst>
          </p:cNvPr>
          <p:cNvSpPr/>
          <p:nvPr userDrawn="1"/>
        </p:nvSpPr>
        <p:spPr>
          <a:xfrm>
            <a:off x="685800" y="4873478"/>
            <a:ext cx="2652115" cy="499920"/>
          </a:xfrm>
          <a:custGeom>
            <a:avLst/>
            <a:gdLst/>
            <a:ahLst/>
            <a:cxnLst/>
            <a:rect l="l" t="t" r="r" b="b"/>
            <a:pathLst>
              <a:path w="3978173" h="749880">
                <a:moveTo>
                  <a:pt x="0" y="0"/>
                </a:moveTo>
                <a:lnTo>
                  <a:pt x="3978173" y="0"/>
                </a:lnTo>
                <a:lnTo>
                  <a:pt x="3978173" y="749880"/>
                </a:lnTo>
                <a:lnTo>
                  <a:pt x="0" y="7498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844" b="-454228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2" name="Freeform 20">
            <a:extLst>
              <a:ext uri="{FF2B5EF4-FFF2-40B4-BE49-F238E27FC236}">
                <a16:creationId xmlns:a16="http://schemas.microsoft.com/office/drawing/2014/main" id="{DA52B154-2864-28BD-36B3-53323D5996CC}"/>
              </a:ext>
            </a:extLst>
          </p:cNvPr>
          <p:cNvSpPr/>
          <p:nvPr userDrawn="1"/>
        </p:nvSpPr>
        <p:spPr>
          <a:xfrm rot="5400000">
            <a:off x="3444293" y="4118717"/>
            <a:ext cx="499920" cy="2009443"/>
          </a:xfrm>
          <a:custGeom>
            <a:avLst/>
            <a:gdLst/>
            <a:ahLst/>
            <a:cxnLst/>
            <a:rect l="l" t="t" r="r" b="b"/>
            <a:pathLst>
              <a:path w="749880" h="3014165">
                <a:moveTo>
                  <a:pt x="0" y="0"/>
                </a:moveTo>
                <a:lnTo>
                  <a:pt x="749879" y="0"/>
                </a:lnTo>
                <a:lnTo>
                  <a:pt x="749879" y="3014166"/>
                </a:lnTo>
                <a:lnTo>
                  <a:pt x="0" y="3014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3320" r="-317628" b="-65056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3" name="Freeform 21">
            <a:extLst>
              <a:ext uri="{FF2B5EF4-FFF2-40B4-BE49-F238E27FC236}">
                <a16:creationId xmlns:a16="http://schemas.microsoft.com/office/drawing/2014/main" id="{D6F2D252-AFEC-EAF8-ACB0-412FF08A5D3C}"/>
              </a:ext>
            </a:extLst>
          </p:cNvPr>
          <p:cNvSpPr/>
          <p:nvPr userDrawn="1"/>
        </p:nvSpPr>
        <p:spPr>
          <a:xfrm rot="5400000">
            <a:off x="2766619" y="4118717"/>
            <a:ext cx="499920" cy="2009443"/>
          </a:xfrm>
          <a:custGeom>
            <a:avLst/>
            <a:gdLst/>
            <a:ahLst/>
            <a:cxnLst/>
            <a:rect l="l" t="t" r="r" b="b"/>
            <a:pathLst>
              <a:path w="749880" h="3014165">
                <a:moveTo>
                  <a:pt x="0" y="0"/>
                </a:moveTo>
                <a:lnTo>
                  <a:pt x="749880" y="0"/>
                </a:lnTo>
                <a:lnTo>
                  <a:pt x="749880" y="3014166"/>
                </a:lnTo>
                <a:lnTo>
                  <a:pt x="0" y="3014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81887" r="-317628" b="-1648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4" name="Freeform 22">
            <a:extLst>
              <a:ext uri="{FF2B5EF4-FFF2-40B4-BE49-F238E27FC236}">
                <a16:creationId xmlns:a16="http://schemas.microsoft.com/office/drawing/2014/main" id="{C84C3D35-B839-E232-A2D0-A4DBA9945471}"/>
              </a:ext>
            </a:extLst>
          </p:cNvPr>
          <p:cNvSpPr/>
          <p:nvPr userDrawn="1"/>
        </p:nvSpPr>
        <p:spPr>
          <a:xfrm flipH="1" flipV="1">
            <a:off x="9821501" y="1772526"/>
            <a:ext cx="1377039" cy="1364505"/>
          </a:xfrm>
          <a:custGeom>
            <a:avLst/>
            <a:gdLst/>
            <a:ahLst/>
            <a:cxnLst/>
            <a:rect l="l" t="t" r="r" b="b"/>
            <a:pathLst>
              <a:path w="2065558" h="2046758">
                <a:moveTo>
                  <a:pt x="2065558" y="2046757"/>
                </a:moveTo>
                <a:lnTo>
                  <a:pt x="0" y="2046757"/>
                </a:lnTo>
                <a:lnTo>
                  <a:pt x="0" y="0"/>
                </a:lnTo>
                <a:lnTo>
                  <a:pt x="2065558" y="0"/>
                </a:lnTo>
                <a:lnTo>
                  <a:pt x="2065558" y="204675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6236" t="-102588" r="-284276" b="-158505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A08799F6-4D49-E2D0-4DB4-4542EE56AF91}"/>
              </a:ext>
            </a:extLst>
          </p:cNvPr>
          <p:cNvSpPr/>
          <p:nvPr userDrawn="1"/>
        </p:nvSpPr>
        <p:spPr>
          <a:xfrm flipH="1" flipV="1">
            <a:off x="10188163" y="6020663"/>
            <a:ext cx="228998" cy="226913"/>
          </a:xfrm>
          <a:custGeom>
            <a:avLst/>
            <a:gdLst/>
            <a:ahLst/>
            <a:cxnLst/>
            <a:rect l="l" t="t" r="r" b="b"/>
            <a:pathLst>
              <a:path w="343497" h="340370">
                <a:moveTo>
                  <a:pt x="343497" y="340370"/>
                </a:moveTo>
                <a:lnTo>
                  <a:pt x="0" y="340370"/>
                </a:lnTo>
                <a:lnTo>
                  <a:pt x="0" y="0"/>
                </a:lnTo>
                <a:lnTo>
                  <a:pt x="343497" y="0"/>
                </a:lnTo>
                <a:lnTo>
                  <a:pt x="343497" y="34037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6236" t="-102588" r="-284276" b="-158505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6" name="Freeform 24">
            <a:extLst>
              <a:ext uri="{FF2B5EF4-FFF2-40B4-BE49-F238E27FC236}">
                <a16:creationId xmlns:a16="http://schemas.microsoft.com/office/drawing/2014/main" id="{ECD7568D-8A2A-7830-6033-8C3E229353D0}"/>
              </a:ext>
            </a:extLst>
          </p:cNvPr>
          <p:cNvSpPr/>
          <p:nvPr userDrawn="1"/>
        </p:nvSpPr>
        <p:spPr>
          <a:xfrm>
            <a:off x="9022392" y="250908"/>
            <a:ext cx="2552693" cy="1116001"/>
          </a:xfrm>
          <a:custGeom>
            <a:avLst/>
            <a:gdLst/>
            <a:ahLst/>
            <a:cxnLst/>
            <a:rect l="l" t="t" r="r" b="b"/>
            <a:pathLst>
              <a:path w="3829040" h="1674002">
                <a:moveTo>
                  <a:pt x="0" y="0"/>
                </a:moveTo>
                <a:lnTo>
                  <a:pt x="3829040" y="0"/>
                </a:lnTo>
                <a:lnTo>
                  <a:pt x="3829040" y="1674003"/>
                </a:lnTo>
                <a:lnTo>
                  <a:pt x="0" y="16740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64603" b="-64132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7" name="TextBox 25">
            <a:extLst>
              <a:ext uri="{FF2B5EF4-FFF2-40B4-BE49-F238E27FC236}">
                <a16:creationId xmlns:a16="http://schemas.microsoft.com/office/drawing/2014/main" id="{441329A9-570F-9107-2645-21B693EF2FF3}"/>
              </a:ext>
            </a:extLst>
          </p:cNvPr>
          <p:cNvSpPr txBox="1"/>
          <p:nvPr userDrawn="1"/>
        </p:nvSpPr>
        <p:spPr>
          <a:xfrm>
            <a:off x="685800" y="599290"/>
            <a:ext cx="6164785" cy="1299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22"/>
              </a:lnSpc>
            </a:pPr>
            <a:r>
              <a:rPr lang="en-US" sz="7944" b="1" dirty="0">
                <a:solidFill>
                  <a:srgbClr val="438715"/>
                </a:solidFill>
                <a:latin typeface="Mont Bold"/>
                <a:ea typeface="Mont Bold"/>
                <a:cs typeface="Mont Bold"/>
                <a:sym typeface="Mont Bold"/>
              </a:rPr>
              <a:t>FERTI-</a:t>
            </a:r>
          </a:p>
        </p:txBody>
      </p:sp>
      <p:sp>
        <p:nvSpPr>
          <p:cNvPr id="58" name="TextBox 26">
            <a:extLst>
              <a:ext uri="{FF2B5EF4-FFF2-40B4-BE49-F238E27FC236}">
                <a16:creationId xmlns:a16="http://schemas.microsoft.com/office/drawing/2014/main" id="{1E9F344A-FF32-564E-66AA-359E08144FBB}"/>
              </a:ext>
            </a:extLst>
          </p:cNvPr>
          <p:cNvSpPr txBox="1"/>
          <p:nvPr userDrawn="1"/>
        </p:nvSpPr>
        <p:spPr>
          <a:xfrm>
            <a:off x="2358373" y="1573690"/>
            <a:ext cx="3695343" cy="1205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05"/>
              </a:lnSpc>
            </a:pPr>
            <a:r>
              <a:rPr lang="en-US" sz="7360" b="1" dirty="0">
                <a:solidFill>
                  <a:srgbClr val="0F4C38"/>
                </a:solidFill>
                <a:latin typeface="Mont Bold"/>
                <a:ea typeface="Mont Bold"/>
                <a:cs typeface="Mont Bold"/>
                <a:sym typeface="Mont Bold"/>
              </a:rPr>
              <a:t>WISE</a:t>
            </a:r>
          </a:p>
        </p:txBody>
      </p:sp>
      <p:sp>
        <p:nvSpPr>
          <p:cNvPr id="61" name="Marcador de texto 60">
            <a:extLst>
              <a:ext uri="{FF2B5EF4-FFF2-40B4-BE49-F238E27FC236}">
                <a16:creationId xmlns:a16="http://schemas.microsoft.com/office/drawing/2014/main" id="{424EFB2F-E273-B25B-8E57-0F6E3245F1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526" y="3077869"/>
            <a:ext cx="4349364" cy="609600"/>
          </a:xfrm>
        </p:spPr>
        <p:txBody>
          <a:bodyPr>
            <a:normAutofit/>
          </a:bodyPr>
          <a:lstStyle>
            <a:lvl1pPr marL="0" marR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>
                <a:solidFill>
                  <a:srgbClr val="438715"/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1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Presentación</a:t>
            </a:r>
          </a:p>
        </p:txBody>
      </p:sp>
      <p:sp>
        <p:nvSpPr>
          <p:cNvPr id="67" name="Marcador de texto 66">
            <a:extLst>
              <a:ext uri="{FF2B5EF4-FFF2-40B4-BE49-F238E27FC236}">
                <a16:creationId xmlns:a16="http://schemas.microsoft.com/office/drawing/2014/main" id="{CB7B7851-76DC-45D2-7C4D-931164021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23471" y="2243589"/>
            <a:ext cx="1202353" cy="609600"/>
          </a:xfrm>
        </p:spPr>
        <p:txBody>
          <a:bodyPr/>
          <a:lstStyle>
            <a:lvl2pPr marL="304815" indent="0" algn="ctr">
              <a:buFont typeface="Arial" panose="020B0604020202020204" pitchFamily="34" charset="0"/>
              <a:buNone/>
              <a:defRPr>
                <a:solidFill>
                  <a:srgbClr val="438715"/>
                </a:solidFill>
              </a:defRPr>
            </a:lvl2pPr>
          </a:lstStyle>
          <a:p>
            <a:pPr lvl="1"/>
            <a:r>
              <a:rPr lang="es-ES" dirty="0"/>
              <a:t>FECHA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478C62-80B3-9047-E950-027D43ED6041}"/>
              </a:ext>
            </a:extLst>
          </p:cNvPr>
          <p:cNvSpPr txBox="1"/>
          <p:nvPr userDrawn="1"/>
        </p:nvSpPr>
        <p:spPr>
          <a:xfrm>
            <a:off x="98648" y="5585540"/>
            <a:ext cx="3438770" cy="107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67" i="1" dirty="0">
                <a:solidFill>
                  <a:srgbClr val="0F4C38"/>
                </a:solidFill>
              </a:rPr>
              <a:t>Cofinanciado por la Unión Europea. No obstante, las opiniones y puntos de vista expresados son exclusivamente los de los autores y no reflejan necesariamente los de la Unión Europea ni los de CINEA. Ni la Unión Europea ni la autoridad que concede la subvención pueden ser consideradas responsables de los mismos.</a:t>
            </a:r>
          </a:p>
        </p:txBody>
      </p:sp>
    </p:spTree>
    <p:extLst>
      <p:ext uri="{BB962C8B-B14F-4D97-AF65-F5344CB8AC3E}">
        <p14:creationId xmlns:p14="http://schemas.microsoft.com/office/powerpoint/2010/main" val="244120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00B53538-EDA0-1917-7366-8C367635F97B}"/>
              </a:ext>
            </a:extLst>
          </p:cNvPr>
          <p:cNvSpPr/>
          <p:nvPr userDrawn="1"/>
        </p:nvSpPr>
        <p:spPr>
          <a:xfrm rot="5400000">
            <a:off x="5692485" y="2394150"/>
            <a:ext cx="3998955" cy="649830"/>
          </a:xfrm>
          <a:custGeom>
            <a:avLst/>
            <a:gdLst/>
            <a:ahLst/>
            <a:cxnLst/>
            <a:rect l="l" t="t" r="r" b="b"/>
            <a:pathLst>
              <a:path w="5998433" h="974745">
                <a:moveTo>
                  <a:pt x="0" y="0"/>
                </a:moveTo>
                <a:lnTo>
                  <a:pt x="5998433" y="0"/>
                </a:lnTo>
                <a:lnTo>
                  <a:pt x="5998433" y="974746"/>
                </a:lnTo>
                <a:lnTo>
                  <a:pt x="0" y="97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8024A70-5E84-7FB8-687C-580FDF8EA9FE}"/>
              </a:ext>
            </a:extLst>
          </p:cNvPr>
          <p:cNvSpPr/>
          <p:nvPr userDrawn="1"/>
        </p:nvSpPr>
        <p:spPr>
          <a:xfrm>
            <a:off x="10082558" y="1553689"/>
            <a:ext cx="1977362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5"/>
                </a:lnTo>
                <a:lnTo>
                  <a:pt x="0" y="2980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8C86470D-686F-ECAA-0DDE-539EFFBA66A5}"/>
              </a:ext>
            </a:extLst>
          </p:cNvPr>
          <p:cNvGrpSpPr/>
          <p:nvPr userDrawn="1"/>
        </p:nvGrpSpPr>
        <p:grpSpPr>
          <a:xfrm>
            <a:off x="7832703" y="129427"/>
            <a:ext cx="3603356" cy="4784629"/>
            <a:chOff x="0" y="0"/>
            <a:chExt cx="612129" cy="812800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242BF3DD-CCBA-C9D8-6C76-FF2431E075F6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5"/>
              <a:stretch>
                <a:fillRect l="-49586" r="-49586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1" name="Freeform 8">
            <a:extLst>
              <a:ext uri="{FF2B5EF4-FFF2-40B4-BE49-F238E27FC236}">
                <a16:creationId xmlns:a16="http://schemas.microsoft.com/office/drawing/2014/main" id="{ECE636E9-A9A9-A81B-8F90-15F29B3D635D}"/>
              </a:ext>
            </a:extLst>
          </p:cNvPr>
          <p:cNvSpPr/>
          <p:nvPr userDrawn="1"/>
        </p:nvSpPr>
        <p:spPr>
          <a:xfrm>
            <a:off x="6940112" y="1040600"/>
            <a:ext cx="1694476" cy="1677201"/>
          </a:xfrm>
          <a:custGeom>
            <a:avLst/>
            <a:gdLst/>
            <a:ahLst/>
            <a:cxnLst/>
            <a:rect l="l" t="t" r="r" b="b"/>
            <a:pathLst>
              <a:path w="2541714" h="2515801">
                <a:moveTo>
                  <a:pt x="0" y="0"/>
                </a:moveTo>
                <a:lnTo>
                  <a:pt x="2541714" y="0"/>
                </a:lnTo>
                <a:lnTo>
                  <a:pt x="2541714" y="2515801"/>
                </a:lnTo>
                <a:lnTo>
                  <a:pt x="0" y="2515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065" t="-90400" r="-341435"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0924C77-1536-4753-9F51-D59AB41C1A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08DD9BF-E551-BB8F-8201-115CBADB82E8}"/>
              </a:ext>
            </a:extLst>
          </p:cNvPr>
          <p:cNvSpPr/>
          <p:nvPr userDrawn="1"/>
        </p:nvSpPr>
        <p:spPr>
          <a:xfrm>
            <a:off x="0" y="6286505"/>
            <a:ext cx="12192000" cy="609600"/>
          </a:xfrm>
          <a:prstGeom prst="rect">
            <a:avLst/>
          </a:prstGeom>
          <a:solidFill>
            <a:srgbClr val="0F4C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31F10543-9E90-95C1-8C49-F0E7DA97AD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3969439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8CA35324-0BED-E5A6-DACD-09D3EF8FD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955800"/>
            <a:ext cx="6045200" cy="37084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1007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1A56BB19-D892-29EA-40F7-1C307C75DEE6}"/>
              </a:ext>
            </a:extLst>
          </p:cNvPr>
          <p:cNvSpPr/>
          <p:nvPr userDrawn="1"/>
        </p:nvSpPr>
        <p:spPr>
          <a:xfrm rot="5400000">
            <a:off x="6351838" y="4245967"/>
            <a:ext cx="3998955" cy="649830"/>
          </a:xfrm>
          <a:custGeom>
            <a:avLst/>
            <a:gdLst/>
            <a:ahLst/>
            <a:cxnLst/>
            <a:rect l="l" t="t" r="r" b="b"/>
            <a:pathLst>
              <a:path w="5998433" h="974745">
                <a:moveTo>
                  <a:pt x="0" y="0"/>
                </a:moveTo>
                <a:lnTo>
                  <a:pt x="5998433" y="0"/>
                </a:lnTo>
                <a:lnTo>
                  <a:pt x="5998433" y="974746"/>
                </a:lnTo>
                <a:lnTo>
                  <a:pt x="0" y="97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509F440-43A5-3741-CBDA-38DB703156BA}"/>
              </a:ext>
            </a:extLst>
          </p:cNvPr>
          <p:cNvSpPr/>
          <p:nvPr userDrawn="1"/>
        </p:nvSpPr>
        <p:spPr>
          <a:xfrm>
            <a:off x="10547514" y="1110999"/>
            <a:ext cx="1644487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4"/>
                </a:lnTo>
                <a:lnTo>
                  <a:pt x="0" y="2980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43021" t="-363045" r="-459139" b="-366440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49336111-1FB4-A56C-0187-DC139F977193}"/>
              </a:ext>
            </a:extLst>
          </p:cNvPr>
          <p:cNvGrpSpPr/>
          <p:nvPr userDrawn="1"/>
        </p:nvGrpSpPr>
        <p:grpSpPr>
          <a:xfrm>
            <a:off x="8492055" y="1981244"/>
            <a:ext cx="3603356" cy="4784629"/>
            <a:chOff x="0" y="0"/>
            <a:chExt cx="612129" cy="8128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5E52B33-7596-597B-A09F-6C524814FABD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5"/>
              <a:stretch>
                <a:fillRect l="-49586" r="-49586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E3E52833-B39D-38B0-FD52-844FFC770C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3" name="Título 13">
            <a:extLst>
              <a:ext uri="{FF2B5EF4-FFF2-40B4-BE49-F238E27FC236}">
                <a16:creationId xmlns:a16="http://schemas.microsoft.com/office/drawing/2014/main" id="{FAFB0D61-5BE9-03B7-5E25-1FF2AAB28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7227702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6ADAE7C8-C684-7ADF-0F06-5869C9314A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701801"/>
            <a:ext cx="7421811" cy="4868559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30636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90478381-D982-F5C4-DCEA-40C93F27F297}"/>
              </a:ext>
            </a:extLst>
          </p:cNvPr>
          <p:cNvSpPr/>
          <p:nvPr userDrawn="1"/>
        </p:nvSpPr>
        <p:spPr>
          <a:xfrm>
            <a:off x="9804400" y="0"/>
            <a:ext cx="1977362" cy="1408052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2" y="0"/>
                </a:lnTo>
                <a:lnTo>
                  <a:pt x="2966042" y="2980234"/>
                </a:lnTo>
                <a:lnTo>
                  <a:pt x="0" y="298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69685" t="-550193" r="-363768" b="-520247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8B46F55-ADBB-3781-7866-F482A84947BB}"/>
              </a:ext>
            </a:extLst>
          </p:cNvPr>
          <p:cNvSpPr/>
          <p:nvPr userDrawn="1"/>
        </p:nvSpPr>
        <p:spPr>
          <a:xfrm rot="5400000">
            <a:off x="5630178" y="4736845"/>
            <a:ext cx="2252029" cy="295953"/>
          </a:xfrm>
          <a:custGeom>
            <a:avLst/>
            <a:gdLst/>
            <a:ahLst/>
            <a:cxnLst/>
            <a:rect l="l" t="t" r="r" b="b"/>
            <a:pathLst>
              <a:path w="3378043" h="443929">
                <a:moveTo>
                  <a:pt x="0" y="0"/>
                </a:moveTo>
                <a:lnTo>
                  <a:pt x="3378044" y="0"/>
                </a:lnTo>
                <a:lnTo>
                  <a:pt x="3378044" y="443929"/>
                </a:lnTo>
                <a:lnTo>
                  <a:pt x="0" y="443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826" b="-11826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CB4663E4-EA77-AF43-1D36-30FFA18F5257}"/>
              </a:ext>
            </a:extLst>
          </p:cNvPr>
          <p:cNvGrpSpPr/>
          <p:nvPr userDrawn="1"/>
        </p:nvGrpSpPr>
        <p:grpSpPr>
          <a:xfrm>
            <a:off x="6756193" y="3481696"/>
            <a:ext cx="4750007" cy="2603149"/>
            <a:chOff x="0" y="0"/>
            <a:chExt cx="806919" cy="442216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B9594CC-372E-7672-3BDA-A8C93A14F570}"/>
                </a:ext>
              </a:extLst>
            </p:cNvPr>
            <p:cNvSpPr/>
            <p:nvPr/>
          </p:nvSpPr>
          <p:spPr>
            <a:xfrm>
              <a:off x="0" y="0"/>
              <a:ext cx="806919" cy="442216"/>
            </a:xfrm>
            <a:custGeom>
              <a:avLst/>
              <a:gdLst/>
              <a:ahLst/>
              <a:cxnLst/>
              <a:rect l="l" t="t" r="r" b="b"/>
              <a:pathLst>
                <a:path w="806919" h="442216">
                  <a:moveTo>
                    <a:pt x="108658" y="0"/>
                  </a:moveTo>
                  <a:lnTo>
                    <a:pt x="698260" y="0"/>
                  </a:lnTo>
                  <a:cubicBezTo>
                    <a:pt x="758271" y="0"/>
                    <a:pt x="806919" y="48648"/>
                    <a:pt x="806919" y="108658"/>
                  </a:cubicBezTo>
                  <a:lnTo>
                    <a:pt x="806919" y="333558"/>
                  </a:lnTo>
                  <a:cubicBezTo>
                    <a:pt x="806919" y="393568"/>
                    <a:pt x="758271" y="442216"/>
                    <a:pt x="698260" y="442216"/>
                  </a:cubicBezTo>
                  <a:lnTo>
                    <a:pt x="108658" y="442216"/>
                  </a:lnTo>
                  <a:cubicBezTo>
                    <a:pt x="48648" y="442216"/>
                    <a:pt x="0" y="393568"/>
                    <a:pt x="0" y="333558"/>
                  </a:cubicBezTo>
                  <a:lnTo>
                    <a:pt x="0" y="108658"/>
                  </a:lnTo>
                  <a:cubicBezTo>
                    <a:pt x="0" y="48648"/>
                    <a:pt x="48648" y="0"/>
                    <a:pt x="108658" y="0"/>
                  </a:cubicBezTo>
                  <a:close/>
                </a:path>
              </a:pathLst>
            </a:custGeom>
            <a:blipFill>
              <a:blip r:embed="rId5"/>
              <a:stretch>
                <a:fillRect t="-10879" b="-1087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2" name="Freeform 10">
            <a:extLst>
              <a:ext uri="{FF2B5EF4-FFF2-40B4-BE49-F238E27FC236}">
                <a16:creationId xmlns:a16="http://schemas.microsoft.com/office/drawing/2014/main" id="{44A8FF02-75E0-0208-4144-329DFD41D4A8}"/>
              </a:ext>
            </a:extLst>
          </p:cNvPr>
          <p:cNvSpPr/>
          <p:nvPr userDrawn="1"/>
        </p:nvSpPr>
        <p:spPr>
          <a:xfrm rot="5400000">
            <a:off x="7038202" y="2804550"/>
            <a:ext cx="2252029" cy="295953"/>
          </a:xfrm>
          <a:custGeom>
            <a:avLst/>
            <a:gdLst/>
            <a:ahLst/>
            <a:cxnLst/>
            <a:rect l="l" t="t" r="r" b="b"/>
            <a:pathLst>
              <a:path w="3378043" h="443929">
                <a:moveTo>
                  <a:pt x="0" y="0"/>
                </a:moveTo>
                <a:lnTo>
                  <a:pt x="3378043" y="0"/>
                </a:lnTo>
                <a:lnTo>
                  <a:pt x="3378043" y="443929"/>
                </a:lnTo>
                <a:lnTo>
                  <a:pt x="0" y="443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826" b="-11826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id="{FD3667EB-BC91-344E-36B5-8DDF8D98F1AE}"/>
              </a:ext>
            </a:extLst>
          </p:cNvPr>
          <p:cNvGrpSpPr/>
          <p:nvPr userDrawn="1"/>
        </p:nvGrpSpPr>
        <p:grpSpPr>
          <a:xfrm>
            <a:off x="8077200" y="1549400"/>
            <a:ext cx="4027787" cy="2603149"/>
            <a:chOff x="0" y="0"/>
            <a:chExt cx="684230" cy="442216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3232342-BFEA-2E3C-962D-0D9B8A0118AA}"/>
                </a:ext>
              </a:extLst>
            </p:cNvPr>
            <p:cNvSpPr/>
            <p:nvPr/>
          </p:nvSpPr>
          <p:spPr>
            <a:xfrm>
              <a:off x="0" y="0"/>
              <a:ext cx="684230" cy="442216"/>
            </a:xfrm>
            <a:custGeom>
              <a:avLst/>
              <a:gdLst/>
              <a:ahLst/>
              <a:cxnLst/>
              <a:rect l="l" t="t" r="r" b="b"/>
              <a:pathLst>
                <a:path w="806919" h="442216">
                  <a:moveTo>
                    <a:pt x="108658" y="0"/>
                  </a:moveTo>
                  <a:lnTo>
                    <a:pt x="698260" y="0"/>
                  </a:lnTo>
                  <a:cubicBezTo>
                    <a:pt x="758271" y="0"/>
                    <a:pt x="806919" y="48648"/>
                    <a:pt x="806919" y="108658"/>
                  </a:cubicBezTo>
                  <a:lnTo>
                    <a:pt x="806919" y="333558"/>
                  </a:lnTo>
                  <a:cubicBezTo>
                    <a:pt x="806919" y="393568"/>
                    <a:pt x="758271" y="442216"/>
                    <a:pt x="698260" y="442216"/>
                  </a:cubicBezTo>
                  <a:lnTo>
                    <a:pt x="108658" y="442216"/>
                  </a:lnTo>
                  <a:cubicBezTo>
                    <a:pt x="48648" y="442216"/>
                    <a:pt x="0" y="393568"/>
                    <a:pt x="0" y="333558"/>
                  </a:cubicBezTo>
                  <a:lnTo>
                    <a:pt x="0" y="108658"/>
                  </a:lnTo>
                  <a:cubicBezTo>
                    <a:pt x="0" y="48648"/>
                    <a:pt x="48648" y="0"/>
                    <a:pt x="108658" y="0"/>
                  </a:cubicBezTo>
                  <a:close/>
                </a:path>
              </a:pathLst>
            </a:custGeom>
            <a:blipFill>
              <a:blip r:embed="rId6"/>
              <a:stretch>
                <a:fillRect l="-1" t="-11045" r="-17930" b="-11045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059A3C-D0C7-69E2-8C6B-D10669F22E46}"/>
              </a:ext>
            </a:extLst>
          </p:cNvPr>
          <p:cNvSpPr/>
          <p:nvPr userDrawn="1"/>
        </p:nvSpPr>
        <p:spPr>
          <a:xfrm>
            <a:off x="0" y="6286505"/>
            <a:ext cx="12192000" cy="609600"/>
          </a:xfrm>
          <a:prstGeom prst="rect">
            <a:avLst/>
          </a:prstGeom>
          <a:solidFill>
            <a:srgbClr val="0F4C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7E5C7C7-6F40-4F85-FB76-A40860F884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8" name="Título 13">
            <a:extLst>
              <a:ext uri="{FF2B5EF4-FFF2-40B4-BE49-F238E27FC236}">
                <a16:creationId xmlns:a16="http://schemas.microsoft.com/office/drawing/2014/main" id="{F571D288-13C6-4D0D-A79C-2E3526FFC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6668903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9" name="Marcador de texto 15">
            <a:extLst>
              <a:ext uri="{FF2B5EF4-FFF2-40B4-BE49-F238E27FC236}">
                <a16:creationId xmlns:a16="http://schemas.microsoft.com/office/drawing/2014/main" id="{051886EB-1F77-022E-B4D4-FA88AD86B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701801"/>
            <a:ext cx="5943600" cy="4309035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89344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8E5B9BF2-1414-D94C-D38F-5B91FF840769}"/>
              </a:ext>
            </a:extLst>
          </p:cNvPr>
          <p:cNvSpPr/>
          <p:nvPr userDrawn="1"/>
        </p:nvSpPr>
        <p:spPr>
          <a:xfrm rot="16200000" flipV="1">
            <a:off x="5702513" y="368513"/>
            <a:ext cx="786974" cy="12192001"/>
          </a:xfrm>
          <a:custGeom>
            <a:avLst/>
            <a:gdLst/>
            <a:ahLst/>
            <a:cxnLst/>
            <a:rect l="l" t="t" r="r" b="b"/>
            <a:pathLst>
              <a:path w="11346170" h="20489698">
                <a:moveTo>
                  <a:pt x="0" y="20489698"/>
                </a:moveTo>
                <a:lnTo>
                  <a:pt x="11346170" y="20489698"/>
                </a:lnTo>
                <a:lnTo>
                  <a:pt x="11346170" y="0"/>
                </a:lnTo>
                <a:lnTo>
                  <a:pt x="0" y="0"/>
                </a:lnTo>
                <a:lnTo>
                  <a:pt x="0" y="204896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61164" t="-1193" b="-12247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9780D3A5-0360-C4E0-CBC3-858207A42D9A}"/>
              </a:ext>
            </a:extLst>
          </p:cNvPr>
          <p:cNvSpPr/>
          <p:nvPr userDrawn="1"/>
        </p:nvSpPr>
        <p:spPr>
          <a:xfrm rot="5400000">
            <a:off x="5741741" y="2442524"/>
            <a:ext cx="3998955" cy="649830"/>
          </a:xfrm>
          <a:custGeom>
            <a:avLst/>
            <a:gdLst/>
            <a:ahLst/>
            <a:cxnLst/>
            <a:rect l="l" t="t" r="r" b="b"/>
            <a:pathLst>
              <a:path w="5998433" h="974745">
                <a:moveTo>
                  <a:pt x="0" y="0"/>
                </a:moveTo>
                <a:lnTo>
                  <a:pt x="5998433" y="0"/>
                </a:lnTo>
                <a:lnTo>
                  <a:pt x="5998433" y="974746"/>
                </a:lnTo>
                <a:lnTo>
                  <a:pt x="0" y="974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2152DD4-DBB9-EBC6-E092-5A1A93DF36F3}"/>
              </a:ext>
            </a:extLst>
          </p:cNvPr>
          <p:cNvSpPr/>
          <p:nvPr userDrawn="1"/>
        </p:nvSpPr>
        <p:spPr>
          <a:xfrm>
            <a:off x="10131814" y="1602062"/>
            <a:ext cx="1977362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5"/>
                </a:lnTo>
                <a:lnTo>
                  <a:pt x="0" y="29802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89E9EFA2-C18E-2EF1-2C03-57E4C3D18FDB}"/>
              </a:ext>
            </a:extLst>
          </p:cNvPr>
          <p:cNvGrpSpPr/>
          <p:nvPr userDrawn="1"/>
        </p:nvGrpSpPr>
        <p:grpSpPr>
          <a:xfrm>
            <a:off x="7881959" y="177800"/>
            <a:ext cx="3603356" cy="4784629"/>
            <a:chOff x="0" y="0"/>
            <a:chExt cx="612129" cy="812800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48033BF-CC17-812B-4DC0-FB02FCE11268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7"/>
              <a:stretch>
                <a:fillRect l="-68291" r="-68291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5" name="Freeform 8">
            <a:extLst>
              <a:ext uri="{FF2B5EF4-FFF2-40B4-BE49-F238E27FC236}">
                <a16:creationId xmlns:a16="http://schemas.microsoft.com/office/drawing/2014/main" id="{4C9A884B-F82E-C61E-CA46-5841332F61B6}"/>
              </a:ext>
            </a:extLst>
          </p:cNvPr>
          <p:cNvSpPr/>
          <p:nvPr userDrawn="1"/>
        </p:nvSpPr>
        <p:spPr>
          <a:xfrm>
            <a:off x="6989368" y="1088973"/>
            <a:ext cx="1694476" cy="1677201"/>
          </a:xfrm>
          <a:custGeom>
            <a:avLst/>
            <a:gdLst/>
            <a:ahLst/>
            <a:cxnLst/>
            <a:rect l="l" t="t" r="r" b="b"/>
            <a:pathLst>
              <a:path w="2541714" h="2515801">
                <a:moveTo>
                  <a:pt x="0" y="0"/>
                </a:moveTo>
                <a:lnTo>
                  <a:pt x="2541714" y="0"/>
                </a:lnTo>
                <a:lnTo>
                  <a:pt x="2541714" y="2515801"/>
                </a:lnTo>
                <a:lnTo>
                  <a:pt x="0" y="2515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065" t="-90400" r="-341435"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9DF1F9B-7ECC-7743-DEEA-E077A62165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7" name="Título 13">
            <a:extLst>
              <a:ext uri="{FF2B5EF4-FFF2-40B4-BE49-F238E27FC236}">
                <a16:creationId xmlns:a16="http://schemas.microsoft.com/office/drawing/2014/main" id="{2DA75F20-0597-B925-8290-7FC32EBF6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3773302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8" name="Marcador de texto 15">
            <a:extLst>
              <a:ext uri="{FF2B5EF4-FFF2-40B4-BE49-F238E27FC236}">
                <a16:creationId xmlns:a16="http://schemas.microsoft.com/office/drawing/2014/main" id="{A0B0CF35-99B6-B831-4A02-BD986F4B3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701801"/>
            <a:ext cx="5943600" cy="4309035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96169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DEA00A6-A6F5-01D0-874B-852B982B2B18}"/>
              </a:ext>
            </a:extLst>
          </p:cNvPr>
          <p:cNvSpPr/>
          <p:nvPr userDrawn="1"/>
        </p:nvSpPr>
        <p:spPr>
          <a:xfrm>
            <a:off x="7672612" y="1797820"/>
            <a:ext cx="4519389" cy="5060181"/>
          </a:xfrm>
          <a:custGeom>
            <a:avLst/>
            <a:gdLst/>
            <a:ahLst/>
            <a:cxnLst/>
            <a:rect l="l" t="t" r="r" b="b"/>
            <a:pathLst>
              <a:path w="7368464" h="11486828">
                <a:moveTo>
                  <a:pt x="0" y="0"/>
                </a:moveTo>
                <a:lnTo>
                  <a:pt x="7368463" y="0"/>
                </a:lnTo>
                <a:lnTo>
                  <a:pt x="7368463" y="11486828"/>
                </a:lnTo>
                <a:lnTo>
                  <a:pt x="0" y="11486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950" r="-124614" b="-51335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32ED5FF-5FB8-01DC-9E5B-B2B2DDA124A3}"/>
              </a:ext>
            </a:extLst>
          </p:cNvPr>
          <p:cNvSpPr/>
          <p:nvPr userDrawn="1"/>
        </p:nvSpPr>
        <p:spPr>
          <a:xfrm>
            <a:off x="8420613" y="594535"/>
            <a:ext cx="1559964" cy="1567428"/>
          </a:xfrm>
          <a:custGeom>
            <a:avLst/>
            <a:gdLst/>
            <a:ahLst/>
            <a:cxnLst/>
            <a:rect l="l" t="t" r="r" b="b"/>
            <a:pathLst>
              <a:path w="2339946" h="2351142">
                <a:moveTo>
                  <a:pt x="0" y="0"/>
                </a:moveTo>
                <a:lnTo>
                  <a:pt x="2339946" y="0"/>
                </a:lnTo>
                <a:lnTo>
                  <a:pt x="2339946" y="2351141"/>
                </a:lnTo>
                <a:lnTo>
                  <a:pt x="0" y="2351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0B74506-1144-F323-D641-34DF53CDC7D7}"/>
              </a:ext>
            </a:extLst>
          </p:cNvPr>
          <p:cNvSpPr/>
          <p:nvPr userDrawn="1"/>
        </p:nvSpPr>
        <p:spPr>
          <a:xfrm rot="5400000">
            <a:off x="8076966" y="2359936"/>
            <a:ext cx="2108945" cy="342703"/>
          </a:xfrm>
          <a:custGeom>
            <a:avLst/>
            <a:gdLst/>
            <a:ahLst/>
            <a:cxnLst/>
            <a:rect l="l" t="t" r="r" b="b"/>
            <a:pathLst>
              <a:path w="3163417" h="514055">
                <a:moveTo>
                  <a:pt x="0" y="0"/>
                </a:moveTo>
                <a:lnTo>
                  <a:pt x="3163417" y="0"/>
                </a:lnTo>
                <a:lnTo>
                  <a:pt x="3163417" y="514055"/>
                </a:lnTo>
                <a:lnTo>
                  <a:pt x="0" y="5140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CC0DF6E-3B69-522F-573C-42F8411769D7}"/>
              </a:ext>
            </a:extLst>
          </p:cNvPr>
          <p:cNvGrpSpPr/>
          <p:nvPr userDrawn="1"/>
        </p:nvGrpSpPr>
        <p:grpSpPr>
          <a:xfrm>
            <a:off x="9205661" y="1165580"/>
            <a:ext cx="1900316" cy="2523289"/>
            <a:chOff x="0" y="0"/>
            <a:chExt cx="612129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1EA4ABC-80F6-4807-7782-AB5C95054186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71601" y="0"/>
                  </a:moveTo>
                  <a:lnTo>
                    <a:pt x="340527" y="0"/>
                  </a:lnTo>
                  <a:cubicBezTo>
                    <a:pt x="412561" y="0"/>
                    <a:pt x="481643" y="28615"/>
                    <a:pt x="532578" y="79550"/>
                  </a:cubicBezTo>
                  <a:cubicBezTo>
                    <a:pt x="583514" y="130485"/>
                    <a:pt x="612129" y="199568"/>
                    <a:pt x="612129" y="271601"/>
                  </a:cubicBezTo>
                  <a:lnTo>
                    <a:pt x="612129" y="541199"/>
                  </a:lnTo>
                  <a:cubicBezTo>
                    <a:pt x="612129" y="613232"/>
                    <a:pt x="583514" y="682315"/>
                    <a:pt x="532578" y="733250"/>
                  </a:cubicBezTo>
                  <a:cubicBezTo>
                    <a:pt x="481643" y="784185"/>
                    <a:pt x="412561" y="812800"/>
                    <a:pt x="340527" y="812800"/>
                  </a:cubicBezTo>
                  <a:lnTo>
                    <a:pt x="271601" y="812800"/>
                  </a:lnTo>
                  <a:cubicBezTo>
                    <a:pt x="199568" y="812800"/>
                    <a:pt x="130485" y="784185"/>
                    <a:pt x="79550" y="733250"/>
                  </a:cubicBezTo>
                  <a:cubicBezTo>
                    <a:pt x="28615" y="682315"/>
                    <a:pt x="0" y="613232"/>
                    <a:pt x="0" y="541199"/>
                  </a:cubicBezTo>
                  <a:lnTo>
                    <a:pt x="0" y="271601"/>
                  </a:lnTo>
                  <a:cubicBezTo>
                    <a:pt x="0" y="199568"/>
                    <a:pt x="28615" y="130485"/>
                    <a:pt x="79550" y="79550"/>
                  </a:cubicBezTo>
                  <a:cubicBezTo>
                    <a:pt x="130485" y="28615"/>
                    <a:pt x="199568" y="0"/>
                    <a:pt x="271601" y="0"/>
                  </a:cubicBezTo>
                  <a:close/>
                </a:path>
              </a:pathLst>
            </a:custGeom>
            <a:blipFill>
              <a:blip r:embed="rId7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9719E843-4D81-B155-2181-2E918888DDEE}"/>
              </a:ext>
            </a:extLst>
          </p:cNvPr>
          <p:cNvGrpSpPr/>
          <p:nvPr userDrawn="1"/>
        </p:nvGrpSpPr>
        <p:grpSpPr>
          <a:xfrm>
            <a:off x="7975600" y="2873525"/>
            <a:ext cx="2581695" cy="3428040"/>
            <a:chOff x="0" y="0"/>
            <a:chExt cx="612129" cy="812800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485377B-2A1C-1238-61DF-17301B77231F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99918" y="0"/>
                  </a:moveTo>
                  <a:lnTo>
                    <a:pt x="412210" y="0"/>
                  </a:lnTo>
                  <a:cubicBezTo>
                    <a:pt x="522622" y="0"/>
                    <a:pt x="612129" y="89506"/>
                    <a:pt x="612129" y="199918"/>
                  </a:cubicBezTo>
                  <a:lnTo>
                    <a:pt x="612129" y="612882"/>
                  </a:lnTo>
                  <a:cubicBezTo>
                    <a:pt x="612129" y="723293"/>
                    <a:pt x="522622" y="812800"/>
                    <a:pt x="412210" y="812800"/>
                  </a:cubicBezTo>
                  <a:lnTo>
                    <a:pt x="199918" y="812800"/>
                  </a:lnTo>
                  <a:cubicBezTo>
                    <a:pt x="89506" y="812800"/>
                    <a:pt x="0" y="723293"/>
                    <a:pt x="0" y="612882"/>
                  </a:cubicBezTo>
                  <a:lnTo>
                    <a:pt x="0" y="199918"/>
                  </a:lnTo>
                  <a:cubicBezTo>
                    <a:pt x="0" y="89506"/>
                    <a:pt x="89506" y="0"/>
                    <a:pt x="199918" y="0"/>
                  </a:cubicBezTo>
                  <a:close/>
                </a:path>
              </a:pathLst>
            </a:custGeom>
            <a:blipFill>
              <a:blip r:embed="rId8"/>
              <a:stretch>
                <a:fillRect l="-38521" r="-38521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22288C64-4D06-C875-9665-2F44DB310B2D}"/>
              </a:ext>
            </a:extLst>
          </p:cNvPr>
          <p:cNvSpPr txBox="1"/>
          <p:nvPr userDrawn="1"/>
        </p:nvSpPr>
        <p:spPr>
          <a:xfrm>
            <a:off x="10560654" y="287641"/>
            <a:ext cx="1217767" cy="396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5"/>
              </a:lnSpc>
            </a:pPr>
            <a:r>
              <a:rPr lang="en-US" sz="2396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06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7A406329-2233-A1FA-CEAB-E434E60DCAEF}"/>
              </a:ext>
            </a:extLst>
          </p:cNvPr>
          <p:cNvSpPr/>
          <p:nvPr userDrawn="1"/>
        </p:nvSpPr>
        <p:spPr>
          <a:xfrm>
            <a:off x="11065902" y="3942330"/>
            <a:ext cx="420023" cy="417046"/>
          </a:xfrm>
          <a:custGeom>
            <a:avLst/>
            <a:gdLst/>
            <a:ahLst/>
            <a:cxnLst/>
            <a:rect l="l" t="t" r="r" b="b"/>
            <a:pathLst>
              <a:path w="630034" h="625569">
                <a:moveTo>
                  <a:pt x="0" y="0"/>
                </a:moveTo>
                <a:lnTo>
                  <a:pt x="630033" y="0"/>
                </a:lnTo>
                <a:lnTo>
                  <a:pt x="630033" y="625569"/>
                </a:lnTo>
                <a:lnTo>
                  <a:pt x="0" y="625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60497" r="-494281" b="-559451"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084E924-10A5-B4D4-2EEC-E5EA2E0774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6" name="Título 13">
            <a:extLst>
              <a:ext uri="{FF2B5EF4-FFF2-40B4-BE49-F238E27FC236}">
                <a16:creationId xmlns:a16="http://schemas.microsoft.com/office/drawing/2014/main" id="{113F9EA4-A9FA-0EF4-F14A-28614202E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9469" y="631615"/>
            <a:ext cx="5406931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55BE31F5-B807-1B2B-AFE5-B91991DDD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571" y="1869328"/>
            <a:ext cx="7395254" cy="4309035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9088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52E35-05FC-4CBF-9468-2A34FAA86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7DF089-7872-44A1-AB5F-89BD88C48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007A07-A522-4B86-BD2D-7B3EE36DF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EE2C3B-FFCF-4BA8-9082-0A3C150E5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29C7D6-996A-437A-82E3-37A950D2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132E6F-4F19-42F9-A322-E7D712E6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1438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AD821C5D-8E69-9444-1C2E-4C00E6281E89}"/>
              </a:ext>
            </a:extLst>
          </p:cNvPr>
          <p:cNvSpPr/>
          <p:nvPr userDrawn="1"/>
        </p:nvSpPr>
        <p:spPr>
          <a:xfrm>
            <a:off x="10645948" y="1800374"/>
            <a:ext cx="1546053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4"/>
                </a:lnTo>
                <a:lnTo>
                  <a:pt x="0" y="298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71227" t="-363045" r="-494738" b="-366440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C89249-6F11-14BC-AA96-66FFAA2A070B}"/>
              </a:ext>
            </a:extLst>
          </p:cNvPr>
          <p:cNvGrpSpPr/>
          <p:nvPr userDrawn="1"/>
        </p:nvGrpSpPr>
        <p:grpSpPr>
          <a:xfrm>
            <a:off x="8539687" y="2616200"/>
            <a:ext cx="3601513" cy="4187380"/>
            <a:chOff x="0" y="0"/>
            <a:chExt cx="611816" cy="7113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131C79C-5B49-1744-B383-730DD9B908E1}"/>
                </a:ext>
              </a:extLst>
            </p:cNvPr>
            <p:cNvSpPr/>
            <p:nvPr/>
          </p:nvSpPr>
          <p:spPr>
            <a:xfrm>
              <a:off x="0" y="0"/>
              <a:ext cx="611816" cy="711341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4"/>
              <a:stretch>
                <a:fillRect l="1" t="-7448" r="-52" b="-21710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6582DD9F-2CB9-0273-F04E-EEAE1E93D0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9" name="Título 13">
            <a:extLst>
              <a:ext uri="{FF2B5EF4-FFF2-40B4-BE49-F238E27FC236}">
                <a16:creationId xmlns:a16="http://schemas.microsoft.com/office/drawing/2014/main" id="{4E629A73-5B66-35A1-9DDA-9A8B04D19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9469" y="631615"/>
            <a:ext cx="9216931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0" name="Marcador de texto 15">
            <a:extLst>
              <a:ext uri="{FF2B5EF4-FFF2-40B4-BE49-F238E27FC236}">
                <a16:creationId xmlns:a16="http://schemas.microsoft.com/office/drawing/2014/main" id="{D8FE529E-DB44-19C7-384B-0DA45BBB9B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571" y="1869328"/>
            <a:ext cx="7983629" cy="4556871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125916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D9FF8BFF-17D1-7666-4132-739CBB82D898}"/>
              </a:ext>
            </a:extLst>
          </p:cNvPr>
          <p:cNvSpPr/>
          <p:nvPr userDrawn="1"/>
        </p:nvSpPr>
        <p:spPr>
          <a:xfrm>
            <a:off x="8451284" y="0"/>
            <a:ext cx="3740717" cy="6858000"/>
          </a:xfrm>
          <a:custGeom>
            <a:avLst/>
            <a:gdLst/>
            <a:ahLst/>
            <a:cxnLst/>
            <a:rect l="l" t="t" r="r" b="b"/>
            <a:pathLst>
              <a:path w="7873411" h="11948252">
                <a:moveTo>
                  <a:pt x="0" y="0"/>
                </a:moveTo>
                <a:lnTo>
                  <a:pt x="7873412" y="0"/>
                </a:lnTo>
                <a:lnTo>
                  <a:pt x="7873412" y="11948252"/>
                </a:lnTo>
                <a:lnTo>
                  <a:pt x="0" y="1194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1" t="-6637" r="-87667" b="-49943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E341263-AB00-B091-13AC-21E8BD4A1EB6}"/>
              </a:ext>
            </a:extLst>
          </p:cNvPr>
          <p:cNvSpPr/>
          <p:nvPr userDrawn="1"/>
        </p:nvSpPr>
        <p:spPr>
          <a:xfrm>
            <a:off x="6934262" y="1995786"/>
            <a:ext cx="367977" cy="369737"/>
          </a:xfrm>
          <a:custGeom>
            <a:avLst/>
            <a:gdLst/>
            <a:ahLst/>
            <a:cxnLst/>
            <a:rect l="l" t="t" r="r" b="b"/>
            <a:pathLst>
              <a:path w="551965" h="554606">
                <a:moveTo>
                  <a:pt x="0" y="0"/>
                </a:moveTo>
                <a:lnTo>
                  <a:pt x="551966" y="0"/>
                </a:lnTo>
                <a:lnTo>
                  <a:pt x="551966" y="554606"/>
                </a:lnTo>
                <a:lnTo>
                  <a:pt x="0" y="554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8A41F6A8-C4DA-3D05-AFFB-6C44DF8E02D4}"/>
              </a:ext>
            </a:extLst>
          </p:cNvPr>
          <p:cNvSpPr/>
          <p:nvPr userDrawn="1"/>
        </p:nvSpPr>
        <p:spPr>
          <a:xfrm rot="5400000">
            <a:off x="5896255" y="3707195"/>
            <a:ext cx="3645469" cy="592389"/>
          </a:xfrm>
          <a:custGeom>
            <a:avLst/>
            <a:gdLst/>
            <a:ahLst/>
            <a:cxnLst/>
            <a:rect l="l" t="t" r="r" b="b"/>
            <a:pathLst>
              <a:path w="5468203" h="888583">
                <a:moveTo>
                  <a:pt x="0" y="0"/>
                </a:moveTo>
                <a:lnTo>
                  <a:pt x="5468204" y="0"/>
                </a:lnTo>
                <a:lnTo>
                  <a:pt x="5468204" y="888583"/>
                </a:lnTo>
                <a:lnTo>
                  <a:pt x="0" y="8885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90FFD5E-E2BA-5F45-08CD-A742A95D5110}"/>
              </a:ext>
            </a:extLst>
          </p:cNvPr>
          <p:cNvSpPr/>
          <p:nvPr userDrawn="1"/>
        </p:nvSpPr>
        <p:spPr>
          <a:xfrm rot="5400000">
            <a:off x="7453382" y="3742682"/>
            <a:ext cx="4019591" cy="653183"/>
          </a:xfrm>
          <a:custGeom>
            <a:avLst/>
            <a:gdLst/>
            <a:ahLst/>
            <a:cxnLst/>
            <a:rect l="l" t="t" r="r" b="b"/>
            <a:pathLst>
              <a:path w="6029387" h="979775">
                <a:moveTo>
                  <a:pt x="0" y="0"/>
                </a:moveTo>
                <a:lnTo>
                  <a:pt x="6029387" y="0"/>
                </a:lnTo>
                <a:lnTo>
                  <a:pt x="6029387" y="979775"/>
                </a:lnTo>
                <a:lnTo>
                  <a:pt x="0" y="97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5547F764-7BF1-4608-99A5-03905795844E}"/>
              </a:ext>
            </a:extLst>
          </p:cNvPr>
          <p:cNvGrpSpPr/>
          <p:nvPr userDrawn="1"/>
        </p:nvGrpSpPr>
        <p:grpSpPr>
          <a:xfrm>
            <a:off x="7951684" y="1746656"/>
            <a:ext cx="3187263" cy="4232130"/>
            <a:chOff x="0" y="0"/>
            <a:chExt cx="612129" cy="812800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C59A90A-6B7F-64F3-1300-7D8393F4A03C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61935" y="0"/>
                  </a:moveTo>
                  <a:lnTo>
                    <a:pt x="450194" y="0"/>
                  </a:lnTo>
                  <a:cubicBezTo>
                    <a:pt x="539628" y="0"/>
                    <a:pt x="612129" y="72501"/>
                    <a:pt x="612129" y="161935"/>
                  </a:cubicBezTo>
                  <a:lnTo>
                    <a:pt x="612129" y="650865"/>
                  </a:lnTo>
                  <a:cubicBezTo>
                    <a:pt x="612129" y="740299"/>
                    <a:pt x="539628" y="812800"/>
                    <a:pt x="450194" y="812800"/>
                  </a:cubicBezTo>
                  <a:lnTo>
                    <a:pt x="161935" y="812800"/>
                  </a:lnTo>
                  <a:cubicBezTo>
                    <a:pt x="72501" y="812800"/>
                    <a:pt x="0" y="740299"/>
                    <a:pt x="0" y="650865"/>
                  </a:cubicBezTo>
                  <a:lnTo>
                    <a:pt x="0" y="161935"/>
                  </a:lnTo>
                  <a:cubicBezTo>
                    <a:pt x="0" y="72501"/>
                    <a:pt x="72501" y="0"/>
                    <a:pt x="161935" y="0"/>
                  </a:cubicBezTo>
                  <a:close/>
                </a:path>
              </a:pathLst>
            </a:custGeom>
            <a:blipFill>
              <a:blip r:embed="rId7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6FDE4DA5-E10E-68E1-AB86-D36BA73A40BE}"/>
              </a:ext>
            </a:extLst>
          </p:cNvPr>
          <p:cNvGrpSpPr/>
          <p:nvPr userDrawn="1"/>
        </p:nvGrpSpPr>
        <p:grpSpPr>
          <a:xfrm rot="5400000">
            <a:off x="-515474" y="5005069"/>
            <a:ext cx="2694803" cy="1011059"/>
            <a:chOff x="0" y="0"/>
            <a:chExt cx="1497439" cy="399431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D384FDFA-C90E-5460-A0F8-5004433B1C17}"/>
                </a:ext>
              </a:extLst>
            </p:cNvPr>
            <p:cNvSpPr/>
            <p:nvPr/>
          </p:nvSpPr>
          <p:spPr>
            <a:xfrm>
              <a:off x="0" y="0"/>
              <a:ext cx="1497439" cy="399431"/>
            </a:xfrm>
            <a:custGeom>
              <a:avLst/>
              <a:gdLst/>
              <a:ahLst/>
              <a:cxnLst/>
              <a:rect l="l" t="t" r="r" b="b"/>
              <a:pathLst>
                <a:path w="1497439" h="399431">
                  <a:moveTo>
                    <a:pt x="36765" y="0"/>
                  </a:moveTo>
                  <a:lnTo>
                    <a:pt x="1460674" y="0"/>
                  </a:lnTo>
                  <a:cubicBezTo>
                    <a:pt x="1480979" y="0"/>
                    <a:pt x="1497439" y="16460"/>
                    <a:pt x="1497439" y="36765"/>
                  </a:cubicBezTo>
                  <a:lnTo>
                    <a:pt x="1497439" y="362666"/>
                  </a:lnTo>
                  <a:cubicBezTo>
                    <a:pt x="1497439" y="382970"/>
                    <a:pt x="1480979" y="399431"/>
                    <a:pt x="1460674" y="399431"/>
                  </a:cubicBezTo>
                  <a:lnTo>
                    <a:pt x="36765" y="399431"/>
                  </a:lnTo>
                  <a:cubicBezTo>
                    <a:pt x="16460" y="399431"/>
                    <a:pt x="0" y="382970"/>
                    <a:pt x="0" y="362666"/>
                  </a:cubicBezTo>
                  <a:lnTo>
                    <a:pt x="0" y="36765"/>
                  </a:lnTo>
                  <a:cubicBezTo>
                    <a:pt x="0" y="16460"/>
                    <a:pt x="16460" y="0"/>
                    <a:pt x="367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38715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A2E1F1A6-88B0-1226-2B3B-5823D24A6B78}"/>
                </a:ext>
              </a:extLst>
            </p:cNvPr>
            <p:cNvSpPr txBox="1"/>
            <p:nvPr/>
          </p:nvSpPr>
          <p:spPr>
            <a:xfrm>
              <a:off x="0" y="-104775"/>
              <a:ext cx="1497439" cy="504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3710D8E6-4279-9795-27EC-3D08FA2EFD4E}"/>
              </a:ext>
            </a:extLst>
          </p:cNvPr>
          <p:cNvGrpSpPr/>
          <p:nvPr userDrawn="1"/>
        </p:nvGrpSpPr>
        <p:grpSpPr>
          <a:xfrm>
            <a:off x="685800" y="2970055"/>
            <a:ext cx="2265908" cy="3008731"/>
            <a:chOff x="0" y="0"/>
            <a:chExt cx="612129" cy="8128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7B9391D-CA96-EAD0-6C0E-0320C7791AA6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27780" y="0"/>
                  </a:moveTo>
                  <a:lnTo>
                    <a:pt x="384349" y="0"/>
                  </a:lnTo>
                  <a:cubicBezTo>
                    <a:pt x="510148" y="0"/>
                    <a:pt x="612129" y="101980"/>
                    <a:pt x="612129" y="227780"/>
                  </a:cubicBezTo>
                  <a:lnTo>
                    <a:pt x="612129" y="585020"/>
                  </a:lnTo>
                  <a:cubicBezTo>
                    <a:pt x="612129" y="710820"/>
                    <a:pt x="510148" y="812800"/>
                    <a:pt x="384349" y="812800"/>
                  </a:cubicBezTo>
                  <a:lnTo>
                    <a:pt x="227780" y="812800"/>
                  </a:lnTo>
                  <a:cubicBezTo>
                    <a:pt x="101980" y="812800"/>
                    <a:pt x="0" y="710820"/>
                    <a:pt x="0" y="585020"/>
                  </a:cubicBezTo>
                  <a:lnTo>
                    <a:pt x="0" y="227780"/>
                  </a:lnTo>
                  <a:cubicBezTo>
                    <a:pt x="0" y="101980"/>
                    <a:pt x="101980" y="0"/>
                    <a:pt x="227780" y="0"/>
                  </a:cubicBezTo>
                  <a:close/>
                </a:path>
              </a:pathLst>
            </a:custGeom>
            <a:blipFill>
              <a:blip r:embed="rId8"/>
              <a:stretch>
                <a:fillRect l="-49586" r="-49586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364A8D52-4BEA-BD05-9DC7-A65703830329}"/>
              </a:ext>
            </a:extLst>
          </p:cNvPr>
          <p:cNvSpPr/>
          <p:nvPr userDrawn="1"/>
        </p:nvSpPr>
        <p:spPr>
          <a:xfrm>
            <a:off x="6528978" y="1995786"/>
            <a:ext cx="367977" cy="369737"/>
          </a:xfrm>
          <a:custGeom>
            <a:avLst/>
            <a:gdLst/>
            <a:ahLst/>
            <a:cxnLst/>
            <a:rect l="l" t="t" r="r" b="b"/>
            <a:pathLst>
              <a:path w="551965" h="554606">
                <a:moveTo>
                  <a:pt x="0" y="0"/>
                </a:moveTo>
                <a:lnTo>
                  <a:pt x="551966" y="0"/>
                </a:lnTo>
                <a:lnTo>
                  <a:pt x="551966" y="554606"/>
                </a:lnTo>
                <a:lnTo>
                  <a:pt x="0" y="554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51822EF0-AA1F-641B-2643-454B581880E8}"/>
              </a:ext>
            </a:extLst>
          </p:cNvPr>
          <p:cNvSpPr/>
          <p:nvPr userDrawn="1"/>
        </p:nvSpPr>
        <p:spPr>
          <a:xfrm>
            <a:off x="5439294" y="6058429"/>
            <a:ext cx="2763273" cy="518114"/>
          </a:xfrm>
          <a:custGeom>
            <a:avLst/>
            <a:gdLst/>
            <a:ahLst/>
            <a:cxnLst/>
            <a:rect l="l" t="t" r="r" b="b"/>
            <a:pathLst>
              <a:path w="4144910" h="777171">
                <a:moveTo>
                  <a:pt x="0" y="0"/>
                </a:moveTo>
                <a:lnTo>
                  <a:pt x="4144910" y="0"/>
                </a:lnTo>
                <a:lnTo>
                  <a:pt x="4144910" y="777170"/>
                </a:lnTo>
                <a:lnTo>
                  <a:pt x="0" y="7771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62CEBDED-F575-97B0-0857-4015372D48EA}"/>
              </a:ext>
            </a:extLst>
          </p:cNvPr>
          <p:cNvSpPr/>
          <p:nvPr userDrawn="1"/>
        </p:nvSpPr>
        <p:spPr>
          <a:xfrm>
            <a:off x="3099749" y="5019784"/>
            <a:ext cx="1825639" cy="760683"/>
          </a:xfrm>
          <a:custGeom>
            <a:avLst/>
            <a:gdLst/>
            <a:ahLst/>
            <a:cxnLst/>
            <a:rect l="l" t="t" r="r" b="b"/>
            <a:pathLst>
              <a:path w="2738458" h="1141024">
                <a:moveTo>
                  <a:pt x="0" y="0"/>
                </a:moveTo>
                <a:lnTo>
                  <a:pt x="2738458" y="0"/>
                </a:lnTo>
                <a:lnTo>
                  <a:pt x="2738458" y="1141024"/>
                </a:lnTo>
                <a:lnTo>
                  <a:pt x="0" y="11410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827D3476-1BB6-E96B-5E70-51EA86C087BC}"/>
              </a:ext>
            </a:extLst>
          </p:cNvPr>
          <p:cNvSpPr/>
          <p:nvPr userDrawn="1"/>
        </p:nvSpPr>
        <p:spPr>
          <a:xfrm>
            <a:off x="3109848" y="3950870"/>
            <a:ext cx="2456351" cy="895054"/>
          </a:xfrm>
          <a:custGeom>
            <a:avLst/>
            <a:gdLst/>
            <a:ahLst/>
            <a:cxnLst/>
            <a:rect l="l" t="t" r="r" b="b"/>
            <a:pathLst>
              <a:path w="3684526" h="1342581">
                <a:moveTo>
                  <a:pt x="0" y="0"/>
                </a:moveTo>
                <a:lnTo>
                  <a:pt x="3684526" y="0"/>
                </a:lnTo>
                <a:lnTo>
                  <a:pt x="3684526" y="1342581"/>
                </a:lnTo>
                <a:lnTo>
                  <a:pt x="0" y="1342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086DF409-3FF4-9482-C5BD-E6FC50243027}"/>
              </a:ext>
            </a:extLst>
          </p:cNvPr>
          <p:cNvSpPr/>
          <p:nvPr userDrawn="1"/>
        </p:nvSpPr>
        <p:spPr>
          <a:xfrm>
            <a:off x="5626477" y="2917298"/>
            <a:ext cx="1736040" cy="1287116"/>
          </a:xfrm>
          <a:custGeom>
            <a:avLst/>
            <a:gdLst/>
            <a:ahLst/>
            <a:cxnLst/>
            <a:rect l="l" t="t" r="r" b="b"/>
            <a:pathLst>
              <a:path w="3829111" h="2412340">
                <a:moveTo>
                  <a:pt x="0" y="0"/>
                </a:moveTo>
                <a:lnTo>
                  <a:pt x="3829112" y="0"/>
                </a:lnTo>
                <a:lnTo>
                  <a:pt x="3829112" y="2412341"/>
                </a:lnTo>
                <a:lnTo>
                  <a:pt x="0" y="24123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2518" t="-11160" r="-24526" b="-13787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67F5ED82-2C43-8799-8190-380D15EFAFF5}"/>
              </a:ext>
            </a:extLst>
          </p:cNvPr>
          <p:cNvSpPr/>
          <p:nvPr userDrawn="1"/>
        </p:nvSpPr>
        <p:spPr>
          <a:xfrm>
            <a:off x="3120377" y="2638575"/>
            <a:ext cx="2126963" cy="1178945"/>
          </a:xfrm>
          <a:custGeom>
            <a:avLst/>
            <a:gdLst/>
            <a:ahLst/>
            <a:cxnLst/>
            <a:rect l="l" t="t" r="r" b="b"/>
            <a:pathLst>
              <a:path w="3190444" h="1768417">
                <a:moveTo>
                  <a:pt x="0" y="0"/>
                </a:moveTo>
                <a:lnTo>
                  <a:pt x="3190444" y="0"/>
                </a:lnTo>
                <a:lnTo>
                  <a:pt x="3190444" y="1768418"/>
                </a:lnTo>
                <a:lnTo>
                  <a:pt x="0" y="17684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A8769F24-ED97-6333-A9AD-E3D6CA061332}"/>
              </a:ext>
            </a:extLst>
          </p:cNvPr>
          <p:cNvSpPr/>
          <p:nvPr userDrawn="1"/>
        </p:nvSpPr>
        <p:spPr>
          <a:xfrm>
            <a:off x="2907265" y="5904618"/>
            <a:ext cx="2313979" cy="825735"/>
          </a:xfrm>
          <a:custGeom>
            <a:avLst/>
            <a:gdLst/>
            <a:ahLst/>
            <a:cxnLst/>
            <a:rect l="l" t="t" r="r" b="b"/>
            <a:pathLst>
              <a:path w="3470969" h="1238603">
                <a:moveTo>
                  <a:pt x="0" y="0"/>
                </a:moveTo>
                <a:lnTo>
                  <a:pt x="3470969" y="0"/>
                </a:lnTo>
                <a:lnTo>
                  <a:pt x="3470969" y="1238604"/>
                </a:lnTo>
                <a:lnTo>
                  <a:pt x="0" y="12386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8D6B9F60-29A7-F7DE-B64B-2C95A69BDB8D}"/>
              </a:ext>
            </a:extLst>
          </p:cNvPr>
          <p:cNvSpPr/>
          <p:nvPr userDrawn="1"/>
        </p:nvSpPr>
        <p:spPr>
          <a:xfrm>
            <a:off x="5342219" y="4408221"/>
            <a:ext cx="2313979" cy="1358415"/>
          </a:xfrm>
          <a:custGeom>
            <a:avLst/>
            <a:gdLst/>
            <a:ahLst/>
            <a:cxnLst/>
            <a:rect l="l" t="t" r="r" b="b"/>
            <a:pathLst>
              <a:path w="3063301" h="1751242">
                <a:moveTo>
                  <a:pt x="0" y="0"/>
                </a:moveTo>
                <a:lnTo>
                  <a:pt x="3063301" y="0"/>
                </a:lnTo>
                <a:lnTo>
                  <a:pt x="3063301" y="1751242"/>
                </a:lnTo>
                <a:lnTo>
                  <a:pt x="0" y="17512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CD718BBE-20FF-C5AD-1E7F-E968F2B6EC3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43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32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56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F8EA6-70D6-4890-899E-277287F3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C331D2-8879-4DBB-B0B1-E20DCDB05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3DCE32-41EC-4235-ABF8-714D32545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45133E-770C-475C-B89F-6B71D13B9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B20B189-4329-4A0F-AC63-06E58ED46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1C0EE67-A544-4C20-9634-3AF515FD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222900D-154A-41A3-AA92-5FC426F8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2BF4BB9-4C7C-4ADA-900A-60E2B102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83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14F9B-825D-4078-9B4E-C2F7CA27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74A623-5A31-4913-A569-3C641C1C0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FBB50D6-FA3C-4BA8-A085-8E9FB2C5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9E3869-39B6-4035-839B-3DE2FE5E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41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A65333E-F537-46A4-B46B-60468F2F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506E7E-D3CC-43C7-A670-FAF70A64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6DE5FE-F70F-4FA8-80DF-13A23188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00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D1CFB-C8DB-4144-B0C7-661DBC9B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DE74B4-DD3C-4C2B-B7DB-A7274E10E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C748CF-CF31-43B6-9681-37486C942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68D548-D66B-471F-9B6E-EFB51E2B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580F29-B0B2-40A7-B897-E739285B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56D67F-5FE6-49B4-B63A-36354904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114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B71F8-3429-4049-9FA7-02ABA086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87FCE6-D728-481C-8C15-D85DD23FE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0D230B-CE80-4C5F-846E-90B2F8ED1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6685C5-8A20-45BB-9639-1BE6F717D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F99A40-5BD5-4ED1-8B32-A582D40A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7FD75F-AAB6-4263-A636-0E13FF5F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85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301ED50-58D6-4A1B-B74A-0E4E2D47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41B026-1D84-4113-B92E-369A1FDF1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A048C5-A7D7-4F14-8BBD-2E4CBA812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12DB1-9494-4547-9403-1282E74AC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CD95C-7225-4C23-BA09-CB0158C64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9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2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6567614-17FD-4910-A774-F66D1CAE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19FE37-4026-4239-8768-EB3C6844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8613A2-5F0C-4D01-89D5-C7B29CCBC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2D4632-1376-4174-B4F4-FAB6D7AC0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0C8317-580F-4D43-97C9-7684A500E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153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5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hyperlink" Target="mailto:vanessa.paredes@itacyl.es" TargetMode="External"/><Relationship Id="rId4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api.itacyl.es/portal/apis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C1D0799-B5C0-4626-8F77-91F28DF2A30C}"/>
              </a:ext>
            </a:extLst>
          </p:cNvPr>
          <p:cNvSpPr/>
          <p:nvPr/>
        </p:nvSpPr>
        <p:spPr>
          <a:xfrm>
            <a:off x="1214370" y="1992544"/>
            <a:ext cx="10124901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2800" b="1" dirty="0"/>
              <a:t>SATIVUM: Gestión de nutrientes y mapas de prescripción con dosis variable en el marco del proyecto LIFE </a:t>
            </a:r>
            <a:r>
              <a:rPr lang="es-ES" sz="2800" b="1" dirty="0" err="1"/>
              <a:t>FertiWise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D5B381D-9C0C-4A6E-A86D-102232F35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76" y="5476241"/>
            <a:ext cx="4203555" cy="12677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CEC4E51-A1E4-4274-A933-AA4E16BC1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75" y="4157355"/>
            <a:ext cx="4085056" cy="9940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CC3C3E1-82E6-4FC8-9AC1-6BE5981AD089}"/>
              </a:ext>
            </a:extLst>
          </p:cNvPr>
          <p:cNvSpPr txBox="1"/>
          <p:nvPr/>
        </p:nvSpPr>
        <p:spPr>
          <a:xfrm>
            <a:off x="1465200" y="3205421"/>
            <a:ext cx="926159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Miriam Fernández Sánchez,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ingeniera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técnica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agrícola de la Unidad de Información Geográfica e Innovación, del Área de Desarrollo Tecnológico del Instituto Tecnológico Agrario de Castilla y León (ITACYL)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hlinkClick r:id="rId5"/>
              </a:rPr>
              <a:t>fersanmm@itacyl.es</a:t>
            </a:r>
            <a:endParaRPr lang="es-ES" sz="2400" b="1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9FAEB1-3EC4-4C14-A120-67D3B5D04FE5}"/>
              </a:ext>
            </a:extLst>
          </p:cNvPr>
          <p:cNvSpPr/>
          <p:nvPr/>
        </p:nvSpPr>
        <p:spPr>
          <a:xfrm>
            <a:off x="599767" y="298648"/>
            <a:ext cx="1135410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Jornadas participativas proyecto LIFE NITRAZENS: Impulsando juntos una mejora en la gestión de los nitratos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1AFAA4-00F3-44DF-9484-523243274434}"/>
              </a:ext>
            </a:extLst>
          </p:cNvPr>
          <p:cNvSpPr txBox="1"/>
          <p:nvPr/>
        </p:nvSpPr>
        <p:spPr>
          <a:xfrm>
            <a:off x="9425677" y="6374686"/>
            <a:ext cx="2602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Cuéllar, 22</a:t>
            </a:r>
            <a:r>
              <a:rPr kumimoji="0" lang="es-E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abril 2026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F208DA2-968F-451A-963C-3DC20039C9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813149B-36C1-4EFD-AC43-14E198EB9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20" y="667980"/>
            <a:ext cx="4194234" cy="10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3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26AEFA-5140-4DBF-8C84-DA212A66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LIFE FERTIWISE y AKIS de agricultura de precisión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0E21104-AE6D-4579-AE23-25D4F7DF2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233" y="3742207"/>
            <a:ext cx="3741099" cy="28072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B143A7-47E4-4234-9E9B-193D25773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3"/>
            <a:ext cx="12192000" cy="3657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AB1EF3A-FBFA-47D9-8352-070BBED9B9BE}"/>
              </a:ext>
            </a:extLst>
          </p:cNvPr>
          <p:cNvSpPr txBox="1"/>
          <p:nvPr/>
        </p:nvSpPr>
        <p:spPr>
          <a:xfrm>
            <a:off x="5587068" y="4077050"/>
            <a:ext cx="6165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Objetivo: Ahorrar fertilizante y mejorar los resultados de las explotaciones agrarias a través de la difusión del uso de las herramientas de dosificación variable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086C8D8-1C06-43C0-B821-9798E202AA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518" y="6067947"/>
            <a:ext cx="2015814" cy="4249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FDD9630-F1B4-4A19-A886-A90BAC8AE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567" b="593"/>
          <a:stretch/>
        </p:blipFill>
        <p:spPr>
          <a:xfrm>
            <a:off x="4637716" y="3742207"/>
            <a:ext cx="6165908" cy="29343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652A6D0-918E-41F7-9DB6-03686F859511}"/>
              </a:ext>
            </a:extLst>
          </p:cNvPr>
          <p:cNvSpPr txBox="1"/>
          <p:nvPr/>
        </p:nvSpPr>
        <p:spPr>
          <a:xfrm>
            <a:off x="7319057" y="6318640"/>
            <a:ext cx="4730703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Proyecto LIFE </a:t>
            </a:r>
            <a:r>
              <a:rPr lang="en-GB" sz="24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hermano</a:t>
            </a:r>
            <a:r>
              <a:rPr lang="en-GB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</a:t>
            </a:r>
            <a:r>
              <a:rPr lang="en-GB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Nitrazens</a:t>
            </a:r>
            <a:endParaRPr lang="en-GB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615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BDBC3CD-3A04-42C4-92AE-8FFF01B5F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8" y="0"/>
            <a:ext cx="5645142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3D1BB9-A48F-4A7D-BE0B-245C1AF36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81"/>
          <a:stretch/>
        </p:blipFill>
        <p:spPr>
          <a:xfrm>
            <a:off x="7522233" y="207034"/>
            <a:ext cx="3771541" cy="35893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0A9272-EF36-4780-A0F2-272DCFF69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897" y="4076668"/>
            <a:ext cx="5258699" cy="245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00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93B9C-51AD-0AFA-A485-BD8B2316F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Ensayos 1º campaña 2026 en Castilla y León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51598AE-3C71-4A6B-BD05-CA3EC04594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Ensayos</a:t>
            </a:r>
            <a:r>
              <a:rPr lang="en-GB" dirty="0"/>
              <a:t> FV: </a:t>
            </a:r>
            <a:r>
              <a:rPr lang="en-GB" dirty="0" err="1"/>
              <a:t>Parcela</a:t>
            </a:r>
            <a:r>
              <a:rPr lang="en-GB" dirty="0"/>
              <a:t> </a:t>
            </a:r>
            <a:r>
              <a:rPr lang="en-GB" dirty="0" err="1"/>
              <a:t>Perreras</a:t>
            </a:r>
            <a:r>
              <a:rPr lang="en-GB" dirty="0"/>
              <a:t> (PA)</a:t>
            </a:r>
          </a:p>
          <a:p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9179C4-BA4B-41AF-ACAC-D1F39A803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348725"/>
            <a:ext cx="7156361" cy="36401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2A31B7-D8D9-4733-971F-BE4B7C76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061" y="2044521"/>
            <a:ext cx="4147950" cy="27689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4538D35-0836-478D-9ECC-F24A3FA1B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01" y="946318"/>
            <a:ext cx="3402410" cy="10982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8BFB850-9315-40DE-96A3-4F1613594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261" y="4064224"/>
            <a:ext cx="21907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75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hlinkClick r:id="rId3"/>
            <a:extLst>
              <a:ext uri="{FF2B5EF4-FFF2-40B4-BE49-F238E27FC236}">
                <a16:creationId xmlns:a16="http://schemas.microsoft.com/office/drawing/2014/main" id="{711FA3BA-CB68-4B2D-BFF2-DDD838983F90}"/>
              </a:ext>
            </a:extLst>
          </p:cNvPr>
          <p:cNvSpPr/>
          <p:nvPr/>
        </p:nvSpPr>
        <p:spPr>
          <a:xfrm>
            <a:off x="3962336" y="229694"/>
            <a:ext cx="4267327" cy="4565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https://www.sativum.es/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C50E68-2A03-4344-955F-5A452FB62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152354"/>
            <a:ext cx="12192000" cy="7056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D2923C-939F-4D9E-BA3A-3071DF7A6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2593"/>
            <a:ext cx="12192000" cy="47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5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616" y="1107439"/>
            <a:ext cx="7907023" cy="5057055"/>
          </a:xfrm>
        </p:spPr>
        <p:txBody>
          <a:bodyPr>
            <a:normAutofit fontScale="77500" lnSpcReduction="20000"/>
          </a:bodyPr>
          <a:lstStyle/>
          <a:p>
            <a:r>
              <a:rPr lang="es-ES" sz="2800" noProof="0" dirty="0"/>
              <a:t>Sativum es una </a:t>
            </a:r>
            <a:r>
              <a:rPr lang="es-ES" sz="2800" noProof="0" dirty="0">
                <a:highlight>
                  <a:srgbClr val="FFFF00"/>
                </a:highlight>
              </a:rPr>
              <a:t>herramienta pública </a:t>
            </a:r>
            <a:r>
              <a:rPr lang="es-ES" sz="2800" noProof="0" dirty="0"/>
              <a:t>para la </a:t>
            </a:r>
            <a:r>
              <a:rPr lang="es-ES" sz="2800" noProof="0" dirty="0">
                <a:highlight>
                  <a:srgbClr val="FFFF00"/>
                </a:highlight>
              </a:rPr>
              <a:t>gestión</a:t>
            </a:r>
            <a:r>
              <a:rPr lang="es-ES" sz="2800" noProof="0" dirty="0"/>
              <a:t> de datos sobre </a:t>
            </a:r>
            <a:r>
              <a:rPr lang="es-ES" sz="2800" noProof="0" dirty="0">
                <a:highlight>
                  <a:srgbClr val="FFFF00"/>
                </a:highlight>
              </a:rPr>
              <a:t>parcelas agrícolas en España</a:t>
            </a:r>
          </a:p>
          <a:p>
            <a:pPr lvl="1"/>
            <a:r>
              <a:rPr lang="es-ES" sz="2300" dirty="0"/>
              <a:t>Datos </a:t>
            </a:r>
            <a:r>
              <a:rPr lang="es-ES" sz="2300" dirty="0" err="1"/>
              <a:t>Copernicus</a:t>
            </a:r>
            <a:r>
              <a:rPr lang="es-ES" sz="2300" dirty="0"/>
              <a:t> (S-2)</a:t>
            </a:r>
          </a:p>
          <a:p>
            <a:pPr lvl="1"/>
            <a:r>
              <a:rPr lang="es-ES" sz="2300" dirty="0"/>
              <a:t>Satélite VHR y foto aérea</a:t>
            </a:r>
            <a:endParaRPr lang="es-ES" sz="2300" noProof="0" dirty="0"/>
          </a:p>
          <a:p>
            <a:pPr lvl="1"/>
            <a:r>
              <a:rPr lang="es-ES" sz="2300" noProof="0" dirty="0"/>
              <a:t>Suelo</a:t>
            </a:r>
          </a:p>
          <a:p>
            <a:pPr lvl="1"/>
            <a:r>
              <a:rPr lang="es-ES" sz="2300" noProof="0" dirty="0"/>
              <a:t>Clima</a:t>
            </a:r>
          </a:p>
          <a:p>
            <a:pPr lvl="1"/>
            <a:r>
              <a:rPr lang="es-ES" sz="2300" noProof="0" dirty="0"/>
              <a:t>Parcelario y cultivos</a:t>
            </a:r>
          </a:p>
          <a:p>
            <a:pPr lvl="1"/>
            <a:r>
              <a:rPr lang="es-ES" sz="2300" noProof="0" dirty="0"/>
              <a:t>Capas adicionales de información: cultivos, ZVN, </a:t>
            </a:r>
            <a:r>
              <a:rPr lang="es-ES" sz="2300" noProof="0" dirty="0" err="1"/>
              <a:t>etc</a:t>
            </a:r>
            <a:endParaRPr lang="es-ES" sz="2300" noProof="0" dirty="0"/>
          </a:p>
          <a:p>
            <a:pPr marL="457200" lvl="1" indent="0">
              <a:buNone/>
            </a:pPr>
            <a:endParaRPr lang="es-ES" sz="1300" noProof="0" dirty="0"/>
          </a:p>
          <a:p>
            <a:r>
              <a:rPr lang="es-ES" sz="2800" noProof="0" dirty="0"/>
              <a:t>Integrada con el sistema de gestión de la PAC</a:t>
            </a:r>
          </a:p>
          <a:p>
            <a:pPr marL="0" indent="0">
              <a:buNone/>
            </a:pPr>
            <a:endParaRPr lang="es-ES" sz="1300" noProof="0" dirty="0"/>
          </a:p>
          <a:p>
            <a:r>
              <a:rPr lang="es-ES" sz="2800" noProof="0" dirty="0"/>
              <a:t>Se incluyen módulos de ayuda a la toma de decisiones.</a:t>
            </a:r>
          </a:p>
          <a:p>
            <a:pPr lvl="1"/>
            <a:r>
              <a:rPr lang="es-ES" sz="2800" b="1" noProof="0" dirty="0"/>
              <a:t>Nutrición: Es un FAST</a:t>
            </a:r>
          </a:p>
          <a:p>
            <a:pPr lvl="1"/>
            <a:r>
              <a:rPr lang="es-ES" sz="2800" b="1" dirty="0"/>
              <a:t>AP</a:t>
            </a:r>
            <a:r>
              <a:rPr lang="es-ES" sz="2800" dirty="0"/>
              <a:t>: prescripción de </a:t>
            </a:r>
            <a:r>
              <a:rPr lang="es-ES" sz="2800" b="1" dirty="0"/>
              <a:t>mapas de dosificación variable (VRA)</a:t>
            </a:r>
            <a:endParaRPr lang="es-ES" sz="2800" b="1" noProof="0" dirty="0"/>
          </a:p>
          <a:p>
            <a:pPr lvl="1"/>
            <a:r>
              <a:rPr lang="es-ES" sz="2800" noProof="0" dirty="0"/>
              <a:t>Plagas</a:t>
            </a:r>
          </a:p>
          <a:p>
            <a:pPr lvl="1"/>
            <a:r>
              <a:rPr lang="es-ES" sz="2800" dirty="0"/>
              <a:t>Y más por venir (Riego y </a:t>
            </a:r>
            <a:r>
              <a:rPr lang="es-ES" sz="2800" dirty="0" err="1"/>
              <a:t>Fertirrigación</a:t>
            </a:r>
            <a:r>
              <a:rPr lang="es-ES" sz="2800" dirty="0"/>
              <a:t>)</a:t>
            </a:r>
          </a:p>
          <a:p>
            <a:pPr marL="457200" lvl="1" indent="0">
              <a:buNone/>
            </a:pPr>
            <a:endParaRPr lang="es-ES" sz="1400" noProof="0" dirty="0"/>
          </a:p>
          <a:p>
            <a:r>
              <a:rPr lang="es-ES" sz="3200" noProof="0" dirty="0"/>
              <a:t>Cuaderno digital compatible con SIEX</a:t>
            </a:r>
          </a:p>
          <a:p>
            <a:endParaRPr lang="es-ES" sz="2800" noProof="0" dirty="0"/>
          </a:p>
          <a:p>
            <a:pPr marL="457200" lvl="1" indent="0">
              <a:buNone/>
            </a:pPr>
            <a:endParaRPr lang="es-ES" sz="2800" noProof="0" dirty="0"/>
          </a:p>
          <a:p>
            <a:endParaRPr lang="es-ES" sz="2800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872" y="201346"/>
            <a:ext cx="3903725" cy="8228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B008DF-B59D-4531-9483-5F10D0632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52"/>
          <a:stretch/>
        </p:blipFill>
        <p:spPr>
          <a:xfrm>
            <a:off x="9182790" y="0"/>
            <a:ext cx="3009210" cy="5392365"/>
          </a:xfrm>
          <a:prstGeom prst="rect">
            <a:avLst/>
          </a:prstGeom>
        </p:spPr>
      </p:pic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13BE6FEB-A5EB-4D5B-9264-80E45F2A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656" r="3675"/>
          <a:stretch/>
        </p:blipFill>
        <p:spPr>
          <a:xfrm>
            <a:off x="9182100" y="5115273"/>
            <a:ext cx="3009210" cy="1742727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4C030E9-28B5-4B02-B2B2-5524137A9695}"/>
              </a:ext>
            </a:extLst>
          </p:cNvPr>
          <p:cNvGrpSpPr/>
          <p:nvPr/>
        </p:nvGrpSpPr>
        <p:grpSpPr>
          <a:xfrm>
            <a:off x="5707980" y="6156996"/>
            <a:ext cx="3473430" cy="681037"/>
            <a:chOff x="1308100" y="4838700"/>
            <a:chExt cx="3473430" cy="889000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86539CD1-39A3-49C3-8858-F3980319A3B2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>
              <a:hlinkClick r:id="rId6"/>
              <a:extLst>
                <a:ext uri="{FF2B5EF4-FFF2-40B4-BE49-F238E27FC236}">
                  <a16:creationId xmlns:a16="http://schemas.microsoft.com/office/drawing/2014/main" id="{178C644D-5F26-4C28-8CC7-3E5F2AABDAAF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b="1" dirty="0"/>
                <a:t>https://www.sativum.es/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3664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hlinkClick r:id="rId3"/>
            <a:extLst>
              <a:ext uri="{FF2B5EF4-FFF2-40B4-BE49-F238E27FC236}">
                <a16:creationId xmlns:a16="http://schemas.microsoft.com/office/drawing/2014/main" id="{711FA3BA-CB68-4B2D-BFF2-DDD838983F90}"/>
              </a:ext>
            </a:extLst>
          </p:cNvPr>
          <p:cNvSpPr/>
          <p:nvPr/>
        </p:nvSpPr>
        <p:spPr>
          <a:xfrm>
            <a:off x="3962336" y="229694"/>
            <a:ext cx="4267327" cy="4565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https://www.sativum.es/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C50E68-2A03-4344-955F-5A452FB62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152354"/>
            <a:ext cx="12192000" cy="7056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D2923C-939F-4D9E-BA3A-3071DF7A6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2593"/>
            <a:ext cx="12192000" cy="47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47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AD189F0-0314-4003-8F42-3B322E5EAC28}"/>
              </a:ext>
            </a:extLst>
          </p:cNvPr>
          <p:cNvSpPr/>
          <p:nvPr/>
        </p:nvSpPr>
        <p:spPr>
          <a:xfrm>
            <a:off x="1243858" y="1867875"/>
            <a:ext cx="1706967" cy="67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(Spain)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in year 2020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C1875FEE-5F52-4979-B1CD-B902AB3E1FF0}"/>
              </a:ext>
            </a:extLst>
          </p:cNvPr>
          <p:cNvSpPr/>
          <p:nvPr/>
        </p:nvSpPr>
        <p:spPr>
          <a:xfrm>
            <a:off x="1791929" y="2639960"/>
            <a:ext cx="442451" cy="1405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4EE9AF5A-D29C-42E7-BC2E-3031C32DD535}"/>
              </a:ext>
            </a:extLst>
          </p:cNvPr>
          <p:cNvSpPr/>
          <p:nvPr/>
        </p:nvSpPr>
        <p:spPr>
          <a:xfrm>
            <a:off x="8017796" y="2054942"/>
            <a:ext cx="442451" cy="480305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C8B758-BF95-4165-8E4E-C567BE7771FD}"/>
              </a:ext>
            </a:extLst>
          </p:cNvPr>
          <p:cNvSpPr txBox="1"/>
          <p:nvPr/>
        </p:nvSpPr>
        <p:spPr>
          <a:xfrm>
            <a:off x="6670777" y="2067888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DATA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EC3E8A9-33F4-4847-A34B-EC7A1AB2EA5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234381" y="2206388"/>
            <a:ext cx="4436396" cy="649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53DD49-5EC7-427D-820A-9E41B62EF26D}"/>
              </a:ext>
            </a:extLst>
          </p:cNvPr>
          <p:cNvSpPr txBox="1"/>
          <p:nvPr/>
        </p:nvSpPr>
        <p:spPr>
          <a:xfrm>
            <a:off x="6670777" y="2668905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LPIS+GSAA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1A3AD28-F1CB-4148-832B-C1D6F864DE6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386781" y="2807405"/>
            <a:ext cx="4283996" cy="201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5A58B6F-88B1-4120-97CA-A7D6CFFC873F}"/>
              </a:ext>
            </a:extLst>
          </p:cNvPr>
          <p:cNvSpPr/>
          <p:nvPr/>
        </p:nvSpPr>
        <p:spPr>
          <a:xfrm>
            <a:off x="4152286" y="857955"/>
            <a:ext cx="1413092" cy="87580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FERTILICALC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(Python GPL)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E1A33C9-DD88-4D99-83AD-A99C28BECACE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3588678" y="1733756"/>
            <a:ext cx="1270154" cy="1704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A59BE4-D493-40B6-BB1B-DC98AF3DEB78}"/>
              </a:ext>
            </a:extLst>
          </p:cNvPr>
          <p:cNvSpPr txBox="1"/>
          <p:nvPr/>
        </p:nvSpPr>
        <p:spPr>
          <a:xfrm>
            <a:off x="2228737" y="3147171"/>
            <a:ext cx="12802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NPK NUTRIENT ALGORITHM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(API)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51C2ACC-0B8D-4680-926C-63F0BCB9042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8978" y="3328903"/>
            <a:ext cx="3591733" cy="14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4E2BA3B-385C-4539-A676-FE2AB0E6BC35}"/>
              </a:ext>
            </a:extLst>
          </p:cNvPr>
          <p:cNvSpPr txBox="1"/>
          <p:nvPr/>
        </p:nvSpPr>
        <p:spPr>
          <a:xfrm>
            <a:off x="6620102" y="3583700"/>
            <a:ext cx="113071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FERTILIZATION FRONTEND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0E1535F0-67A0-4AC3-8CC9-C84903B49F98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2571954" y="3814533"/>
            <a:ext cx="4048148" cy="92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0230A27D-F1BE-4D70-A5FF-BA2D7DC82ADF}"/>
              </a:ext>
            </a:extLst>
          </p:cNvPr>
          <p:cNvSpPr txBox="1"/>
          <p:nvPr/>
        </p:nvSpPr>
        <p:spPr>
          <a:xfrm>
            <a:off x="8464889" y="3147171"/>
            <a:ext cx="35412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FERTILICALC 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SATIVUM</a:t>
            </a:r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37497623-FCE8-41C4-BC68-83104621D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42" y="67377"/>
            <a:ext cx="1547933" cy="1547933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BE0EAB9F-B454-41C7-993A-2F577174181E}"/>
              </a:ext>
            </a:extLst>
          </p:cNvPr>
          <p:cNvSpPr/>
          <p:nvPr/>
        </p:nvSpPr>
        <p:spPr>
          <a:xfrm>
            <a:off x="1166934" y="4045136"/>
            <a:ext cx="1706967" cy="590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phase I (year 2021)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E4E84284-F49B-4F8D-B440-1FE1DD0DDB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85" y="1160551"/>
            <a:ext cx="3344924" cy="7050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8042153-6242-4E79-B79F-27D445900EF2}"/>
              </a:ext>
            </a:extLst>
          </p:cNvPr>
          <p:cNvSpPr txBox="1"/>
          <p:nvPr/>
        </p:nvSpPr>
        <p:spPr>
          <a:xfrm>
            <a:off x="10216470" y="1189934"/>
            <a:ext cx="129403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started in 2019, launched in 2021</a:t>
            </a:r>
          </a:p>
        </p:txBody>
      </p:sp>
      <p:pic>
        <p:nvPicPr>
          <p:cNvPr id="22" name="Picture 2" descr="Principles of Agronomy for Sustainable Agriculture">
            <a:extLst>
              <a:ext uri="{FF2B5EF4-FFF2-40B4-BE49-F238E27FC236}">
                <a16:creationId xmlns:a16="http://schemas.microsoft.com/office/drawing/2014/main" id="{073C5152-E520-41D8-9B50-7274C152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378" y="14738"/>
            <a:ext cx="1029376" cy="15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4215D75-2B3F-49DE-9F0A-35EB1D262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13" y="48417"/>
            <a:ext cx="975360" cy="97536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165A69C-7927-4BD8-9DEC-01D248FD10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9" t="3268" r="5682" b="58005"/>
          <a:stretch/>
        </p:blipFill>
        <p:spPr>
          <a:xfrm>
            <a:off x="352424" y="4773003"/>
            <a:ext cx="7398387" cy="20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21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99185-4866-47C9-A901-54F7D0BA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La herramienta dentro de un Cuaderno de explotación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F266B6D-90C9-466F-8ED3-728708172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0895" y="1701612"/>
            <a:ext cx="8639175" cy="10191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6E3222E-6C6C-4DBF-9699-39601D6E8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92" y="2731711"/>
            <a:ext cx="9515475" cy="1800225"/>
          </a:xfrm>
          <a:prstGeom prst="rect">
            <a:avLst/>
          </a:prstGeom>
        </p:spPr>
      </p:pic>
      <p:pic>
        <p:nvPicPr>
          <p:cNvPr id="6" name="Picture 2" descr="https://www.fega.gob.es/sites/default/files/inline-images/diapositiva_7.png">
            <a:extLst>
              <a:ext uri="{FF2B5EF4-FFF2-40B4-BE49-F238E27FC236}">
                <a16:creationId xmlns:a16="http://schemas.microsoft.com/office/drawing/2014/main" id="{C557841C-7D7E-4BCD-8344-C4A385349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2" t="40395" r="38877" b="47275"/>
          <a:stretch/>
        </p:blipFill>
        <p:spPr bwMode="auto">
          <a:xfrm>
            <a:off x="10242765" y="979011"/>
            <a:ext cx="1734899" cy="100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8495458-5985-4212-BD13-3D887F966D76}"/>
              </a:ext>
            </a:extLst>
          </p:cNvPr>
          <p:cNvSpPr txBox="1"/>
          <p:nvPr/>
        </p:nvSpPr>
        <p:spPr>
          <a:xfrm>
            <a:off x="2466975" y="4542860"/>
            <a:ext cx="5381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Convenio FEGA-</a:t>
            </a:r>
            <a:r>
              <a:rPr lang="es-ES" sz="4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ITACyL</a:t>
            </a:r>
            <a:endParaRPr lang="es-E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D8C235-7C50-4062-B513-88E2B4F3AB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7" t="37253" r="2367" b="32946"/>
          <a:stretch/>
        </p:blipFill>
        <p:spPr>
          <a:xfrm>
            <a:off x="386691" y="5210175"/>
            <a:ext cx="108870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03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1DD2D20-9557-4BB4-B33C-49BE62BEA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32" y="32370"/>
            <a:ext cx="722314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7196163-4752-405E-930B-40C0C9F5B8EF}"/>
              </a:ext>
            </a:extLst>
          </p:cNvPr>
          <p:cNvSpPr/>
          <p:nvPr/>
        </p:nvSpPr>
        <p:spPr>
          <a:xfrm>
            <a:off x="1143000" y="2762250"/>
            <a:ext cx="29083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PARÁMETROS A ENVIAR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3BBA870-8BCD-4F00-A5D1-094638D2D807}"/>
              </a:ext>
            </a:extLst>
          </p:cNvPr>
          <p:cNvSpPr/>
          <p:nvPr/>
        </p:nvSpPr>
        <p:spPr>
          <a:xfrm>
            <a:off x="1143000" y="4813300"/>
            <a:ext cx="29083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RESULTADOS DE NECESIDADES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F5F192C3-AD85-40E9-94C7-DE9F25F5AA3F}"/>
              </a:ext>
            </a:extLst>
          </p:cNvPr>
          <p:cNvSpPr/>
          <p:nvPr/>
        </p:nvSpPr>
        <p:spPr>
          <a:xfrm>
            <a:off x="4396570" y="2947020"/>
            <a:ext cx="457200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4790581C-5454-4D7D-BAE7-D5B611528DFB}"/>
              </a:ext>
            </a:extLst>
          </p:cNvPr>
          <p:cNvSpPr/>
          <p:nvPr/>
        </p:nvSpPr>
        <p:spPr>
          <a:xfrm rot="10800000">
            <a:off x="4281480" y="5067300"/>
            <a:ext cx="457200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438BD9A-9A43-4647-A2B7-AF2A4ED2E3C4}"/>
              </a:ext>
            </a:extLst>
          </p:cNvPr>
          <p:cNvSpPr/>
          <p:nvPr/>
        </p:nvSpPr>
        <p:spPr>
          <a:xfrm>
            <a:off x="1143000" y="1953245"/>
            <a:ext cx="2908300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 URL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5183CFA-EB52-455D-BB56-CC76CF99B130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051300" y="1499840"/>
            <a:ext cx="1736183" cy="732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6">
            <a:extLst>
              <a:ext uri="{FF2B5EF4-FFF2-40B4-BE49-F238E27FC236}">
                <a16:creationId xmlns:a16="http://schemas.microsoft.com/office/drawing/2014/main" id="{26CA8B9D-09B8-4C59-A4D0-262AD70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2" y="377477"/>
            <a:ext cx="3900480" cy="1325563"/>
          </a:xfrm>
        </p:spPr>
        <p:txBody>
          <a:bodyPr/>
          <a:lstStyle/>
          <a:p>
            <a:r>
              <a:rPr lang="es-ES" noProof="0" dirty="0"/>
              <a:t>Herramienta de acceso público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A2FB16A-0518-48DD-BA28-59513FE061DB}"/>
              </a:ext>
            </a:extLst>
          </p:cNvPr>
          <p:cNvSpPr/>
          <p:nvPr/>
        </p:nvSpPr>
        <p:spPr>
          <a:xfrm>
            <a:off x="5471531" y="5894039"/>
            <a:ext cx="1248937" cy="651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01EE917-86C3-4849-B2FF-3CC2E9CE2F62}"/>
              </a:ext>
            </a:extLst>
          </p:cNvPr>
          <p:cNvSpPr/>
          <p:nvPr/>
        </p:nvSpPr>
        <p:spPr>
          <a:xfrm>
            <a:off x="762717" y="6219902"/>
            <a:ext cx="3366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https://portal.api.itacyl.es/portal/</a:t>
            </a:r>
          </a:p>
        </p:txBody>
      </p:sp>
    </p:spTree>
    <p:extLst>
      <p:ext uri="{BB962C8B-B14F-4D97-AF65-F5344CB8AC3E}">
        <p14:creationId xmlns:p14="http://schemas.microsoft.com/office/powerpoint/2010/main" val="120071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7962DE-59F0-C358-A417-98A7810CB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266"/>
            <a:ext cx="12192000" cy="54617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6B7D60-446A-4C50-9DCE-5C255E34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9" y="108052"/>
            <a:ext cx="10515600" cy="1325563"/>
          </a:xfrm>
        </p:spPr>
        <p:txBody>
          <a:bodyPr/>
          <a:lstStyle/>
          <a:p>
            <a:r>
              <a:rPr lang="es-ES" noProof="0" dirty="0"/>
              <a:t>Portal desarrollador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4B86FE0-E20F-41DB-B3A3-0F704975C657}"/>
              </a:ext>
            </a:extLst>
          </p:cNvPr>
          <p:cNvSpPr/>
          <p:nvPr/>
        </p:nvSpPr>
        <p:spPr>
          <a:xfrm>
            <a:off x="3709457" y="45522"/>
            <a:ext cx="382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https://portal.api.itacyl.es/portal/apis/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6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83D53-074E-4062-BE56-D1DEA34C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11" y="958669"/>
            <a:ext cx="11023241" cy="702209"/>
          </a:xfrm>
        </p:spPr>
        <p:txBody>
          <a:bodyPr>
            <a:normAutofit fontScale="90000"/>
          </a:bodyPr>
          <a:lstStyle/>
          <a:p>
            <a:r>
              <a:rPr lang="es-ES" sz="3600" b="1" noProof="0" dirty="0">
                <a:solidFill>
                  <a:srgbClr val="FFC000"/>
                </a:solidFill>
                <a:latin typeface="+mn-lt"/>
              </a:rPr>
              <a:t>Muestreos de suelo &gt; Base Nacional de Suelos de España &gt; API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80CCBE-ED04-1584-6687-B19E23AD5ED9}"/>
              </a:ext>
            </a:extLst>
          </p:cNvPr>
          <p:cNvSpPr/>
          <p:nvPr/>
        </p:nvSpPr>
        <p:spPr>
          <a:xfrm>
            <a:off x="342848" y="158971"/>
            <a:ext cx="11506304" cy="798544"/>
          </a:xfrm>
          <a:prstGeom prst="rect">
            <a:avLst/>
          </a:prstGeom>
          <a:solidFill>
            <a:srgbClr val="904B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EBDE6FE4-CAC4-CB54-6948-22D70F4DE8F5}"/>
              </a:ext>
            </a:extLst>
          </p:cNvPr>
          <p:cNvSpPr txBox="1">
            <a:spLocks/>
          </p:cNvSpPr>
          <p:nvPr/>
        </p:nvSpPr>
        <p:spPr>
          <a:xfrm>
            <a:off x="587548" y="272911"/>
            <a:ext cx="11261603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Algunos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 los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servicios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detrás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 la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aplicación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F47456-43C2-4241-B9CB-53BF861D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190" y="1628847"/>
            <a:ext cx="5865412" cy="495624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CC61886-85EE-4659-9431-1F6DA9DFF57E}"/>
              </a:ext>
            </a:extLst>
          </p:cNvPr>
          <p:cNvSpPr/>
          <p:nvPr/>
        </p:nvSpPr>
        <p:spPr>
          <a:xfrm>
            <a:off x="7416352" y="2008663"/>
            <a:ext cx="4432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En octubre de 2023 se suscribe el Convenio de encomienda de gestión entre el Fondo Español de Garantía Agraria, O.A., y el Instituto Tecnológico Agrario de Castilla y León (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ITACyL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 para 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mejorar la información de suelos a nivel nacional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 y poner a disposición interfaces de programación de aplicaciones para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00"/>
                </a:highlight>
                <a:uLnTx/>
                <a:uFillTx/>
                <a:latin typeface="Open Sans"/>
                <a:ea typeface="+mn-ea"/>
                <a:cs typeface="+mn-cs"/>
              </a:rPr>
              <a:t>recomendaciones de fertilización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y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00"/>
                </a:highlight>
                <a:uLnTx/>
                <a:uFillTx/>
                <a:latin typeface="Open Sans"/>
                <a:ea typeface="+mn-ea"/>
                <a:cs typeface="+mn-cs"/>
              </a:rPr>
              <a:t>elección de fertilizante para uso público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73E0AC-1022-4A29-8214-098186C6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345" y="3824545"/>
            <a:ext cx="3452813" cy="301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99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950F5-4F7D-485A-9BAF-281F66D4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92"/>
            <a:ext cx="10515600" cy="1325563"/>
          </a:xfrm>
        </p:spPr>
        <p:txBody>
          <a:bodyPr/>
          <a:lstStyle/>
          <a:p>
            <a:r>
              <a:rPr lang="es-ES" noProof="0" dirty="0"/>
              <a:t>N-NO3 en aguas subterráneas</a:t>
            </a:r>
          </a:p>
        </p:txBody>
      </p:sp>
      <p:pic>
        <p:nvPicPr>
          <p:cNvPr id="5122" name="Picture 2" descr="mapa poligono Tiessen N nacional">
            <a:extLst>
              <a:ext uri="{FF2B5EF4-FFF2-40B4-BE49-F238E27FC236}">
                <a16:creationId xmlns:a16="http://schemas.microsoft.com/office/drawing/2014/main" id="{2DB90C79-0CC2-4C42-818D-563DBD0A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6" y="1282020"/>
            <a:ext cx="11693751" cy="57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0160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20756</TotalTime>
  <Words>646</Words>
  <Application>Microsoft Office PowerPoint</Application>
  <PresentationFormat>Panorámica</PresentationFormat>
  <Paragraphs>68</Paragraphs>
  <Slides>13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Mont</vt:lpstr>
      <vt:lpstr>Mont Bold</vt:lpstr>
      <vt:lpstr>Open Sans</vt:lpstr>
      <vt:lpstr>Times New Roman</vt:lpstr>
      <vt:lpstr>Wingdings 2</vt:lpstr>
      <vt:lpstr>Tema de Office</vt:lpstr>
      <vt:lpstr>HDOfficeLightV0</vt:lpstr>
      <vt:lpstr>2_Tema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La herramienta dentro de un Cuaderno de explotación</vt:lpstr>
      <vt:lpstr>Herramienta de acceso público</vt:lpstr>
      <vt:lpstr>Portal desarrollador</vt:lpstr>
      <vt:lpstr>Muestreos de suelo &gt; Base Nacional de Suelos de España &gt; API</vt:lpstr>
      <vt:lpstr>N-NO3 en aguas subterráneas</vt:lpstr>
      <vt:lpstr>LIFE FERTIWISE y AKIS de agricultura de precisión</vt:lpstr>
      <vt:lpstr>Presentación de PowerPoint</vt:lpstr>
      <vt:lpstr>Ensayos 1º campaña 2026 en Castilla y León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Vanesa Paredes Gómez</dc:creator>
  <cp:lastModifiedBy>Miriam Mercedes Fernández Sánchez</cp:lastModifiedBy>
  <cp:revision>103</cp:revision>
  <dcterms:created xsi:type="dcterms:W3CDTF">2023-10-17T08:14:36Z</dcterms:created>
  <dcterms:modified xsi:type="dcterms:W3CDTF">2026-04-22T10:43:37Z</dcterms:modified>
</cp:coreProperties>
</file>