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259" r:id="rId3"/>
    <p:sldId id="260" r:id="rId4"/>
    <p:sldId id="261" r:id="rId5"/>
    <p:sldId id="262" r:id="rId6"/>
    <p:sldId id="273" r:id="rId7"/>
    <p:sldId id="265" r:id="rId8"/>
    <p:sldId id="274" r:id="rId9"/>
    <p:sldId id="275" r:id="rId10"/>
    <p:sldId id="263" r:id="rId11"/>
    <p:sldId id="264" r:id="rId12"/>
    <p:sldId id="276" r:id="rId13"/>
    <p:sldId id="267" r:id="rId14"/>
    <p:sldId id="268" r:id="rId15"/>
    <p:sldId id="269" r:id="rId16"/>
    <p:sldId id="270" r:id="rId17"/>
    <p:sldId id="271" r:id="rId18"/>
    <p:sldId id="272" r:id="rId19"/>
    <p:sldId id="278" r:id="rId20"/>
    <p:sldId id="277" r:id="rId21"/>
    <p:sldId id="266"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BE4B1-122C-4AE2-9701-2E05A3A1398E}" type="datetimeFigureOut">
              <a:rPr lang="es-ES" smtClean="0"/>
              <a:t>29/03/2022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C66F23-3A50-488E-A270-34A915600A81}" type="slidenum">
              <a:rPr lang="es-ES" smtClean="0"/>
              <a:t>‹Nº›</a:t>
            </a:fld>
            <a:endParaRPr lang="es-ES"/>
          </a:p>
        </p:txBody>
      </p:sp>
    </p:spTree>
    <p:extLst>
      <p:ext uri="{BB962C8B-B14F-4D97-AF65-F5344CB8AC3E}">
        <p14:creationId xmlns:p14="http://schemas.microsoft.com/office/powerpoint/2010/main" val="37420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BC66F23-3A50-488E-A270-34A915600A81}" type="slidenum">
              <a:rPr lang="es-ES" smtClean="0"/>
              <a:t>1</a:t>
            </a:fld>
            <a:endParaRPr lang="es-ES"/>
          </a:p>
        </p:txBody>
      </p:sp>
    </p:spTree>
    <p:extLst>
      <p:ext uri="{BB962C8B-B14F-4D97-AF65-F5344CB8AC3E}">
        <p14:creationId xmlns:p14="http://schemas.microsoft.com/office/powerpoint/2010/main" val="1005566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50000"/>
              </a:spcBef>
              <a:spcAft>
                <a:spcPct val="0"/>
              </a:spcAft>
              <a:defRPr sz="1200">
                <a:solidFill>
                  <a:schemeClr val="tx1"/>
                </a:solidFill>
                <a:latin typeface="Tahoma" pitchFamily="34" charset="0"/>
              </a:defRPr>
            </a:lvl6pPr>
            <a:lvl7pPr marL="2971800" indent="-228600" algn="ctr" eaLnBrk="0" fontAlgn="base" hangingPunct="0">
              <a:spcBef>
                <a:spcPct val="50000"/>
              </a:spcBef>
              <a:spcAft>
                <a:spcPct val="0"/>
              </a:spcAft>
              <a:defRPr sz="1200">
                <a:solidFill>
                  <a:schemeClr val="tx1"/>
                </a:solidFill>
                <a:latin typeface="Tahoma" pitchFamily="34" charset="0"/>
              </a:defRPr>
            </a:lvl7pPr>
            <a:lvl8pPr marL="3429000" indent="-228600" algn="ctr" eaLnBrk="0" fontAlgn="base" hangingPunct="0">
              <a:spcBef>
                <a:spcPct val="50000"/>
              </a:spcBef>
              <a:spcAft>
                <a:spcPct val="0"/>
              </a:spcAft>
              <a:defRPr sz="1200">
                <a:solidFill>
                  <a:schemeClr val="tx1"/>
                </a:solidFill>
                <a:latin typeface="Tahoma" pitchFamily="34" charset="0"/>
              </a:defRPr>
            </a:lvl8pPr>
            <a:lvl9pPr marL="3886200" indent="-228600" algn="ctr" eaLnBrk="0" fontAlgn="base" hangingPunct="0">
              <a:spcBef>
                <a:spcPct val="50000"/>
              </a:spcBef>
              <a:spcAft>
                <a:spcPct val="0"/>
              </a:spcAft>
              <a:defRPr sz="1200">
                <a:solidFill>
                  <a:schemeClr val="tx1"/>
                </a:solidFill>
                <a:latin typeface="Tahoma" pitchFamily="34" charset="0"/>
              </a:defRPr>
            </a:lvl9pPr>
          </a:lstStyle>
          <a:p>
            <a:fld id="{EFB7D854-D893-4C42-B83D-9C4DC46189DA}" type="slidenum">
              <a:rPr lang="es-ES_tradnl" altLang="es-ES" smtClean="0">
                <a:latin typeface="Times New Roman" pitchFamily="18" charset="0"/>
              </a:rPr>
              <a:pPr/>
              <a:t>10</a:t>
            </a:fld>
            <a:endParaRPr lang="es-ES_tradnl" altLang="es-ES">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s-ES_tradnl" alt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50000"/>
              </a:spcBef>
              <a:spcAft>
                <a:spcPct val="0"/>
              </a:spcAft>
              <a:defRPr sz="1200">
                <a:solidFill>
                  <a:schemeClr val="tx1"/>
                </a:solidFill>
                <a:latin typeface="Tahoma" pitchFamily="34" charset="0"/>
              </a:defRPr>
            </a:lvl6pPr>
            <a:lvl7pPr marL="2971800" indent="-228600" algn="ctr" eaLnBrk="0" fontAlgn="base" hangingPunct="0">
              <a:spcBef>
                <a:spcPct val="50000"/>
              </a:spcBef>
              <a:spcAft>
                <a:spcPct val="0"/>
              </a:spcAft>
              <a:defRPr sz="1200">
                <a:solidFill>
                  <a:schemeClr val="tx1"/>
                </a:solidFill>
                <a:latin typeface="Tahoma" pitchFamily="34" charset="0"/>
              </a:defRPr>
            </a:lvl7pPr>
            <a:lvl8pPr marL="3429000" indent="-228600" algn="ctr" eaLnBrk="0" fontAlgn="base" hangingPunct="0">
              <a:spcBef>
                <a:spcPct val="50000"/>
              </a:spcBef>
              <a:spcAft>
                <a:spcPct val="0"/>
              </a:spcAft>
              <a:defRPr sz="1200">
                <a:solidFill>
                  <a:schemeClr val="tx1"/>
                </a:solidFill>
                <a:latin typeface="Tahoma" pitchFamily="34" charset="0"/>
              </a:defRPr>
            </a:lvl8pPr>
            <a:lvl9pPr marL="3886200" indent="-228600" algn="ctr" eaLnBrk="0" fontAlgn="base" hangingPunct="0">
              <a:spcBef>
                <a:spcPct val="50000"/>
              </a:spcBef>
              <a:spcAft>
                <a:spcPct val="0"/>
              </a:spcAft>
              <a:defRPr sz="1200">
                <a:solidFill>
                  <a:schemeClr val="tx1"/>
                </a:solidFill>
                <a:latin typeface="Tahoma" pitchFamily="34" charset="0"/>
              </a:defRPr>
            </a:lvl9pPr>
          </a:lstStyle>
          <a:p>
            <a:fld id="{4A46B7A4-8F38-47C1-B515-9AE688E5752B}" type="slidenum">
              <a:rPr lang="es-ES_tradnl" altLang="es-ES" smtClean="0">
                <a:latin typeface="Times New Roman" pitchFamily="18" charset="0"/>
              </a:rPr>
              <a:pPr/>
              <a:t>12</a:t>
            </a:fld>
            <a:endParaRPr lang="es-ES_tradnl" altLang="es-ES">
              <a:latin typeface="Times New Roman"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es-ES_tradnl" altLang="es-ES"/>
          </a:p>
        </p:txBody>
      </p:sp>
    </p:spTree>
    <p:extLst>
      <p:ext uri="{BB962C8B-B14F-4D97-AF65-F5344CB8AC3E}">
        <p14:creationId xmlns:p14="http://schemas.microsoft.com/office/powerpoint/2010/main" val="2325646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50000"/>
              </a:spcBef>
              <a:spcAft>
                <a:spcPct val="0"/>
              </a:spcAft>
              <a:defRPr sz="1200">
                <a:solidFill>
                  <a:schemeClr val="tx1"/>
                </a:solidFill>
                <a:latin typeface="Tahoma" pitchFamily="34" charset="0"/>
              </a:defRPr>
            </a:lvl6pPr>
            <a:lvl7pPr marL="2971800" indent="-228600" algn="ctr" eaLnBrk="0" fontAlgn="base" hangingPunct="0">
              <a:spcBef>
                <a:spcPct val="50000"/>
              </a:spcBef>
              <a:spcAft>
                <a:spcPct val="0"/>
              </a:spcAft>
              <a:defRPr sz="1200">
                <a:solidFill>
                  <a:schemeClr val="tx1"/>
                </a:solidFill>
                <a:latin typeface="Tahoma" pitchFamily="34" charset="0"/>
              </a:defRPr>
            </a:lvl7pPr>
            <a:lvl8pPr marL="3429000" indent="-228600" algn="ctr" eaLnBrk="0" fontAlgn="base" hangingPunct="0">
              <a:spcBef>
                <a:spcPct val="50000"/>
              </a:spcBef>
              <a:spcAft>
                <a:spcPct val="0"/>
              </a:spcAft>
              <a:defRPr sz="1200">
                <a:solidFill>
                  <a:schemeClr val="tx1"/>
                </a:solidFill>
                <a:latin typeface="Tahoma" pitchFamily="34" charset="0"/>
              </a:defRPr>
            </a:lvl8pPr>
            <a:lvl9pPr marL="3886200" indent="-228600" algn="ctr" eaLnBrk="0" fontAlgn="base" hangingPunct="0">
              <a:spcBef>
                <a:spcPct val="50000"/>
              </a:spcBef>
              <a:spcAft>
                <a:spcPct val="0"/>
              </a:spcAft>
              <a:defRPr sz="1200">
                <a:solidFill>
                  <a:schemeClr val="tx1"/>
                </a:solidFill>
                <a:latin typeface="Tahoma" pitchFamily="34" charset="0"/>
              </a:defRPr>
            </a:lvl9pPr>
          </a:lstStyle>
          <a:p>
            <a:fld id="{8AAA8FAF-D1B3-4946-8C0E-363D89E8A36F}" type="slidenum">
              <a:rPr lang="es-ES_tradnl" altLang="es-ES" smtClean="0">
                <a:latin typeface="Times New Roman" pitchFamily="18" charset="0"/>
              </a:rPr>
              <a:pPr/>
              <a:t>13</a:t>
            </a:fld>
            <a:endParaRPr lang="es-ES_tradnl" altLang="es-ES">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s-ES_tradnl" alt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50000"/>
              </a:spcBef>
              <a:spcAft>
                <a:spcPct val="0"/>
              </a:spcAft>
              <a:defRPr sz="1200">
                <a:solidFill>
                  <a:schemeClr val="tx1"/>
                </a:solidFill>
                <a:latin typeface="Tahoma" pitchFamily="34" charset="0"/>
              </a:defRPr>
            </a:lvl6pPr>
            <a:lvl7pPr marL="2971800" indent="-228600" algn="ctr" eaLnBrk="0" fontAlgn="base" hangingPunct="0">
              <a:spcBef>
                <a:spcPct val="50000"/>
              </a:spcBef>
              <a:spcAft>
                <a:spcPct val="0"/>
              </a:spcAft>
              <a:defRPr sz="1200">
                <a:solidFill>
                  <a:schemeClr val="tx1"/>
                </a:solidFill>
                <a:latin typeface="Tahoma" pitchFamily="34" charset="0"/>
              </a:defRPr>
            </a:lvl7pPr>
            <a:lvl8pPr marL="3429000" indent="-228600" algn="ctr" eaLnBrk="0" fontAlgn="base" hangingPunct="0">
              <a:spcBef>
                <a:spcPct val="50000"/>
              </a:spcBef>
              <a:spcAft>
                <a:spcPct val="0"/>
              </a:spcAft>
              <a:defRPr sz="1200">
                <a:solidFill>
                  <a:schemeClr val="tx1"/>
                </a:solidFill>
                <a:latin typeface="Tahoma" pitchFamily="34" charset="0"/>
              </a:defRPr>
            </a:lvl8pPr>
            <a:lvl9pPr marL="3886200" indent="-228600" algn="ctr" eaLnBrk="0" fontAlgn="base" hangingPunct="0">
              <a:spcBef>
                <a:spcPct val="50000"/>
              </a:spcBef>
              <a:spcAft>
                <a:spcPct val="0"/>
              </a:spcAft>
              <a:defRPr sz="1200">
                <a:solidFill>
                  <a:schemeClr val="tx1"/>
                </a:solidFill>
                <a:latin typeface="Tahoma" pitchFamily="34" charset="0"/>
              </a:defRPr>
            </a:lvl9pPr>
          </a:lstStyle>
          <a:p>
            <a:fld id="{7A09BD93-1D9F-413A-BFCD-293ACCE9CC4B}" type="slidenum">
              <a:rPr lang="es-ES_tradnl" altLang="es-ES" smtClean="0">
                <a:latin typeface="Times New Roman" pitchFamily="18" charset="0"/>
              </a:rPr>
              <a:pPr/>
              <a:t>14</a:t>
            </a:fld>
            <a:endParaRPr lang="es-ES_tradnl" altLang="es-ES">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endParaRPr lang="es-ES_tradnl" alt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50000"/>
              </a:spcBef>
              <a:spcAft>
                <a:spcPct val="0"/>
              </a:spcAft>
              <a:defRPr sz="1200">
                <a:solidFill>
                  <a:schemeClr val="tx1"/>
                </a:solidFill>
                <a:latin typeface="Tahoma" pitchFamily="34" charset="0"/>
              </a:defRPr>
            </a:lvl6pPr>
            <a:lvl7pPr marL="2971800" indent="-228600" algn="ctr" eaLnBrk="0" fontAlgn="base" hangingPunct="0">
              <a:spcBef>
                <a:spcPct val="50000"/>
              </a:spcBef>
              <a:spcAft>
                <a:spcPct val="0"/>
              </a:spcAft>
              <a:defRPr sz="1200">
                <a:solidFill>
                  <a:schemeClr val="tx1"/>
                </a:solidFill>
                <a:latin typeface="Tahoma" pitchFamily="34" charset="0"/>
              </a:defRPr>
            </a:lvl7pPr>
            <a:lvl8pPr marL="3429000" indent="-228600" algn="ctr" eaLnBrk="0" fontAlgn="base" hangingPunct="0">
              <a:spcBef>
                <a:spcPct val="50000"/>
              </a:spcBef>
              <a:spcAft>
                <a:spcPct val="0"/>
              </a:spcAft>
              <a:defRPr sz="1200">
                <a:solidFill>
                  <a:schemeClr val="tx1"/>
                </a:solidFill>
                <a:latin typeface="Tahoma" pitchFamily="34" charset="0"/>
              </a:defRPr>
            </a:lvl8pPr>
            <a:lvl9pPr marL="3886200" indent="-228600" algn="ctr" eaLnBrk="0" fontAlgn="base" hangingPunct="0">
              <a:spcBef>
                <a:spcPct val="50000"/>
              </a:spcBef>
              <a:spcAft>
                <a:spcPct val="0"/>
              </a:spcAft>
              <a:defRPr sz="1200">
                <a:solidFill>
                  <a:schemeClr val="tx1"/>
                </a:solidFill>
                <a:latin typeface="Tahoma" pitchFamily="34" charset="0"/>
              </a:defRPr>
            </a:lvl9pPr>
          </a:lstStyle>
          <a:p>
            <a:fld id="{1C911B0F-A3CE-4E4A-B9C4-47B20BF5D613}" type="slidenum">
              <a:rPr lang="es-ES_tradnl" altLang="es-ES" smtClean="0">
                <a:latin typeface="Times New Roman" pitchFamily="18" charset="0"/>
              </a:rPr>
              <a:pPr/>
              <a:t>15</a:t>
            </a:fld>
            <a:endParaRPr lang="es-ES_tradnl" altLang="es-ES">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endParaRPr lang="es-ES_tradnl" alt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50000"/>
              </a:spcBef>
              <a:spcAft>
                <a:spcPct val="0"/>
              </a:spcAft>
              <a:defRPr sz="1200">
                <a:solidFill>
                  <a:schemeClr val="tx1"/>
                </a:solidFill>
                <a:latin typeface="Tahoma" pitchFamily="34" charset="0"/>
              </a:defRPr>
            </a:lvl6pPr>
            <a:lvl7pPr marL="2971800" indent="-228600" algn="ctr" eaLnBrk="0" fontAlgn="base" hangingPunct="0">
              <a:spcBef>
                <a:spcPct val="50000"/>
              </a:spcBef>
              <a:spcAft>
                <a:spcPct val="0"/>
              </a:spcAft>
              <a:defRPr sz="1200">
                <a:solidFill>
                  <a:schemeClr val="tx1"/>
                </a:solidFill>
                <a:latin typeface="Tahoma" pitchFamily="34" charset="0"/>
              </a:defRPr>
            </a:lvl7pPr>
            <a:lvl8pPr marL="3429000" indent="-228600" algn="ctr" eaLnBrk="0" fontAlgn="base" hangingPunct="0">
              <a:spcBef>
                <a:spcPct val="50000"/>
              </a:spcBef>
              <a:spcAft>
                <a:spcPct val="0"/>
              </a:spcAft>
              <a:defRPr sz="1200">
                <a:solidFill>
                  <a:schemeClr val="tx1"/>
                </a:solidFill>
                <a:latin typeface="Tahoma" pitchFamily="34" charset="0"/>
              </a:defRPr>
            </a:lvl8pPr>
            <a:lvl9pPr marL="3886200" indent="-228600" algn="ctr" eaLnBrk="0" fontAlgn="base" hangingPunct="0">
              <a:spcBef>
                <a:spcPct val="50000"/>
              </a:spcBef>
              <a:spcAft>
                <a:spcPct val="0"/>
              </a:spcAft>
              <a:defRPr sz="1200">
                <a:solidFill>
                  <a:schemeClr val="tx1"/>
                </a:solidFill>
                <a:latin typeface="Tahoma" pitchFamily="34" charset="0"/>
              </a:defRPr>
            </a:lvl9pPr>
          </a:lstStyle>
          <a:p>
            <a:fld id="{9DA190BF-3302-4F2C-A389-09151299E17C}" type="slidenum">
              <a:rPr lang="es-ES_tradnl" altLang="es-ES" smtClean="0">
                <a:latin typeface="Times New Roman" pitchFamily="18" charset="0"/>
              </a:rPr>
              <a:pPr/>
              <a:t>16</a:t>
            </a:fld>
            <a:endParaRPr lang="es-ES_tradnl" altLang="es-ES">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endParaRPr lang="es-ES_tradnl" alt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50000"/>
              </a:spcBef>
              <a:spcAft>
                <a:spcPct val="0"/>
              </a:spcAft>
              <a:defRPr sz="1200">
                <a:solidFill>
                  <a:schemeClr val="tx1"/>
                </a:solidFill>
                <a:latin typeface="Tahoma" pitchFamily="34" charset="0"/>
              </a:defRPr>
            </a:lvl6pPr>
            <a:lvl7pPr marL="2971800" indent="-228600" algn="ctr" eaLnBrk="0" fontAlgn="base" hangingPunct="0">
              <a:spcBef>
                <a:spcPct val="50000"/>
              </a:spcBef>
              <a:spcAft>
                <a:spcPct val="0"/>
              </a:spcAft>
              <a:defRPr sz="1200">
                <a:solidFill>
                  <a:schemeClr val="tx1"/>
                </a:solidFill>
                <a:latin typeface="Tahoma" pitchFamily="34" charset="0"/>
              </a:defRPr>
            </a:lvl7pPr>
            <a:lvl8pPr marL="3429000" indent="-228600" algn="ctr" eaLnBrk="0" fontAlgn="base" hangingPunct="0">
              <a:spcBef>
                <a:spcPct val="50000"/>
              </a:spcBef>
              <a:spcAft>
                <a:spcPct val="0"/>
              </a:spcAft>
              <a:defRPr sz="1200">
                <a:solidFill>
                  <a:schemeClr val="tx1"/>
                </a:solidFill>
                <a:latin typeface="Tahoma" pitchFamily="34" charset="0"/>
              </a:defRPr>
            </a:lvl8pPr>
            <a:lvl9pPr marL="3886200" indent="-228600" algn="ctr" eaLnBrk="0" fontAlgn="base" hangingPunct="0">
              <a:spcBef>
                <a:spcPct val="50000"/>
              </a:spcBef>
              <a:spcAft>
                <a:spcPct val="0"/>
              </a:spcAft>
              <a:defRPr sz="1200">
                <a:solidFill>
                  <a:schemeClr val="tx1"/>
                </a:solidFill>
                <a:latin typeface="Tahoma" pitchFamily="34" charset="0"/>
              </a:defRPr>
            </a:lvl9pPr>
          </a:lstStyle>
          <a:p>
            <a:fld id="{120241B9-68CD-4BC1-9013-4B386A6463E0}" type="slidenum">
              <a:rPr lang="es-ES_tradnl" altLang="es-ES" smtClean="0">
                <a:latin typeface="Times New Roman" pitchFamily="18" charset="0"/>
              </a:rPr>
              <a:pPr/>
              <a:t>17</a:t>
            </a:fld>
            <a:endParaRPr lang="es-ES_tradnl" altLang="es-ES">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endParaRPr lang="es-ES_tradnl" alt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50000"/>
              </a:spcBef>
              <a:spcAft>
                <a:spcPct val="0"/>
              </a:spcAft>
              <a:defRPr sz="1200">
                <a:solidFill>
                  <a:schemeClr val="tx1"/>
                </a:solidFill>
                <a:latin typeface="Tahoma" pitchFamily="34" charset="0"/>
              </a:defRPr>
            </a:lvl6pPr>
            <a:lvl7pPr marL="2971800" indent="-228600" algn="ctr" eaLnBrk="0" fontAlgn="base" hangingPunct="0">
              <a:spcBef>
                <a:spcPct val="50000"/>
              </a:spcBef>
              <a:spcAft>
                <a:spcPct val="0"/>
              </a:spcAft>
              <a:defRPr sz="1200">
                <a:solidFill>
                  <a:schemeClr val="tx1"/>
                </a:solidFill>
                <a:latin typeface="Tahoma" pitchFamily="34" charset="0"/>
              </a:defRPr>
            </a:lvl7pPr>
            <a:lvl8pPr marL="3429000" indent="-228600" algn="ctr" eaLnBrk="0" fontAlgn="base" hangingPunct="0">
              <a:spcBef>
                <a:spcPct val="50000"/>
              </a:spcBef>
              <a:spcAft>
                <a:spcPct val="0"/>
              </a:spcAft>
              <a:defRPr sz="1200">
                <a:solidFill>
                  <a:schemeClr val="tx1"/>
                </a:solidFill>
                <a:latin typeface="Tahoma" pitchFamily="34" charset="0"/>
              </a:defRPr>
            </a:lvl8pPr>
            <a:lvl9pPr marL="3886200" indent="-228600" algn="ctr" eaLnBrk="0" fontAlgn="base" hangingPunct="0">
              <a:spcBef>
                <a:spcPct val="50000"/>
              </a:spcBef>
              <a:spcAft>
                <a:spcPct val="0"/>
              </a:spcAft>
              <a:defRPr sz="1200">
                <a:solidFill>
                  <a:schemeClr val="tx1"/>
                </a:solidFill>
                <a:latin typeface="Tahoma" pitchFamily="34" charset="0"/>
              </a:defRPr>
            </a:lvl9pPr>
          </a:lstStyle>
          <a:p>
            <a:fld id="{5CDFF8B9-32BA-458D-8D20-403FFB1B9059}" type="slidenum">
              <a:rPr lang="es-ES_tradnl" altLang="es-ES" smtClean="0">
                <a:latin typeface="Times New Roman" pitchFamily="18" charset="0"/>
              </a:rPr>
              <a:pPr/>
              <a:t>18</a:t>
            </a:fld>
            <a:endParaRPr lang="es-ES_tradnl" altLang="es-ES">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endParaRPr lang="es-ES_tradnl" alt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50000"/>
              </a:spcBef>
              <a:spcAft>
                <a:spcPct val="0"/>
              </a:spcAft>
              <a:defRPr sz="1200">
                <a:solidFill>
                  <a:schemeClr val="tx1"/>
                </a:solidFill>
                <a:latin typeface="Tahoma" pitchFamily="34" charset="0"/>
              </a:defRPr>
            </a:lvl6pPr>
            <a:lvl7pPr marL="2971800" indent="-228600" algn="ctr" eaLnBrk="0" fontAlgn="base" hangingPunct="0">
              <a:spcBef>
                <a:spcPct val="50000"/>
              </a:spcBef>
              <a:spcAft>
                <a:spcPct val="0"/>
              </a:spcAft>
              <a:defRPr sz="1200">
                <a:solidFill>
                  <a:schemeClr val="tx1"/>
                </a:solidFill>
                <a:latin typeface="Tahoma" pitchFamily="34" charset="0"/>
              </a:defRPr>
            </a:lvl7pPr>
            <a:lvl8pPr marL="3429000" indent="-228600" algn="ctr" eaLnBrk="0" fontAlgn="base" hangingPunct="0">
              <a:spcBef>
                <a:spcPct val="50000"/>
              </a:spcBef>
              <a:spcAft>
                <a:spcPct val="0"/>
              </a:spcAft>
              <a:defRPr sz="1200">
                <a:solidFill>
                  <a:schemeClr val="tx1"/>
                </a:solidFill>
                <a:latin typeface="Tahoma" pitchFamily="34" charset="0"/>
              </a:defRPr>
            </a:lvl8pPr>
            <a:lvl9pPr marL="3886200" indent="-228600" algn="ctr" eaLnBrk="0" fontAlgn="base" hangingPunct="0">
              <a:spcBef>
                <a:spcPct val="50000"/>
              </a:spcBef>
              <a:spcAft>
                <a:spcPct val="0"/>
              </a:spcAft>
              <a:defRPr sz="1200">
                <a:solidFill>
                  <a:schemeClr val="tx1"/>
                </a:solidFill>
                <a:latin typeface="Tahoma" pitchFamily="34" charset="0"/>
              </a:defRPr>
            </a:lvl9pPr>
          </a:lstStyle>
          <a:p>
            <a:fld id="{5CDFF8B9-32BA-458D-8D20-403FFB1B9059}" type="slidenum">
              <a:rPr lang="es-ES_tradnl" altLang="es-ES" smtClean="0">
                <a:latin typeface="Times New Roman" pitchFamily="18" charset="0"/>
              </a:rPr>
              <a:pPr/>
              <a:t>19</a:t>
            </a:fld>
            <a:endParaRPr lang="es-ES_tradnl" altLang="es-ES">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endParaRPr lang="es-ES_tradnl" altLang="es-ES"/>
          </a:p>
        </p:txBody>
      </p:sp>
    </p:spTree>
    <p:extLst>
      <p:ext uri="{BB962C8B-B14F-4D97-AF65-F5344CB8AC3E}">
        <p14:creationId xmlns:p14="http://schemas.microsoft.com/office/powerpoint/2010/main" val="4124011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50000"/>
              </a:spcBef>
              <a:spcAft>
                <a:spcPct val="0"/>
              </a:spcAft>
              <a:defRPr sz="1200">
                <a:solidFill>
                  <a:schemeClr val="tx1"/>
                </a:solidFill>
                <a:latin typeface="Tahoma" pitchFamily="34" charset="0"/>
              </a:defRPr>
            </a:lvl6pPr>
            <a:lvl7pPr marL="2971800" indent="-228600" algn="ctr" eaLnBrk="0" fontAlgn="base" hangingPunct="0">
              <a:spcBef>
                <a:spcPct val="50000"/>
              </a:spcBef>
              <a:spcAft>
                <a:spcPct val="0"/>
              </a:spcAft>
              <a:defRPr sz="1200">
                <a:solidFill>
                  <a:schemeClr val="tx1"/>
                </a:solidFill>
                <a:latin typeface="Tahoma" pitchFamily="34" charset="0"/>
              </a:defRPr>
            </a:lvl7pPr>
            <a:lvl8pPr marL="3429000" indent="-228600" algn="ctr" eaLnBrk="0" fontAlgn="base" hangingPunct="0">
              <a:spcBef>
                <a:spcPct val="50000"/>
              </a:spcBef>
              <a:spcAft>
                <a:spcPct val="0"/>
              </a:spcAft>
              <a:defRPr sz="1200">
                <a:solidFill>
                  <a:schemeClr val="tx1"/>
                </a:solidFill>
                <a:latin typeface="Tahoma" pitchFamily="34" charset="0"/>
              </a:defRPr>
            </a:lvl8pPr>
            <a:lvl9pPr marL="3886200" indent="-228600" algn="ctr" eaLnBrk="0" fontAlgn="base" hangingPunct="0">
              <a:spcBef>
                <a:spcPct val="50000"/>
              </a:spcBef>
              <a:spcAft>
                <a:spcPct val="0"/>
              </a:spcAft>
              <a:defRPr sz="1200">
                <a:solidFill>
                  <a:schemeClr val="tx1"/>
                </a:solidFill>
                <a:latin typeface="Tahoma" pitchFamily="34" charset="0"/>
              </a:defRPr>
            </a:lvl9pPr>
          </a:lstStyle>
          <a:p>
            <a:fld id="{4A46B7A4-8F38-47C1-B515-9AE688E5752B}" type="slidenum">
              <a:rPr lang="es-ES_tradnl" altLang="es-ES" smtClean="0">
                <a:latin typeface="Times New Roman" pitchFamily="18" charset="0"/>
              </a:rPr>
              <a:pPr/>
              <a:t>20</a:t>
            </a:fld>
            <a:endParaRPr lang="es-ES_tradnl" altLang="es-ES">
              <a:latin typeface="Times New Roman"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es-ES_tradnl" altLang="es-ES"/>
          </a:p>
        </p:txBody>
      </p:sp>
    </p:spTree>
    <p:extLst>
      <p:ext uri="{BB962C8B-B14F-4D97-AF65-F5344CB8AC3E}">
        <p14:creationId xmlns:p14="http://schemas.microsoft.com/office/powerpoint/2010/main" val="1639203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50000"/>
              </a:spcBef>
              <a:spcAft>
                <a:spcPct val="0"/>
              </a:spcAft>
              <a:defRPr sz="1200">
                <a:solidFill>
                  <a:schemeClr val="tx1"/>
                </a:solidFill>
                <a:latin typeface="Tahoma" pitchFamily="34" charset="0"/>
              </a:defRPr>
            </a:lvl6pPr>
            <a:lvl7pPr marL="2971800" indent="-228600" algn="ctr" eaLnBrk="0" fontAlgn="base" hangingPunct="0">
              <a:spcBef>
                <a:spcPct val="50000"/>
              </a:spcBef>
              <a:spcAft>
                <a:spcPct val="0"/>
              </a:spcAft>
              <a:defRPr sz="1200">
                <a:solidFill>
                  <a:schemeClr val="tx1"/>
                </a:solidFill>
                <a:latin typeface="Tahoma" pitchFamily="34" charset="0"/>
              </a:defRPr>
            </a:lvl7pPr>
            <a:lvl8pPr marL="3429000" indent="-228600" algn="ctr" eaLnBrk="0" fontAlgn="base" hangingPunct="0">
              <a:spcBef>
                <a:spcPct val="50000"/>
              </a:spcBef>
              <a:spcAft>
                <a:spcPct val="0"/>
              </a:spcAft>
              <a:defRPr sz="1200">
                <a:solidFill>
                  <a:schemeClr val="tx1"/>
                </a:solidFill>
                <a:latin typeface="Tahoma" pitchFamily="34" charset="0"/>
              </a:defRPr>
            </a:lvl8pPr>
            <a:lvl9pPr marL="3886200" indent="-228600" algn="ctr" eaLnBrk="0" fontAlgn="base" hangingPunct="0">
              <a:spcBef>
                <a:spcPct val="50000"/>
              </a:spcBef>
              <a:spcAft>
                <a:spcPct val="0"/>
              </a:spcAft>
              <a:defRPr sz="1200">
                <a:solidFill>
                  <a:schemeClr val="tx1"/>
                </a:solidFill>
                <a:latin typeface="Tahoma" pitchFamily="34" charset="0"/>
              </a:defRPr>
            </a:lvl9pPr>
          </a:lstStyle>
          <a:p>
            <a:fld id="{4A46B7A4-8F38-47C1-B515-9AE688E5752B}" type="slidenum">
              <a:rPr lang="es-ES_tradnl" altLang="es-ES" smtClean="0">
                <a:latin typeface="Times New Roman" pitchFamily="18" charset="0"/>
              </a:rPr>
              <a:pPr/>
              <a:t>2</a:t>
            </a:fld>
            <a:endParaRPr lang="es-ES_tradnl" altLang="es-ES">
              <a:latin typeface="Times New Roman"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es-ES_tradnl" alt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50000"/>
              </a:spcBef>
              <a:spcAft>
                <a:spcPct val="0"/>
              </a:spcAft>
              <a:defRPr sz="1200">
                <a:solidFill>
                  <a:schemeClr val="tx1"/>
                </a:solidFill>
                <a:latin typeface="Tahoma" pitchFamily="34" charset="0"/>
              </a:defRPr>
            </a:lvl6pPr>
            <a:lvl7pPr marL="2971800" indent="-228600" algn="ctr" eaLnBrk="0" fontAlgn="base" hangingPunct="0">
              <a:spcBef>
                <a:spcPct val="50000"/>
              </a:spcBef>
              <a:spcAft>
                <a:spcPct val="0"/>
              </a:spcAft>
              <a:defRPr sz="1200">
                <a:solidFill>
                  <a:schemeClr val="tx1"/>
                </a:solidFill>
                <a:latin typeface="Tahoma" pitchFamily="34" charset="0"/>
              </a:defRPr>
            </a:lvl7pPr>
            <a:lvl8pPr marL="3429000" indent="-228600" algn="ctr" eaLnBrk="0" fontAlgn="base" hangingPunct="0">
              <a:spcBef>
                <a:spcPct val="50000"/>
              </a:spcBef>
              <a:spcAft>
                <a:spcPct val="0"/>
              </a:spcAft>
              <a:defRPr sz="1200">
                <a:solidFill>
                  <a:schemeClr val="tx1"/>
                </a:solidFill>
                <a:latin typeface="Tahoma" pitchFamily="34" charset="0"/>
              </a:defRPr>
            </a:lvl8pPr>
            <a:lvl9pPr marL="3886200" indent="-228600" algn="ctr" eaLnBrk="0" fontAlgn="base" hangingPunct="0">
              <a:spcBef>
                <a:spcPct val="50000"/>
              </a:spcBef>
              <a:spcAft>
                <a:spcPct val="0"/>
              </a:spcAft>
              <a:defRPr sz="1200">
                <a:solidFill>
                  <a:schemeClr val="tx1"/>
                </a:solidFill>
                <a:latin typeface="Tahoma" pitchFamily="34" charset="0"/>
              </a:defRPr>
            </a:lvl9pPr>
          </a:lstStyle>
          <a:p>
            <a:fld id="{8C1C4DA0-9952-48A4-BA55-F0D59E2CAFA8}" type="slidenum">
              <a:rPr lang="es-ES_tradnl" altLang="es-ES" smtClean="0">
                <a:latin typeface="Times New Roman" pitchFamily="18" charset="0"/>
              </a:rPr>
              <a:pPr/>
              <a:t>21</a:t>
            </a:fld>
            <a:endParaRPr lang="es-ES_tradnl" altLang="es-ES">
              <a:latin typeface="Times New Roman"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endParaRPr lang="es-ES_tradnl"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50000"/>
              </a:spcBef>
              <a:spcAft>
                <a:spcPct val="0"/>
              </a:spcAft>
              <a:defRPr sz="1200">
                <a:solidFill>
                  <a:schemeClr val="tx1"/>
                </a:solidFill>
                <a:latin typeface="Tahoma" pitchFamily="34" charset="0"/>
              </a:defRPr>
            </a:lvl6pPr>
            <a:lvl7pPr marL="2971800" indent="-228600" algn="ctr" eaLnBrk="0" fontAlgn="base" hangingPunct="0">
              <a:spcBef>
                <a:spcPct val="50000"/>
              </a:spcBef>
              <a:spcAft>
                <a:spcPct val="0"/>
              </a:spcAft>
              <a:defRPr sz="1200">
                <a:solidFill>
                  <a:schemeClr val="tx1"/>
                </a:solidFill>
                <a:latin typeface="Tahoma" pitchFamily="34" charset="0"/>
              </a:defRPr>
            </a:lvl7pPr>
            <a:lvl8pPr marL="3429000" indent="-228600" algn="ctr" eaLnBrk="0" fontAlgn="base" hangingPunct="0">
              <a:spcBef>
                <a:spcPct val="50000"/>
              </a:spcBef>
              <a:spcAft>
                <a:spcPct val="0"/>
              </a:spcAft>
              <a:defRPr sz="1200">
                <a:solidFill>
                  <a:schemeClr val="tx1"/>
                </a:solidFill>
                <a:latin typeface="Tahoma" pitchFamily="34" charset="0"/>
              </a:defRPr>
            </a:lvl8pPr>
            <a:lvl9pPr marL="3886200" indent="-228600" algn="ctr" eaLnBrk="0" fontAlgn="base" hangingPunct="0">
              <a:spcBef>
                <a:spcPct val="50000"/>
              </a:spcBef>
              <a:spcAft>
                <a:spcPct val="0"/>
              </a:spcAft>
              <a:defRPr sz="1200">
                <a:solidFill>
                  <a:schemeClr val="tx1"/>
                </a:solidFill>
                <a:latin typeface="Tahoma" pitchFamily="34" charset="0"/>
              </a:defRPr>
            </a:lvl9pPr>
          </a:lstStyle>
          <a:p>
            <a:fld id="{B918F4BB-0763-49DC-BD70-2C54F03D11E1}" type="slidenum">
              <a:rPr lang="es-ES_tradnl" altLang="es-ES" smtClean="0">
                <a:latin typeface="Times New Roman" pitchFamily="18" charset="0"/>
              </a:rPr>
              <a:pPr/>
              <a:t>3</a:t>
            </a:fld>
            <a:endParaRPr lang="es-ES_tradnl" altLang="es-ES">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endParaRPr lang="es-ES_tradnl" alt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50000"/>
              </a:spcBef>
              <a:spcAft>
                <a:spcPct val="0"/>
              </a:spcAft>
              <a:defRPr sz="1200">
                <a:solidFill>
                  <a:schemeClr val="tx1"/>
                </a:solidFill>
                <a:latin typeface="Tahoma" pitchFamily="34" charset="0"/>
              </a:defRPr>
            </a:lvl6pPr>
            <a:lvl7pPr marL="2971800" indent="-228600" algn="ctr" eaLnBrk="0" fontAlgn="base" hangingPunct="0">
              <a:spcBef>
                <a:spcPct val="50000"/>
              </a:spcBef>
              <a:spcAft>
                <a:spcPct val="0"/>
              </a:spcAft>
              <a:defRPr sz="1200">
                <a:solidFill>
                  <a:schemeClr val="tx1"/>
                </a:solidFill>
                <a:latin typeface="Tahoma" pitchFamily="34" charset="0"/>
              </a:defRPr>
            </a:lvl7pPr>
            <a:lvl8pPr marL="3429000" indent="-228600" algn="ctr" eaLnBrk="0" fontAlgn="base" hangingPunct="0">
              <a:spcBef>
                <a:spcPct val="50000"/>
              </a:spcBef>
              <a:spcAft>
                <a:spcPct val="0"/>
              </a:spcAft>
              <a:defRPr sz="1200">
                <a:solidFill>
                  <a:schemeClr val="tx1"/>
                </a:solidFill>
                <a:latin typeface="Tahoma" pitchFamily="34" charset="0"/>
              </a:defRPr>
            </a:lvl8pPr>
            <a:lvl9pPr marL="3886200" indent="-228600" algn="ctr" eaLnBrk="0" fontAlgn="base" hangingPunct="0">
              <a:spcBef>
                <a:spcPct val="50000"/>
              </a:spcBef>
              <a:spcAft>
                <a:spcPct val="0"/>
              </a:spcAft>
              <a:defRPr sz="1200">
                <a:solidFill>
                  <a:schemeClr val="tx1"/>
                </a:solidFill>
                <a:latin typeface="Tahoma" pitchFamily="34" charset="0"/>
              </a:defRPr>
            </a:lvl9pPr>
          </a:lstStyle>
          <a:p>
            <a:fld id="{0E5FC778-72B5-4767-9456-C1BBC4E7F369}" type="slidenum">
              <a:rPr lang="es-ES_tradnl" altLang="es-ES" smtClean="0">
                <a:latin typeface="Times New Roman" pitchFamily="18" charset="0"/>
              </a:rPr>
              <a:pPr/>
              <a:t>4</a:t>
            </a:fld>
            <a:endParaRPr lang="es-ES_tradnl" altLang="es-ES">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s-ES_tradnl" alt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50000"/>
              </a:spcBef>
              <a:spcAft>
                <a:spcPct val="0"/>
              </a:spcAft>
              <a:defRPr sz="1200">
                <a:solidFill>
                  <a:schemeClr val="tx1"/>
                </a:solidFill>
                <a:latin typeface="Tahoma" pitchFamily="34" charset="0"/>
              </a:defRPr>
            </a:lvl6pPr>
            <a:lvl7pPr marL="2971800" indent="-228600" algn="ctr" eaLnBrk="0" fontAlgn="base" hangingPunct="0">
              <a:spcBef>
                <a:spcPct val="50000"/>
              </a:spcBef>
              <a:spcAft>
                <a:spcPct val="0"/>
              </a:spcAft>
              <a:defRPr sz="1200">
                <a:solidFill>
                  <a:schemeClr val="tx1"/>
                </a:solidFill>
                <a:latin typeface="Tahoma" pitchFamily="34" charset="0"/>
              </a:defRPr>
            </a:lvl7pPr>
            <a:lvl8pPr marL="3429000" indent="-228600" algn="ctr" eaLnBrk="0" fontAlgn="base" hangingPunct="0">
              <a:spcBef>
                <a:spcPct val="50000"/>
              </a:spcBef>
              <a:spcAft>
                <a:spcPct val="0"/>
              </a:spcAft>
              <a:defRPr sz="1200">
                <a:solidFill>
                  <a:schemeClr val="tx1"/>
                </a:solidFill>
                <a:latin typeface="Tahoma" pitchFamily="34" charset="0"/>
              </a:defRPr>
            </a:lvl8pPr>
            <a:lvl9pPr marL="3886200" indent="-228600" algn="ctr" eaLnBrk="0" fontAlgn="base" hangingPunct="0">
              <a:spcBef>
                <a:spcPct val="50000"/>
              </a:spcBef>
              <a:spcAft>
                <a:spcPct val="0"/>
              </a:spcAft>
              <a:defRPr sz="1200">
                <a:solidFill>
                  <a:schemeClr val="tx1"/>
                </a:solidFill>
                <a:latin typeface="Tahoma" pitchFamily="34" charset="0"/>
              </a:defRPr>
            </a:lvl9pPr>
          </a:lstStyle>
          <a:p>
            <a:fld id="{DE88ECB1-8580-4DC8-8946-F2741B73BEB1}" type="slidenum">
              <a:rPr lang="es-ES_tradnl" altLang="es-ES" smtClean="0">
                <a:latin typeface="Times New Roman" pitchFamily="18" charset="0"/>
              </a:rPr>
              <a:pPr/>
              <a:t>5</a:t>
            </a:fld>
            <a:endParaRPr lang="es-ES_tradnl" altLang="es-ES">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endParaRPr lang="es-ES_tradnl" alt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50000"/>
              </a:spcBef>
              <a:spcAft>
                <a:spcPct val="0"/>
              </a:spcAft>
              <a:defRPr sz="1200">
                <a:solidFill>
                  <a:schemeClr val="tx1"/>
                </a:solidFill>
                <a:latin typeface="Tahoma" pitchFamily="34" charset="0"/>
              </a:defRPr>
            </a:lvl6pPr>
            <a:lvl7pPr marL="2971800" indent="-228600" algn="ctr" eaLnBrk="0" fontAlgn="base" hangingPunct="0">
              <a:spcBef>
                <a:spcPct val="50000"/>
              </a:spcBef>
              <a:spcAft>
                <a:spcPct val="0"/>
              </a:spcAft>
              <a:defRPr sz="1200">
                <a:solidFill>
                  <a:schemeClr val="tx1"/>
                </a:solidFill>
                <a:latin typeface="Tahoma" pitchFamily="34" charset="0"/>
              </a:defRPr>
            </a:lvl7pPr>
            <a:lvl8pPr marL="3429000" indent="-228600" algn="ctr" eaLnBrk="0" fontAlgn="base" hangingPunct="0">
              <a:spcBef>
                <a:spcPct val="50000"/>
              </a:spcBef>
              <a:spcAft>
                <a:spcPct val="0"/>
              </a:spcAft>
              <a:defRPr sz="1200">
                <a:solidFill>
                  <a:schemeClr val="tx1"/>
                </a:solidFill>
                <a:latin typeface="Tahoma" pitchFamily="34" charset="0"/>
              </a:defRPr>
            </a:lvl8pPr>
            <a:lvl9pPr marL="3886200" indent="-228600" algn="ctr" eaLnBrk="0" fontAlgn="base" hangingPunct="0">
              <a:spcBef>
                <a:spcPct val="50000"/>
              </a:spcBef>
              <a:spcAft>
                <a:spcPct val="0"/>
              </a:spcAft>
              <a:defRPr sz="1200">
                <a:solidFill>
                  <a:schemeClr val="tx1"/>
                </a:solidFill>
                <a:latin typeface="Tahoma" pitchFamily="34" charset="0"/>
              </a:defRPr>
            </a:lvl9pPr>
          </a:lstStyle>
          <a:p>
            <a:fld id="{4A46B7A4-8F38-47C1-B515-9AE688E5752B}" type="slidenum">
              <a:rPr lang="es-ES_tradnl" altLang="es-ES" smtClean="0">
                <a:latin typeface="Times New Roman" pitchFamily="18" charset="0"/>
              </a:rPr>
              <a:pPr/>
              <a:t>6</a:t>
            </a:fld>
            <a:endParaRPr lang="es-ES_tradnl" altLang="es-ES">
              <a:latin typeface="Times New Roman"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es-ES_tradnl" altLang="es-ES"/>
          </a:p>
        </p:txBody>
      </p:sp>
    </p:spTree>
    <p:extLst>
      <p:ext uri="{BB962C8B-B14F-4D97-AF65-F5344CB8AC3E}">
        <p14:creationId xmlns:p14="http://schemas.microsoft.com/office/powerpoint/2010/main" val="3561066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50000"/>
              </a:spcBef>
              <a:spcAft>
                <a:spcPct val="0"/>
              </a:spcAft>
              <a:defRPr sz="1200">
                <a:solidFill>
                  <a:schemeClr val="tx1"/>
                </a:solidFill>
                <a:latin typeface="Tahoma" pitchFamily="34" charset="0"/>
              </a:defRPr>
            </a:lvl6pPr>
            <a:lvl7pPr marL="2971800" indent="-228600" algn="ctr" eaLnBrk="0" fontAlgn="base" hangingPunct="0">
              <a:spcBef>
                <a:spcPct val="50000"/>
              </a:spcBef>
              <a:spcAft>
                <a:spcPct val="0"/>
              </a:spcAft>
              <a:defRPr sz="1200">
                <a:solidFill>
                  <a:schemeClr val="tx1"/>
                </a:solidFill>
                <a:latin typeface="Tahoma" pitchFamily="34" charset="0"/>
              </a:defRPr>
            </a:lvl7pPr>
            <a:lvl8pPr marL="3429000" indent="-228600" algn="ctr" eaLnBrk="0" fontAlgn="base" hangingPunct="0">
              <a:spcBef>
                <a:spcPct val="50000"/>
              </a:spcBef>
              <a:spcAft>
                <a:spcPct val="0"/>
              </a:spcAft>
              <a:defRPr sz="1200">
                <a:solidFill>
                  <a:schemeClr val="tx1"/>
                </a:solidFill>
                <a:latin typeface="Tahoma" pitchFamily="34" charset="0"/>
              </a:defRPr>
            </a:lvl8pPr>
            <a:lvl9pPr marL="3886200" indent="-228600" algn="ctr" eaLnBrk="0" fontAlgn="base" hangingPunct="0">
              <a:spcBef>
                <a:spcPct val="50000"/>
              </a:spcBef>
              <a:spcAft>
                <a:spcPct val="0"/>
              </a:spcAft>
              <a:defRPr sz="1200">
                <a:solidFill>
                  <a:schemeClr val="tx1"/>
                </a:solidFill>
                <a:latin typeface="Tahoma" pitchFamily="34" charset="0"/>
              </a:defRPr>
            </a:lvl9pPr>
          </a:lstStyle>
          <a:p>
            <a:fld id="{5B109238-F5DC-4128-AA42-DABF0CFB446E}" type="slidenum">
              <a:rPr lang="es-ES_tradnl" altLang="es-ES" smtClean="0">
                <a:latin typeface="Times New Roman" pitchFamily="18" charset="0"/>
              </a:rPr>
              <a:pPr/>
              <a:t>7</a:t>
            </a:fld>
            <a:endParaRPr lang="es-ES_tradnl" altLang="es-ES">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endParaRPr lang="es-ES_tradnl" alt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50000"/>
              </a:spcBef>
              <a:spcAft>
                <a:spcPct val="0"/>
              </a:spcAft>
              <a:defRPr sz="1200">
                <a:solidFill>
                  <a:schemeClr val="tx1"/>
                </a:solidFill>
                <a:latin typeface="Tahoma" pitchFamily="34" charset="0"/>
              </a:defRPr>
            </a:lvl6pPr>
            <a:lvl7pPr marL="2971800" indent="-228600" algn="ctr" eaLnBrk="0" fontAlgn="base" hangingPunct="0">
              <a:spcBef>
                <a:spcPct val="50000"/>
              </a:spcBef>
              <a:spcAft>
                <a:spcPct val="0"/>
              </a:spcAft>
              <a:defRPr sz="1200">
                <a:solidFill>
                  <a:schemeClr val="tx1"/>
                </a:solidFill>
                <a:latin typeface="Tahoma" pitchFamily="34" charset="0"/>
              </a:defRPr>
            </a:lvl7pPr>
            <a:lvl8pPr marL="3429000" indent="-228600" algn="ctr" eaLnBrk="0" fontAlgn="base" hangingPunct="0">
              <a:spcBef>
                <a:spcPct val="50000"/>
              </a:spcBef>
              <a:spcAft>
                <a:spcPct val="0"/>
              </a:spcAft>
              <a:defRPr sz="1200">
                <a:solidFill>
                  <a:schemeClr val="tx1"/>
                </a:solidFill>
                <a:latin typeface="Tahoma" pitchFamily="34" charset="0"/>
              </a:defRPr>
            </a:lvl8pPr>
            <a:lvl9pPr marL="3886200" indent="-228600" algn="ctr" eaLnBrk="0" fontAlgn="base" hangingPunct="0">
              <a:spcBef>
                <a:spcPct val="50000"/>
              </a:spcBef>
              <a:spcAft>
                <a:spcPct val="0"/>
              </a:spcAft>
              <a:defRPr sz="1200">
                <a:solidFill>
                  <a:schemeClr val="tx1"/>
                </a:solidFill>
                <a:latin typeface="Tahoma" pitchFamily="34" charset="0"/>
              </a:defRPr>
            </a:lvl9pPr>
          </a:lstStyle>
          <a:p>
            <a:fld id="{5B109238-F5DC-4128-AA42-DABF0CFB446E}" type="slidenum">
              <a:rPr lang="es-ES_tradnl" altLang="es-ES" smtClean="0">
                <a:latin typeface="Times New Roman" pitchFamily="18" charset="0"/>
              </a:rPr>
              <a:pPr/>
              <a:t>8</a:t>
            </a:fld>
            <a:endParaRPr lang="es-ES_tradnl" altLang="es-ES">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endParaRPr lang="es-ES_tradnl" altLang="es-ES"/>
          </a:p>
        </p:txBody>
      </p:sp>
    </p:spTree>
    <p:extLst>
      <p:ext uri="{BB962C8B-B14F-4D97-AF65-F5344CB8AC3E}">
        <p14:creationId xmlns:p14="http://schemas.microsoft.com/office/powerpoint/2010/main" val="341245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50000"/>
              </a:spcBef>
              <a:spcAft>
                <a:spcPct val="0"/>
              </a:spcAft>
              <a:defRPr sz="1200">
                <a:solidFill>
                  <a:schemeClr val="tx1"/>
                </a:solidFill>
                <a:latin typeface="Tahoma" pitchFamily="34" charset="0"/>
              </a:defRPr>
            </a:lvl6pPr>
            <a:lvl7pPr marL="2971800" indent="-228600" algn="ctr" eaLnBrk="0" fontAlgn="base" hangingPunct="0">
              <a:spcBef>
                <a:spcPct val="50000"/>
              </a:spcBef>
              <a:spcAft>
                <a:spcPct val="0"/>
              </a:spcAft>
              <a:defRPr sz="1200">
                <a:solidFill>
                  <a:schemeClr val="tx1"/>
                </a:solidFill>
                <a:latin typeface="Tahoma" pitchFamily="34" charset="0"/>
              </a:defRPr>
            </a:lvl7pPr>
            <a:lvl8pPr marL="3429000" indent="-228600" algn="ctr" eaLnBrk="0" fontAlgn="base" hangingPunct="0">
              <a:spcBef>
                <a:spcPct val="50000"/>
              </a:spcBef>
              <a:spcAft>
                <a:spcPct val="0"/>
              </a:spcAft>
              <a:defRPr sz="1200">
                <a:solidFill>
                  <a:schemeClr val="tx1"/>
                </a:solidFill>
                <a:latin typeface="Tahoma" pitchFamily="34" charset="0"/>
              </a:defRPr>
            </a:lvl8pPr>
            <a:lvl9pPr marL="3886200" indent="-228600" algn="ctr" eaLnBrk="0" fontAlgn="base" hangingPunct="0">
              <a:spcBef>
                <a:spcPct val="50000"/>
              </a:spcBef>
              <a:spcAft>
                <a:spcPct val="0"/>
              </a:spcAft>
              <a:defRPr sz="1200">
                <a:solidFill>
                  <a:schemeClr val="tx1"/>
                </a:solidFill>
                <a:latin typeface="Tahoma" pitchFamily="34" charset="0"/>
              </a:defRPr>
            </a:lvl9pPr>
          </a:lstStyle>
          <a:p>
            <a:fld id="{4A46B7A4-8F38-47C1-B515-9AE688E5752B}" type="slidenum">
              <a:rPr lang="es-ES_tradnl" altLang="es-ES" smtClean="0">
                <a:latin typeface="Times New Roman" pitchFamily="18" charset="0"/>
              </a:rPr>
              <a:pPr/>
              <a:t>9</a:t>
            </a:fld>
            <a:endParaRPr lang="es-ES_tradnl" altLang="es-ES">
              <a:latin typeface="Times New Roman"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es-ES_tradnl" altLang="es-ES"/>
          </a:p>
        </p:txBody>
      </p:sp>
    </p:spTree>
    <p:extLst>
      <p:ext uri="{BB962C8B-B14F-4D97-AF65-F5344CB8AC3E}">
        <p14:creationId xmlns:p14="http://schemas.microsoft.com/office/powerpoint/2010/main" val="4138258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E5A058B5-1819-4FBF-A918-12B03B6067B8}" type="datetimeFigureOut">
              <a:rPr lang="es-ES" smtClean="0"/>
              <a:t>29/03/2022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7F30C5B-C8E4-4D7C-86B7-F1B5B259A97F}" type="slidenum">
              <a:rPr lang="es-ES" smtClean="0"/>
              <a:t>‹Nº›</a:t>
            </a:fld>
            <a:endParaRPr lang="es-ES"/>
          </a:p>
        </p:txBody>
      </p:sp>
    </p:spTree>
    <p:extLst>
      <p:ext uri="{BB962C8B-B14F-4D97-AF65-F5344CB8AC3E}">
        <p14:creationId xmlns:p14="http://schemas.microsoft.com/office/powerpoint/2010/main" val="2428555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5A058B5-1819-4FBF-A918-12B03B6067B8}" type="datetimeFigureOut">
              <a:rPr lang="es-ES" smtClean="0"/>
              <a:t>29/03/2022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7F30C5B-C8E4-4D7C-86B7-F1B5B259A97F}" type="slidenum">
              <a:rPr lang="es-ES" smtClean="0"/>
              <a:t>‹Nº›</a:t>
            </a:fld>
            <a:endParaRPr lang="es-ES"/>
          </a:p>
        </p:txBody>
      </p:sp>
    </p:spTree>
    <p:extLst>
      <p:ext uri="{BB962C8B-B14F-4D97-AF65-F5344CB8AC3E}">
        <p14:creationId xmlns:p14="http://schemas.microsoft.com/office/powerpoint/2010/main" val="3176477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5A058B5-1819-4FBF-A918-12B03B6067B8}" type="datetimeFigureOut">
              <a:rPr lang="es-ES" smtClean="0"/>
              <a:t>29/03/2022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7F30C5B-C8E4-4D7C-86B7-F1B5B259A97F}" type="slidenum">
              <a:rPr lang="es-ES" smtClean="0"/>
              <a:t>‹Nº›</a:t>
            </a:fld>
            <a:endParaRPr lang="es-ES"/>
          </a:p>
        </p:txBody>
      </p:sp>
    </p:spTree>
    <p:extLst>
      <p:ext uri="{BB962C8B-B14F-4D97-AF65-F5344CB8AC3E}">
        <p14:creationId xmlns:p14="http://schemas.microsoft.com/office/powerpoint/2010/main" val="83517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5A058B5-1819-4FBF-A918-12B03B6067B8}" type="datetimeFigureOut">
              <a:rPr lang="es-ES" smtClean="0"/>
              <a:t>29/03/2022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7F30C5B-C8E4-4D7C-86B7-F1B5B259A97F}" type="slidenum">
              <a:rPr lang="es-ES" smtClean="0"/>
              <a:t>‹Nº›</a:t>
            </a:fld>
            <a:endParaRPr lang="es-ES"/>
          </a:p>
        </p:txBody>
      </p:sp>
    </p:spTree>
    <p:extLst>
      <p:ext uri="{BB962C8B-B14F-4D97-AF65-F5344CB8AC3E}">
        <p14:creationId xmlns:p14="http://schemas.microsoft.com/office/powerpoint/2010/main" val="636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5A058B5-1819-4FBF-A918-12B03B6067B8}" type="datetimeFigureOut">
              <a:rPr lang="es-ES" smtClean="0"/>
              <a:t>29/03/2022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7F30C5B-C8E4-4D7C-86B7-F1B5B259A97F}" type="slidenum">
              <a:rPr lang="es-ES" smtClean="0"/>
              <a:t>‹Nº›</a:t>
            </a:fld>
            <a:endParaRPr lang="es-ES"/>
          </a:p>
        </p:txBody>
      </p:sp>
    </p:spTree>
    <p:extLst>
      <p:ext uri="{BB962C8B-B14F-4D97-AF65-F5344CB8AC3E}">
        <p14:creationId xmlns:p14="http://schemas.microsoft.com/office/powerpoint/2010/main" val="279443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E5A058B5-1819-4FBF-A918-12B03B6067B8}" type="datetimeFigureOut">
              <a:rPr lang="es-ES" smtClean="0"/>
              <a:t>29/03/2022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7F30C5B-C8E4-4D7C-86B7-F1B5B259A97F}" type="slidenum">
              <a:rPr lang="es-ES" smtClean="0"/>
              <a:t>‹Nº›</a:t>
            </a:fld>
            <a:endParaRPr lang="es-ES"/>
          </a:p>
        </p:txBody>
      </p:sp>
    </p:spTree>
    <p:extLst>
      <p:ext uri="{BB962C8B-B14F-4D97-AF65-F5344CB8AC3E}">
        <p14:creationId xmlns:p14="http://schemas.microsoft.com/office/powerpoint/2010/main" val="170210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E5A058B5-1819-4FBF-A918-12B03B6067B8}" type="datetimeFigureOut">
              <a:rPr lang="es-ES" smtClean="0"/>
              <a:t>29/03/2022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7F30C5B-C8E4-4D7C-86B7-F1B5B259A97F}" type="slidenum">
              <a:rPr lang="es-ES" smtClean="0"/>
              <a:t>‹Nº›</a:t>
            </a:fld>
            <a:endParaRPr lang="es-ES"/>
          </a:p>
        </p:txBody>
      </p:sp>
    </p:spTree>
    <p:extLst>
      <p:ext uri="{BB962C8B-B14F-4D97-AF65-F5344CB8AC3E}">
        <p14:creationId xmlns:p14="http://schemas.microsoft.com/office/powerpoint/2010/main" val="1551894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E5A058B5-1819-4FBF-A918-12B03B6067B8}" type="datetimeFigureOut">
              <a:rPr lang="es-ES" smtClean="0"/>
              <a:t>29/03/2022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7F30C5B-C8E4-4D7C-86B7-F1B5B259A97F}" type="slidenum">
              <a:rPr lang="es-ES" smtClean="0"/>
              <a:t>‹Nº›</a:t>
            </a:fld>
            <a:endParaRPr lang="es-ES"/>
          </a:p>
        </p:txBody>
      </p:sp>
    </p:spTree>
    <p:extLst>
      <p:ext uri="{BB962C8B-B14F-4D97-AF65-F5344CB8AC3E}">
        <p14:creationId xmlns:p14="http://schemas.microsoft.com/office/powerpoint/2010/main" val="230533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5A058B5-1819-4FBF-A918-12B03B6067B8}" type="datetimeFigureOut">
              <a:rPr lang="es-ES" smtClean="0"/>
              <a:t>29/03/2022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7F30C5B-C8E4-4D7C-86B7-F1B5B259A97F}" type="slidenum">
              <a:rPr lang="es-ES" smtClean="0"/>
              <a:t>‹Nº›</a:t>
            </a:fld>
            <a:endParaRPr lang="es-ES"/>
          </a:p>
        </p:txBody>
      </p:sp>
    </p:spTree>
    <p:extLst>
      <p:ext uri="{BB962C8B-B14F-4D97-AF65-F5344CB8AC3E}">
        <p14:creationId xmlns:p14="http://schemas.microsoft.com/office/powerpoint/2010/main" val="2270030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5A058B5-1819-4FBF-A918-12B03B6067B8}" type="datetimeFigureOut">
              <a:rPr lang="es-ES" smtClean="0"/>
              <a:t>29/03/2022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7F30C5B-C8E4-4D7C-86B7-F1B5B259A97F}" type="slidenum">
              <a:rPr lang="es-ES" smtClean="0"/>
              <a:t>‹Nº›</a:t>
            </a:fld>
            <a:endParaRPr lang="es-ES"/>
          </a:p>
        </p:txBody>
      </p:sp>
    </p:spTree>
    <p:extLst>
      <p:ext uri="{BB962C8B-B14F-4D97-AF65-F5344CB8AC3E}">
        <p14:creationId xmlns:p14="http://schemas.microsoft.com/office/powerpoint/2010/main" val="2862930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5A058B5-1819-4FBF-A918-12B03B6067B8}" type="datetimeFigureOut">
              <a:rPr lang="es-ES" smtClean="0"/>
              <a:t>29/03/2022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7F30C5B-C8E4-4D7C-86B7-F1B5B259A97F}" type="slidenum">
              <a:rPr lang="es-ES" smtClean="0"/>
              <a:t>‹Nº›</a:t>
            </a:fld>
            <a:endParaRPr lang="es-ES"/>
          </a:p>
        </p:txBody>
      </p:sp>
    </p:spTree>
    <p:extLst>
      <p:ext uri="{BB962C8B-B14F-4D97-AF65-F5344CB8AC3E}">
        <p14:creationId xmlns:p14="http://schemas.microsoft.com/office/powerpoint/2010/main" val="53064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058B5-1819-4FBF-A918-12B03B6067B8}" type="datetimeFigureOut">
              <a:rPr lang="es-ES" smtClean="0"/>
              <a:t>29/03/2022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30C5B-C8E4-4D7C-86B7-F1B5B259A97F}" type="slidenum">
              <a:rPr lang="es-ES" smtClean="0"/>
              <a:t>‹Nº›</a:t>
            </a:fld>
            <a:endParaRPr lang="es-ES"/>
          </a:p>
        </p:txBody>
      </p:sp>
    </p:spTree>
    <p:extLst>
      <p:ext uri="{BB962C8B-B14F-4D97-AF65-F5344CB8AC3E}">
        <p14:creationId xmlns:p14="http://schemas.microsoft.com/office/powerpoint/2010/main" val="13515668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8000" r="-18000"/>
          </a:stretch>
        </a:blipFill>
        <a:effectLst/>
      </p:bgPr>
    </p:bg>
    <p:spTree>
      <p:nvGrpSpPr>
        <p:cNvPr id="1" name=""/>
        <p:cNvGrpSpPr/>
        <p:nvPr/>
      </p:nvGrpSpPr>
      <p:grpSpPr>
        <a:xfrm>
          <a:off x="0" y="0"/>
          <a:ext cx="0" cy="0"/>
          <a:chOff x="0" y="0"/>
          <a:chExt cx="0" cy="0"/>
        </a:xfrm>
      </p:grpSpPr>
      <p:grpSp>
        <p:nvGrpSpPr>
          <p:cNvPr id="16" name="15 Grupo"/>
          <p:cNvGrpSpPr/>
          <p:nvPr/>
        </p:nvGrpSpPr>
        <p:grpSpPr>
          <a:xfrm>
            <a:off x="0" y="242501"/>
            <a:ext cx="9150032" cy="6349914"/>
            <a:chOff x="0" y="242501"/>
            <a:chExt cx="9150032" cy="6349914"/>
          </a:xfrm>
        </p:grpSpPr>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242501"/>
              <a:ext cx="2520280" cy="846815"/>
            </a:xfrm>
            <a:prstGeom prst="rect">
              <a:avLst/>
            </a:prstGeom>
            <a:effectLst>
              <a:glow rad="50800">
                <a:schemeClr val="bg1"/>
              </a:glow>
              <a:softEdge rad="0"/>
            </a:effectLst>
          </p:spPr>
        </p:pic>
        <p:pic>
          <p:nvPicPr>
            <p:cNvPr id="6" name="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240" y="242501"/>
              <a:ext cx="3024336" cy="985934"/>
            </a:xfrm>
            <a:prstGeom prst="rect">
              <a:avLst/>
            </a:prstGeom>
            <a:effectLst>
              <a:glow rad="63500">
                <a:schemeClr val="bg1"/>
              </a:glow>
            </a:effectLst>
          </p:spPr>
        </p:pic>
        <p:grpSp>
          <p:nvGrpSpPr>
            <p:cNvPr id="11" name="10 Grupo"/>
            <p:cNvGrpSpPr/>
            <p:nvPr/>
          </p:nvGrpSpPr>
          <p:grpSpPr>
            <a:xfrm>
              <a:off x="0" y="2636912"/>
              <a:ext cx="9150032" cy="2664296"/>
              <a:chOff x="0" y="2636912"/>
              <a:chExt cx="9150032" cy="2664296"/>
            </a:xfrm>
          </p:grpSpPr>
          <p:sp>
            <p:nvSpPr>
              <p:cNvPr id="7" name="6 Rectángulo"/>
              <p:cNvSpPr/>
              <p:nvPr/>
            </p:nvSpPr>
            <p:spPr>
              <a:xfrm>
                <a:off x="0" y="2636912"/>
                <a:ext cx="9144000" cy="144016"/>
              </a:xfrm>
              <a:prstGeom prst="rect">
                <a:avLst/>
              </a:prstGeom>
              <a:solidFill>
                <a:schemeClr val="accent6">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6032" y="5157192"/>
                <a:ext cx="9144000" cy="144016"/>
              </a:xfrm>
              <a:prstGeom prst="rect">
                <a:avLst/>
              </a:prstGeom>
              <a:solidFill>
                <a:schemeClr val="accent6">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0" y="2780928"/>
                <a:ext cx="9144000" cy="237626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 name="9 Rectángulo"/>
            <p:cNvSpPr/>
            <p:nvPr/>
          </p:nvSpPr>
          <p:spPr>
            <a:xfrm>
              <a:off x="12064" y="6269250"/>
              <a:ext cx="9137968" cy="323165"/>
            </a:xfrm>
            <a:prstGeom prst="rect">
              <a:avLst/>
            </a:prstGeom>
            <a:noFill/>
            <a:effectLst>
              <a:glow rad="190500">
                <a:schemeClr val="bg1">
                  <a:alpha val="93000"/>
                </a:schemeClr>
              </a:glow>
              <a:outerShdw dist="50800" dir="5400000" sx="29000" sy="29000" algn="ctr" rotWithShape="0">
                <a:schemeClr val="bg1">
                  <a:alpha val="82000"/>
                </a:schemeClr>
              </a:outerShdw>
            </a:effectLst>
          </p:spPr>
          <p:txBody>
            <a:bodyPr wrap="square" lIns="91440" tIns="45720" rIns="91440" bIns="45720">
              <a:spAutoFit/>
            </a:bodyPr>
            <a:lstStyle/>
            <a:p>
              <a:pPr algn="ctr"/>
              <a:r>
                <a:rPr lang="es-ES" sz="1500" b="1" dirty="0">
                  <a:solidFill>
                    <a:schemeClr val="accent6">
                      <a:lumMod val="75000"/>
                    </a:schemeClr>
                  </a:solidFill>
                  <a:effectLst>
                    <a:glow rad="190500">
                      <a:schemeClr val="bg1"/>
                    </a:glow>
                    <a:outerShdw blurRad="38100" dist="203200" sx="19000" sy="19000" algn="ctr" rotWithShape="0">
                      <a:schemeClr val="bg1">
                        <a:alpha val="95000"/>
                      </a:schemeClr>
                    </a:outerShdw>
                  </a:effectLst>
                  <a:latin typeface="AvantGarde Bk BT" panose="020B0402020202020204" pitchFamily="34" charset="0"/>
                </a:rPr>
                <a:t>CURSO “GPS PARA APLICACIONES EN LA AGRICULTURA 2016”</a:t>
              </a:r>
            </a:p>
          </p:txBody>
        </p:sp>
      </p:grpSp>
      <p:sp>
        <p:nvSpPr>
          <p:cNvPr id="13" name="12 CuadroTexto"/>
          <p:cNvSpPr txBox="1"/>
          <p:nvPr/>
        </p:nvSpPr>
        <p:spPr>
          <a:xfrm>
            <a:off x="6032" y="3068960"/>
            <a:ext cx="9136380" cy="92333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Sistemas de coordenadas</a:t>
            </a:r>
          </a:p>
        </p:txBody>
      </p:sp>
      <p:sp>
        <p:nvSpPr>
          <p:cNvPr id="15" name="14 CuadroTexto"/>
          <p:cNvSpPr txBox="1"/>
          <p:nvPr/>
        </p:nvSpPr>
        <p:spPr>
          <a:xfrm>
            <a:off x="5148064" y="5373216"/>
            <a:ext cx="3744416" cy="338554"/>
          </a:xfrm>
          <a:prstGeom prst="rect">
            <a:avLst/>
          </a:prstGeom>
          <a:noFill/>
        </p:spPr>
        <p:txBody>
          <a:bodyPr wrap="square" rtlCol="0">
            <a:spAutoFit/>
          </a:bodyPr>
          <a:lstStyle/>
          <a:p>
            <a:pPr algn="r"/>
            <a:r>
              <a:rPr lang="es-E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14300">
                    <a:schemeClr val="bg1"/>
                  </a:glow>
                  <a:innerShdw blurRad="69850" dist="43180" dir="5400000">
                    <a:srgbClr val="000000">
                      <a:alpha val="65000"/>
                    </a:srgbClr>
                  </a:innerShdw>
                </a:effectLst>
              </a:rPr>
              <a:t>Autor: Modesto Blanco y David A. Nafría</a:t>
            </a:r>
          </a:p>
        </p:txBody>
      </p:sp>
    </p:spTree>
    <p:extLst>
      <p:ext uri="{BB962C8B-B14F-4D97-AF65-F5344CB8AC3E}">
        <p14:creationId xmlns:p14="http://schemas.microsoft.com/office/powerpoint/2010/main" val="3595590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83"/>
          <p:cNvSpPr txBox="1">
            <a:spLocks noChangeArrowheads="1"/>
          </p:cNvSpPr>
          <p:nvPr/>
        </p:nvSpPr>
        <p:spPr bwMode="auto">
          <a:xfrm>
            <a:off x="251520" y="292586"/>
            <a:ext cx="6858000" cy="400110"/>
          </a:xfrm>
          <a:prstGeom prst="rect">
            <a:avLst/>
          </a:prstGeom>
          <a:noFill/>
        </p:spPr>
        <p:txBody>
          <a:bodyPr wrap="square" rtlCol="0">
            <a:spAutoFit/>
          </a:bodyPr>
          <a:lstStyle>
            <a:defPPr>
              <a:defRPr lang="es-ES"/>
            </a:defPPr>
            <a:lvl1pPr>
              <a:defRPr sz="2000" b="1">
                <a:solidFill>
                  <a:srgbClr val="FFC000"/>
                </a:solidFill>
                <a:effectLst>
                  <a:outerShdw blurRad="38100" dist="38100" dir="2700000" algn="tl">
                    <a:srgbClr val="000000">
                      <a:alpha val="43137"/>
                    </a:srgbClr>
                  </a:outerShdw>
                </a:effectLst>
              </a:defRPr>
            </a:lvl1pPr>
          </a:lstStyle>
          <a:p>
            <a:r>
              <a:rPr lang="es-ES_tradnl" altLang="es-ES" dirty="0"/>
              <a:t>Altura Elipsoidal vs Altura </a:t>
            </a:r>
            <a:r>
              <a:rPr lang="es-ES_tradnl" altLang="es-ES" dirty="0" err="1"/>
              <a:t>Ortométrica</a:t>
            </a:r>
            <a:endParaRPr lang="es-ES_tradnl" altLang="es-ES" dirty="0"/>
          </a:p>
        </p:txBody>
      </p:sp>
      <p:sp>
        <p:nvSpPr>
          <p:cNvPr id="104532" name="Rectangle 84"/>
          <p:cNvSpPr>
            <a:spLocks noGrp="1" noChangeArrowheads="1"/>
          </p:cNvSpPr>
          <p:nvPr>
            <p:ph type="title"/>
          </p:nvPr>
        </p:nvSpPr>
        <p:spPr>
          <a:xfrm>
            <a:off x="141288" y="6634163"/>
            <a:ext cx="1531937" cy="214312"/>
          </a:xfrm>
        </p:spPr>
        <p:txBody>
          <a:bodyPr wrap="none">
            <a:spAutoFit/>
          </a:bodyPr>
          <a:lstStyle/>
          <a:p>
            <a:pPr>
              <a:defRPr/>
            </a:pPr>
            <a:r>
              <a:rPr lang="es-ES" sz="800">
                <a:solidFill>
                  <a:srgbClr val="000000"/>
                </a:solidFill>
                <a:effectLst>
                  <a:outerShdw blurRad="38100" dist="38100" dir="2700000" algn="tl">
                    <a:srgbClr val="FFFFFF"/>
                  </a:outerShdw>
                </a:effectLst>
              </a:rPr>
              <a:t>El sistema de proyección UTM</a:t>
            </a:r>
          </a:p>
        </p:txBody>
      </p:sp>
      <p:pic>
        <p:nvPicPr>
          <p:cNvPr id="1026"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196752"/>
            <a:ext cx="6840760" cy="5135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2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t="10333" r="53200" b="3444"/>
          <a:stretch>
            <a:fillRect/>
          </a:stretch>
        </p:blipFill>
        <p:spPr bwMode="auto">
          <a:xfrm>
            <a:off x="274638" y="1074738"/>
            <a:ext cx="8020050" cy="554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Text Box 83"/>
          <p:cNvSpPr txBox="1">
            <a:spLocks noChangeArrowheads="1"/>
          </p:cNvSpPr>
          <p:nvPr/>
        </p:nvSpPr>
        <p:spPr bwMode="auto">
          <a:xfrm>
            <a:off x="289918" y="261879"/>
            <a:ext cx="6858000" cy="400110"/>
          </a:xfrm>
          <a:prstGeom prst="rect">
            <a:avLst/>
          </a:prstGeom>
          <a:noFill/>
        </p:spPr>
        <p:txBody>
          <a:bodyPr wrap="square" rtlCol="0">
            <a:spAutoFit/>
          </a:bodyPr>
          <a:lstStyle>
            <a:defPPr>
              <a:defRPr lang="es-ES"/>
            </a:defPPr>
            <a:lvl1pPr>
              <a:defRPr sz="2000" b="1">
                <a:solidFill>
                  <a:srgbClr val="FFC000"/>
                </a:solidFill>
                <a:effectLst>
                  <a:outerShdw blurRad="38100" dist="38100" dir="2700000" algn="tl">
                    <a:srgbClr val="000000">
                      <a:alpha val="43137"/>
                    </a:srgbClr>
                  </a:outerShdw>
                </a:effectLst>
              </a:defRPr>
            </a:lvl1pPr>
          </a:lstStyle>
          <a:p>
            <a:r>
              <a:rPr lang="es-ES_tradnl" altLang="es-ES" dirty="0"/>
              <a:t>Mapa de ondulación del geoide en </a:t>
            </a:r>
            <a:r>
              <a:rPr lang="es-ES_tradnl" altLang="es-ES" dirty="0" err="1"/>
              <a:t>CyL</a:t>
            </a:r>
            <a:endParaRPr lang="es-ES_tradnl" altLang="es-ES" dirty="0"/>
          </a:p>
        </p:txBody>
      </p:sp>
    </p:spTree>
    <p:extLst>
      <p:ext uri="{BB962C8B-B14F-4D97-AF65-F5344CB8AC3E}">
        <p14:creationId xmlns:p14="http://schemas.microsoft.com/office/powerpoint/2010/main" val="2951646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36" descr="Tierr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59263" y="1884363"/>
            <a:ext cx="4760912"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104"/>
          <p:cNvSpPr txBox="1">
            <a:spLocks noChangeArrowheads="1"/>
          </p:cNvSpPr>
          <p:nvPr/>
        </p:nvSpPr>
        <p:spPr bwMode="auto">
          <a:xfrm>
            <a:off x="107504" y="1039019"/>
            <a:ext cx="67579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50000"/>
              </a:spcBef>
              <a:spcAft>
                <a:spcPct val="0"/>
              </a:spcAft>
              <a:defRPr sz="1200">
                <a:solidFill>
                  <a:schemeClr val="tx1"/>
                </a:solidFill>
                <a:latin typeface="Tahoma" pitchFamily="34" charset="0"/>
              </a:defRPr>
            </a:lvl6pPr>
            <a:lvl7pPr marL="2971800" indent="-228600" algn="ctr" eaLnBrk="0" fontAlgn="base" hangingPunct="0">
              <a:spcBef>
                <a:spcPct val="50000"/>
              </a:spcBef>
              <a:spcAft>
                <a:spcPct val="0"/>
              </a:spcAft>
              <a:defRPr sz="1200">
                <a:solidFill>
                  <a:schemeClr val="tx1"/>
                </a:solidFill>
                <a:latin typeface="Tahoma" pitchFamily="34" charset="0"/>
              </a:defRPr>
            </a:lvl7pPr>
            <a:lvl8pPr marL="3429000" indent="-228600" algn="ctr" eaLnBrk="0" fontAlgn="base" hangingPunct="0">
              <a:spcBef>
                <a:spcPct val="50000"/>
              </a:spcBef>
              <a:spcAft>
                <a:spcPct val="0"/>
              </a:spcAft>
              <a:defRPr sz="1200">
                <a:solidFill>
                  <a:schemeClr val="tx1"/>
                </a:solidFill>
                <a:latin typeface="Tahoma" pitchFamily="34" charset="0"/>
              </a:defRPr>
            </a:lvl8pPr>
            <a:lvl9pPr marL="3886200" indent="-228600" algn="ctr" eaLnBrk="0" fontAlgn="base" hangingPunct="0">
              <a:spcBef>
                <a:spcPct val="50000"/>
              </a:spcBef>
              <a:spcAft>
                <a:spcPct val="0"/>
              </a:spcAft>
              <a:defRPr sz="1200">
                <a:solidFill>
                  <a:schemeClr val="tx1"/>
                </a:solidFill>
                <a:latin typeface="Tahoma" pitchFamily="34" charset="0"/>
              </a:defRPr>
            </a:lvl9pPr>
          </a:lstStyle>
          <a:p>
            <a:pPr marL="342900" indent="-342900" algn="l">
              <a:spcBef>
                <a:spcPct val="0"/>
              </a:spcBef>
              <a:buFont typeface="Arial" panose="020B0604020202020204" pitchFamily="34" charset="0"/>
              <a:buChar char="•"/>
              <a:defRPr/>
            </a:pPr>
            <a:r>
              <a:rPr lang="es-ES_tradnl" altLang="es-ES" sz="2400" dirty="0">
                <a:solidFill>
                  <a:srgbClr val="FFFFFF"/>
                </a:solidFill>
              </a:rPr>
              <a:t>¿Qué necesitamos para usar coordenadas?</a:t>
            </a:r>
          </a:p>
        </p:txBody>
      </p:sp>
      <p:sp>
        <p:nvSpPr>
          <p:cNvPr id="2" name="Text Box 121"/>
          <p:cNvSpPr txBox="1">
            <a:spLocks noChangeArrowheads="1"/>
          </p:cNvSpPr>
          <p:nvPr/>
        </p:nvSpPr>
        <p:spPr bwMode="auto">
          <a:xfrm>
            <a:off x="3671888" y="5119017"/>
            <a:ext cx="4964112" cy="830263"/>
          </a:xfrm>
          <a:prstGeom prst="rect">
            <a:avLst/>
          </a:prstGeom>
          <a:solidFill>
            <a:srgbClr val="3366F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spcBef>
                <a:spcPct val="50000"/>
              </a:spcBef>
              <a:buClrTx/>
              <a:buSzTx/>
              <a:buFontTx/>
              <a:buChar char="•"/>
            </a:pPr>
            <a:r>
              <a:rPr kumimoji="0" lang="es-ES_tradnl" altLang="es-ES" sz="2400">
                <a:solidFill>
                  <a:srgbClr val="FFFFFF"/>
                </a:solidFill>
              </a:rPr>
              <a:t>Definir las transformaciones entre sistemas</a:t>
            </a:r>
          </a:p>
        </p:txBody>
      </p:sp>
      <p:sp>
        <p:nvSpPr>
          <p:cNvPr id="4102" name="Text Box 120"/>
          <p:cNvSpPr txBox="1">
            <a:spLocks noChangeArrowheads="1"/>
          </p:cNvSpPr>
          <p:nvPr/>
        </p:nvSpPr>
        <p:spPr bwMode="auto">
          <a:xfrm>
            <a:off x="2687638" y="4431630"/>
            <a:ext cx="5303837" cy="461962"/>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shade val="50000"/>
            </a:schemeClr>
          </a:lnRef>
          <a:fillRef idx="1">
            <a:schemeClr val="accent3"/>
          </a:fillRef>
          <a:effectRef idx="0">
            <a:schemeClr val="accent3"/>
          </a:effectRef>
          <a:fontRef idx="minor">
            <a:schemeClr val="lt1"/>
          </a:fontRef>
        </p:style>
        <p:txBody>
          <a:bodyPr>
            <a:spAutoFit/>
          </a:bodyPr>
          <a:lstStyle>
            <a:lvl1pPr marL="292100" indent="-292100"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spcBef>
                <a:spcPct val="50000"/>
              </a:spcBef>
              <a:buClrTx/>
              <a:buSzTx/>
              <a:buFontTx/>
              <a:buChar char="•"/>
            </a:pPr>
            <a:r>
              <a:rPr kumimoji="0" lang="es-ES_tradnl" altLang="es-ES" sz="2400" dirty="0">
                <a:solidFill>
                  <a:srgbClr val="FFFFFF"/>
                </a:solidFill>
              </a:rPr>
              <a:t>Sistemas de proyección a un plano</a:t>
            </a:r>
          </a:p>
        </p:txBody>
      </p:sp>
      <p:sp>
        <p:nvSpPr>
          <p:cNvPr id="4103" name="Text Box 119"/>
          <p:cNvSpPr txBox="1">
            <a:spLocks noChangeArrowheads="1"/>
          </p:cNvSpPr>
          <p:nvPr/>
        </p:nvSpPr>
        <p:spPr bwMode="auto">
          <a:xfrm>
            <a:off x="533400" y="2490117"/>
            <a:ext cx="5092700" cy="461963"/>
          </a:xfrm>
          <a:prstGeom prst="rect">
            <a:avLst/>
          </a:prstGeom>
          <a:solidFill>
            <a:srgbClr val="3366F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ES"/>
            </a:defPPr>
            <a:lvl1pPr marL="292100" indent="-292100">
              <a:spcBef>
                <a:spcPct val="50000"/>
              </a:spcBef>
              <a:buClrTx/>
              <a:buSzTx/>
              <a:buFontTx/>
              <a:buChar char="•"/>
              <a:defRPr kumimoji="0" sz="2400">
                <a:solidFill>
                  <a:srgbClr val="FFFFFF"/>
                </a:solidFill>
                <a:latin typeface="Tahoma" pitchFamily="34" charset="0"/>
              </a:defRPr>
            </a:lvl1pPr>
            <a:lvl2pPr marL="742950" indent="-285750">
              <a:spcBef>
                <a:spcPct val="20000"/>
              </a:spcBef>
              <a:buClr>
                <a:schemeClr val="folHlink"/>
              </a:buClr>
              <a:buChar char="–"/>
              <a:defRPr kumimoji="1" sz="2800">
                <a:solidFill>
                  <a:schemeClr val="tx1"/>
                </a:solidFill>
                <a:latin typeface="Tahoma"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spcBef>
                <a:spcPct val="20000"/>
              </a:spcBef>
              <a:buChar char="–"/>
              <a:defRPr kumimoji="1" sz="2000">
                <a:solidFill>
                  <a:schemeClr val="tx1"/>
                </a:solidFill>
                <a:latin typeface="Tahoma"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r>
              <a:rPr lang="es-ES_tradnl" altLang="es-ES"/>
              <a:t>Sistemas de referencia terrestres</a:t>
            </a:r>
          </a:p>
        </p:txBody>
      </p:sp>
      <p:sp>
        <p:nvSpPr>
          <p:cNvPr id="4105" name="Text Box 119"/>
          <p:cNvSpPr txBox="1">
            <a:spLocks noChangeArrowheads="1"/>
          </p:cNvSpPr>
          <p:nvPr/>
        </p:nvSpPr>
        <p:spPr bwMode="auto">
          <a:xfrm>
            <a:off x="1384300" y="3083842"/>
            <a:ext cx="5029200" cy="461963"/>
          </a:xfrm>
          <a:prstGeom prst="rect">
            <a:avLst/>
          </a:prstGeom>
          <a:solidFill>
            <a:srgbClr val="3366F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ES"/>
            </a:defPPr>
            <a:lvl1pPr marL="292100" indent="-292100">
              <a:spcBef>
                <a:spcPct val="50000"/>
              </a:spcBef>
              <a:buClrTx/>
              <a:buSzTx/>
              <a:buFontTx/>
              <a:buChar char="•"/>
              <a:defRPr kumimoji="0" sz="2400">
                <a:solidFill>
                  <a:srgbClr val="FFFFFF"/>
                </a:solidFill>
                <a:latin typeface="Tahoma" pitchFamily="34" charset="0"/>
              </a:defRPr>
            </a:lvl1pPr>
            <a:lvl2pPr marL="742950" indent="-285750">
              <a:spcBef>
                <a:spcPct val="20000"/>
              </a:spcBef>
              <a:buClr>
                <a:schemeClr val="folHlink"/>
              </a:buClr>
              <a:buChar char="–"/>
              <a:defRPr kumimoji="1" sz="2800">
                <a:solidFill>
                  <a:schemeClr val="tx1"/>
                </a:solidFill>
                <a:latin typeface="Tahoma"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spcBef>
                <a:spcPct val="20000"/>
              </a:spcBef>
              <a:buChar char="–"/>
              <a:defRPr kumimoji="1" sz="2000">
                <a:solidFill>
                  <a:schemeClr val="tx1"/>
                </a:solidFill>
                <a:latin typeface="Tahoma"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r>
              <a:rPr lang="es-ES_tradnl" altLang="es-ES" dirty="0"/>
              <a:t>Marcos de referencia terrestres</a:t>
            </a:r>
          </a:p>
        </p:txBody>
      </p:sp>
      <p:sp>
        <p:nvSpPr>
          <p:cNvPr id="4106" name="Text Box 119"/>
          <p:cNvSpPr txBox="1">
            <a:spLocks noChangeArrowheads="1"/>
          </p:cNvSpPr>
          <p:nvPr/>
        </p:nvSpPr>
        <p:spPr bwMode="auto">
          <a:xfrm>
            <a:off x="2095500" y="3715667"/>
            <a:ext cx="5029200" cy="461963"/>
          </a:xfrm>
          <a:prstGeom prst="rect">
            <a:avLst/>
          </a:prstGeom>
          <a:solidFill>
            <a:srgbClr val="3366F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ES"/>
            </a:defPPr>
            <a:lvl1pPr marL="292100" indent="-292100">
              <a:spcBef>
                <a:spcPct val="50000"/>
              </a:spcBef>
              <a:buClrTx/>
              <a:buSzTx/>
              <a:buFontTx/>
              <a:buChar char="•"/>
              <a:defRPr kumimoji="0" sz="2400">
                <a:solidFill>
                  <a:srgbClr val="FFFFFF"/>
                </a:solidFill>
                <a:latin typeface="Tahoma" pitchFamily="34" charset="0"/>
              </a:defRPr>
            </a:lvl1pPr>
            <a:lvl2pPr marL="742950" indent="-285750">
              <a:spcBef>
                <a:spcPct val="20000"/>
              </a:spcBef>
              <a:buClr>
                <a:schemeClr val="folHlink"/>
              </a:buClr>
              <a:buChar char="–"/>
              <a:defRPr kumimoji="1" sz="2800">
                <a:solidFill>
                  <a:schemeClr val="tx1"/>
                </a:solidFill>
                <a:latin typeface="Tahoma"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spcBef>
                <a:spcPct val="20000"/>
              </a:spcBef>
              <a:buChar char="–"/>
              <a:defRPr kumimoji="1" sz="2000">
                <a:solidFill>
                  <a:schemeClr val="tx1"/>
                </a:solidFill>
                <a:latin typeface="Tahoma"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r>
              <a:rPr lang="es-ES_tradnl" altLang="es-ES" dirty="0"/>
              <a:t>Modelos del geoide</a:t>
            </a:r>
          </a:p>
        </p:txBody>
      </p:sp>
      <p:sp>
        <p:nvSpPr>
          <p:cNvPr id="90" name="89 CuadroTexto"/>
          <p:cNvSpPr txBox="1"/>
          <p:nvPr/>
        </p:nvSpPr>
        <p:spPr>
          <a:xfrm>
            <a:off x="0" y="260648"/>
            <a:ext cx="7596336" cy="461665"/>
          </a:xfrm>
          <a:prstGeom prst="rect">
            <a:avLst/>
          </a:prstGeom>
          <a:noFill/>
        </p:spPr>
        <p:txBody>
          <a:bodyPr wrap="square" rtlCol="0">
            <a:spAutoFit/>
          </a:bodyPr>
          <a:lstStyle/>
          <a:p>
            <a:r>
              <a:rPr lang="es-ES" sz="2400" dirty="0">
                <a:solidFill>
                  <a:srgbClr val="FFC000"/>
                </a:solidFill>
              </a:rPr>
              <a:t>Conceptos básicos</a:t>
            </a:r>
          </a:p>
        </p:txBody>
      </p:sp>
    </p:spTree>
    <p:extLst>
      <p:ext uri="{BB962C8B-B14F-4D97-AF65-F5344CB8AC3E}">
        <p14:creationId xmlns:p14="http://schemas.microsoft.com/office/powerpoint/2010/main" val="3543641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36" name="Rectangle 84"/>
          <p:cNvSpPr>
            <a:spLocks noGrp="1" noChangeArrowheads="1"/>
          </p:cNvSpPr>
          <p:nvPr>
            <p:ph type="title"/>
          </p:nvPr>
        </p:nvSpPr>
        <p:spPr>
          <a:xfrm>
            <a:off x="41275" y="6634163"/>
            <a:ext cx="1803400" cy="214312"/>
          </a:xfrm>
        </p:spPr>
        <p:txBody>
          <a:bodyPr wrap="none">
            <a:spAutoFit/>
          </a:bodyPr>
          <a:lstStyle/>
          <a:p>
            <a:pPr>
              <a:defRPr/>
            </a:pPr>
            <a:r>
              <a:rPr lang="es-ES" sz="800" dirty="0">
                <a:solidFill>
                  <a:srgbClr val="FFFFFF"/>
                </a:solidFill>
              </a:rPr>
              <a:t>Sistemas de proyección cartográfica</a:t>
            </a:r>
          </a:p>
        </p:txBody>
      </p:sp>
      <p:sp>
        <p:nvSpPr>
          <p:cNvPr id="12292" name="Text Box 85"/>
          <p:cNvSpPr txBox="1">
            <a:spLocks noChangeArrowheads="1"/>
          </p:cNvSpPr>
          <p:nvPr/>
        </p:nvSpPr>
        <p:spPr bwMode="auto">
          <a:xfrm>
            <a:off x="103188" y="1230313"/>
            <a:ext cx="8734425"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spcBef>
                <a:spcPct val="50000"/>
              </a:spcBef>
              <a:buClrTx/>
              <a:buSzTx/>
              <a:buFontTx/>
              <a:buChar char="•"/>
            </a:pPr>
            <a:r>
              <a:rPr kumimoji="0" lang="es-ES_tradnl" altLang="es-ES" sz="2000" dirty="0">
                <a:solidFill>
                  <a:srgbClr val="FFFFFF"/>
                </a:solidFill>
              </a:rPr>
              <a:t>Las coordenadas de un punto en un sistema de referencia terrestre se pueden expresar en coordenadas geocéntricas (X,Y,Z) o geodésicas (longitud, latitud, altura elipsoidal). Estas coordenadas definen tanto planimetría como altimetría del punto.</a:t>
            </a:r>
          </a:p>
          <a:p>
            <a:pPr>
              <a:spcBef>
                <a:spcPct val="50000"/>
              </a:spcBef>
              <a:buClrTx/>
              <a:buSzTx/>
              <a:buFontTx/>
              <a:buChar char="•"/>
            </a:pPr>
            <a:r>
              <a:rPr kumimoji="0" lang="es-ES_tradnl" altLang="es-ES" sz="2000" dirty="0">
                <a:solidFill>
                  <a:srgbClr val="FFFFFF"/>
                </a:solidFill>
              </a:rPr>
              <a:t>Los mapas son proyecciones del elipsoide de referencia sobre un plano, y utilizan coordenadas </a:t>
            </a:r>
            <a:r>
              <a:rPr kumimoji="0" lang="es-ES_tradnl" altLang="es-ES" sz="2000" dirty="0" err="1">
                <a:solidFill>
                  <a:srgbClr val="FFFFFF"/>
                </a:solidFill>
              </a:rPr>
              <a:t>planimétricas</a:t>
            </a:r>
            <a:r>
              <a:rPr kumimoji="0" lang="es-ES_tradnl" altLang="es-ES" sz="2000" dirty="0">
                <a:solidFill>
                  <a:srgbClr val="FFFFFF"/>
                </a:solidFill>
              </a:rPr>
              <a:t> proyectadas</a:t>
            </a:r>
          </a:p>
          <a:p>
            <a:pPr>
              <a:spcBef>
                <a:spcPct val="50000"/>
              </a:spcBef>
              <a:buClrTx/>
              <a:buSzTx/>
              <a:buFontTx/>
              <a:buChar char="•"/>
            </a:pPr>
            <a:r>
              <a:rPr kumimoji="0" lang="es-ES_tradnl" altLang="es-ES" sz="2000" dirty="0">
                <a:solidFill>
                  <a:srgbClr val="FFFFFF"/>
                </a:solidFill>
              </a:rPr>
              <a:t>La transformación entre coordenadas geocéntricas/geodésicas y proyectadas utiliza las fórmulas matemáticas que definen la proyección cartográfica</a:t>
            </a:r>
          </a:p>
          <a:p>
            <a:pPr>
              <a:spcBef>
                <a:spcPct val="50000"/>
              </a:spcBef>
              <a:buClrTx/>
              <a:buSzTx/>
              <a:buFontTx/>
              <a:buChar char="•"/>
            </a:pPr>
            <a:r>
              <a:rPr kumimoji="0" lang="es-ES_tradnl" altLang="es-ES" sz="2000" dirty="0">
                <a:solidFill>
                  <a:srgbClr val="FFFFFF"/>
                </a:solidFill>
              </a:rPr>
              <a:t>La proyección oficial en España/Europa para escala igual o menor de 1:500.000 es la Cónica Conforme de Lambert (conserva los ángulos)</a:t>
            </a:r>
          </a:p>
          <a:p>
            <a:pPr>
              <a:spcBef>
                <a:spcPct val="50000"/>
              </a:spcBef>
              <a:buClrTx/>
              <a:buSzTx/>
              <a:buFontTx/>
              <a:buChar char="•"/>
            </a:pPr>
            <a:r>
              <a:rPr kumimoji="0" lang="es-ES_tradnl" altLang="es-ES" sz="2000" dirty="0">
                <a:solidFill>
                  <a:srgbClr val="FFFFFF"/>
                </a:solidFill>
              </a:rPr>
              <a:t>La proyección oficial en España/Europa para escala mayor de 1:500.000 (</a:t>
            </a:r>
            <a:r>
              <a:rPr kumimoji="0" lang="es-ES_tradnl" altLang="es-ES" sz="2000" dirty="0" err="1">
                <a:solidFill>
                  <a:srgbClr val="FFFFFF"/>
                </a:solidFill>
              </a:rPr>
              <a:t>ej</a:t>
            </a:r>
            <a:r>
              <a:rPr kumimoji="0" lang="es-ES_tradnl" altLang="es-ES" sz="2000" dirty="0">
                <a:solidFill>
                  <a:srgbClr val="FFFFFF"/>
                </a:solidFill>
              </a:rPr>
              <a:t>: 1:25.000) es la  UTM (Universal Transversal de </a:t>
            </a:r>
            <a:r>
              <a:rPr kumimoji="0" lang="es-ES_tradnl" altLang="es-ES" sz="2000" dirty="0" err="1">
                <a:solidFill>
                  <a:srgbClr val="FFFFFF"/>
                </a:solidFill>
              </a:rPr>
              <a:t>Mercator</a:t>
            </a:r>
            <a:r>
              <a:rPr kumimoji="0" lang="es-ES_tradnl" altLang="es-ES" sz="2000" dirty="0">
                <a:solidFill>
                  <a:srgbClr val="FFFFFF"/>
                </a:solidFill>
              </a:rPr>
              <a:t>) que también conserva los ángulos.</a:t>
            </a:r>
          </a:p>
        </p:txBody>
      </p:sp>
      <p:sp>
        <p:nvSpPr>
          <p:cNvPr id="12293" name="Text Box 83"/>
          <p:cNvSpPr txBox="1">
            <a:spLocks noChangeArrowheads="1"/>
          </p:cNvSpPr>
          <p:nvPr/>
        </p:nvSpPr>
        <p:spPr bwMode="auto">
          <a:xfrm>
            <a:off x="457200" y="255588"/>
            <a:ext cx="6642100" cy="400110"/>
          </a:xfrm>
          <a:prstGeom prst="rect">
            <a:avLst/>
          </a:prstGeom>
          <a:noFill/>
        </p:spPr>
        <p:txBody>
          <a:bodyPr wrap="square" rtlCol="0">
            <a:spAutoFit/>
          </a:bodyPr>
          <a:lstStyle>
            <a:defPPr>
              <a:defRPr lang="es-ES"/>
            </a:defPPr>
            <a:lvl1pPr>
              <a:defRPr sz="2000" b="1">
                <a:solidFill>
                  <a:srgbClr val="FFC000"/>
                </a:solidFill>
                <a:effectLst>
                  <a:outerShdw blurRad="38100" dist="38100" dir="2700000" algn="tl">
                    <a:srgbClr val="000000">
                      <a:alpha val="43137"/>
                    </a:srgbClr>
                  </a:outerShdw>
                </a:effectLst>
              </a:defRPr>
            </a:lvl1pPr>
          </a:lstStyle>
          <a:p>
            <a:r>
              <a:rPr lang="es-ES_tradnl" altLang="es-ES" dirty="0"/>
              <a:t>Sistemas de Proyección Cartográfica</a:t>
            </a:r>
          </a:p>
        </p:txBody>
      </p:sp>
    </p:spTree>
    <p:extLst>
      <p:ext uri="{BB962C8B-B14F-4D97-AF65-F5344CB8AC3E}">
        <p14:creationId xmlns:p14="http://schemas.microsoft.com/office/powerpoint/2010/main" val="2186359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83"/>
          <p:cNvSpPr txBox="1">
            <a:spLocks noChangeArrowheads="1"/>
          </p:cNvSpPr>
          <p:nvPr/>
        </p:nvSpPr>
        <p:spPr bwMode="auto">
          <a:xfrm>
            <a:off x="378296" y="260648"/>
            <a:ext cx="6858000" cy="400110"/>
          </a:xfrm>
          <a:prstGeom prst="rect">
            <a:avLst/>
          </a:prstGeom>
          <a:noFill/>
        </p:spPr>
        <p:txBody>
          <a:bodyPr wrap="square" rtlCol="0">
            <a:spAutoFit/>
          </a:bodyPr>
          <a:lstStyle>
            <a:defPPr>
              <a:defRPr lang="es-ES"/>
            </a:defPPr>
            <a:lvl1pPr>
              <a:defRPr sz="2000" b="1">
                <a:solidFill>
                  <a:srgbClr val="FFC000"/>
                </a:solidFill>
                <a:effectLst>
                  <a:outerShdw blurRad="38100" dist="38100" dir="2700000" algn="tl">
                    <a:srgbClr val="000000">
                      <a:alpha val="43137"/>
                    </a:srgbClr>
                  </a:outerShdw>
                </a:effectLst>
              </a:defRPr>
            </a:lvl1pPr>
          </a:lstStyle>
          <a:p>
            <a:r>
              <a:rPr lang="es-ES_tradnl" altLang="es-ES" dirty="0"/>
              <a:t>Sistema de proyección UTM</a:t>
            </a:r>
          </a:p>
        </p:txBody>
      </p:sp>
      <p:sp>
        <p:nvSpPr>
          <p:cNvPr id="104532" name="Rectangle 84"/>
          <p:cNvSpPr>
            <a:spLocks noGrp="1" noChangeArrowheads="1"/>
          </p:cNvSpPr>
          <p:nvPr>
            <p:ph type="title"/>
          </p:nvPr>
        </p:nvSpPr>
        <p:spPr>
          <a:xfrm>
            <a:off x="141288" y="6634163"/>
            <a:ext cx="1531937" cy="214312"/>
          </a:xfrm>
        </p:spPr>
        <p:txBody>
          <a:bodyPr wrap="none">
            <a:spAutoFit/>
          </a:bodyPr>
          <a:lstStyle/>
          <a:p>
            <a:pPr>
              <a:defRPr/>
            </a:pPr>
            <a:r>
              <a:rPr lang="es-ES" sz="800">
                <a:solidFill>
                  <a:srgbClr val="000000"/>
                </a:solidFill>
                <a:effectLst>
                  <a:outerShdw blurRad="38100" dist="38100" dir="2700000" algn="tl">
                    <a:srgbClr val="FFFFFF"/>
                  </a:outerShdw>
                </a:effectLst>
              </a:rPr>
              <a:t>El sistema de proyección UTM</a:t>
            </a:r>
          </a:p>
        </p:txBody>
      </p:sp>
      <p:sp>
        <p:nvSpPr>
          <p:cNvPr id="13318" name="Text Box 86"/>
          <p:cNvSpPr txBox="1">
            <a:spLocks noChangeArrowheads="1"/>
          </p:cNvSpPr>
          <p:nvPr/>
        </p:nvSpPr>
        <p:spPr bwMode="auto">
          <a:xfrm>
            <a:off x="362849" y="1268760"/>
            <a:ext cx="850423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spcBef>
                <a:spcPct val="50000"/>
              </a:spcBef>
              <a:buClrTx/>
              <a:buSzTx/>
              <a:buFontTx/>
              <a:buChar char="•"/>
            </a:pPr>
            <a:r>
              <a:rPr kumimoji="0" lang="es-ES_tradnl" altLang="es-ES" sz="2000" dirty="0">
                <a:solidFill>
                  <a:srgbClr val="FFFFFF"/>
                </a:solidFill>
              </a:rPr>
              <a:t>Se definen 60 zonas o husos de longitud 6 grados</a:t>
            </a:r>
          </a:p>
          <a:p>
            <a:pPr>
              <a:spcBef>
                <a:spcPct val="50000"/>
              </a:spcBef>
              <a:buClrTx/>
              <a:buSzTx/>
              <a:buFontTx/>
              <a:buChar char="•"/>
            </a:pPr>
            <a:r>
              <a:rPr kumimoji="0" lang="es-ES_tradnl" altLang="es-ES" sz="2000" dirty="0">
                <a:solidFill>
                  <a:srgbClr val="FFFFFF"/>
                </a:solidFill>
              </a:rPr>
              <a:t>En cada zona se proyecta el elipsoide sobre un cilindro transversal al eje polar </a:t>
            </a:r>
          </a:p>
          <a:p>
            <a:pPr>
              <a:spcBef>
                <a:spcPct val="50000"/>
              </a:spcBef>
              <a:buClrTx/>
              <a:buSzTx/>
              <a:buFontTx/>
              <a:buChar char="•"/>
            </a:pPr>
            <a:r>
              <a:rPr kumimoji="0" lang="es-ES_tradnl" altLang="es-ES" sz="2000" dirty="0">
                <a:solidFill>
                  <a:srgbClr val="FFFFFF"/>
                </a:solidFill>
              </a:rPr>
              <a:t>Definido entre latitudes de 80º Norte y 80º Sur</a:t>
            </a:r>
          </a:p>
          <a:p>
            <a:pPr>
              <a:spcBef>
                <a:spcPct val="50000"/>
              </a:spcBef>
              <a:buClrTx/>
              <a:buSzTx/>
              <a:buFontTx/>
              <a:buChar char="•"/>
            </a:pPr>
            <a:r>
              <a:rPr kumimoji="0" lang="es-ES_tradnl" altLang="es-ES" sz="2000" dirty="0">
                <a:solidFill>
                  <a:srgbClr val="FFFFFF"/>
                </a:solidFill>
              </a:rPr>
              <a:t>Un punto se define por su huso y hemisferio (</a:t>
            </a:r>
            <a:r>
              <a:rPr kumimoji="0" lang="es-ES_tradnl" altLang="es-ES" sz="2000" dirty="0" err="1">
                <a:solidFill>
                  <a:srgbClr val="FFFFFF"/>
                </a:solidFill>
              </a:rPr>
              <a:t>ej</a:t>
            </a:r>
            <a:r>
              <a:rPr kumimoji="0" lang="es-ES_tradnl" altLang="es-ES" sz="2000" dirty="0">
                <a:solidFill>
                  <a:srgbClr val="FFFFFF"/>
                </a:solidFill>
              </a:rPr>
              <a:t>: 30N) y sus coordenadas planimétricas: </a:t>
            </a:r>
            <a:r>
              <a:rPr kumimoji="0" lang="es-ES_tradnl" altLang="es-ES" sz="2000" dirty="0" err="1">
                <a:solidFill>
                  <a:srgbClr val="FFFFFF"/>
                </a:solidFill>
              </a:rPr>
              <a:t>ej</a:t>
            </a:r>
            <a:r>
              <a:rPr kumimoji="0" lang="es-ES_tradnl" altLang="es-ES" sz="2000" dirty="0">
                <a:solidFill>
                  <a:srgbClr val="FFFFFF"/>
                </a:solidFill>
              </a:rPr>
              <a:t>: X=300.000, Y=4.2500.000 </a:t>
            </a:r>
          </a:p>
          <a:p>
            <a:pPr>
              <a:spcBef>
                <a:spcPct val="50000"/>
              </a:spcBef>
              <a:buClrTx/>
              <a:buSzTx/>
              <a:buFontTx/>
              <a:buChar char="•"/>
            </a:pPr>
            <a:r>
              <a:rPr kumimoji="0" lang="es-ES_tradnl" altLang="es-ES" sz="2000" dirty="0">
                <a:solidFill>
                  <a:srgbClr val="FFFFFF"/>
                </a:solidFill>
              </a:rPr>
              <a:t>Es una proyección conforme: conserva los ángulos y las formas. Pero produce deformación en áreas y distancias, según un factor de escala variable: en el centro el factor de escala (fe) es 0.9996:  fe= distancia proyectada/distancia real . Ej.: para 100 m x 0.9996 = 99.96 m proyectados . Una hectárea proyectada sería 9992 m2 (0.08 % de error).</a:t>
            </a:r>
          </a:p>
        </p:txBody>
      </p:sp>
    </p:spTree>
    <p:extLst>
      <p:ext uri="{BB962C8B-B14F-4D97-AF65-F5344CB8AC3E}">
        <p14:creationId xmlns:p14="http://schemas.microsoft.com/office/powerpoint/2010/main" val="1203847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603" name="Picture 1131" descr="Tierra-rect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3118" y="1498061"/>
            <a:ext cx="4862513"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1107"/>
          <p:cNvSpPr txBox="1">
            <a:spLocks noChangeArrowheads="1"/>
          </p:cNvSpPr>
          <p:nvPr/>
        </p:nvSpPr>
        <p:spPr bwMode="auto">
          <a:xfrm>
            <a:off x="251520" y="238096"/>
            <a:ext cx="6858000" cy="400110"/>
          </a:xfrm>
          <a:prstGeom prst="rect">
            <a:avLst/>
          </a:prstGeom>
          <a:noFill/>
        </p:spPr>
        <p:txBody>
          <a:bodyPr wrap="square" rtlCol="0">
            <a:spAutoFit/>
          </a:bodyPr>
          <a:lstStyle>
            <a:defPPr>
              <a:defRPr lang="es-ES"/>
            </a:defPPr>
            <a:lvl1pPr>
              <a:defRPr sz="2000" b="1">
                <a:solidFill>
                  <a:srgbClr val="FFC000"/>
                </a:solidFill>
                <a:effectLst>
                  <a:outerShdw blurRad="38100" dist="38100" dir="2700000" algn="tl">
                    <a:srgbClr val="000000">
                      <a:alpha val="43137"/>
                    </a:srgbClr>
                  </a:outerShdw>
                </a:effectLst>
              </a:defRPr>
            </a:lvl1pPr>
          </a:lstStyle>
          <a:p>
            <a:r>
              <a:rPr lang="es-ES_tradnl" altLang="es-ES" dirty="0"/>
              <a:t>Sistema de proyección UTM</a:t>
            </a:r>
          </a:p>
        </p:txBody>
      </p:sp>
      <p:sp>
        <p:nvSpPr>
          <p:cNvPr id="106580" name="Rectangle 1108"/>
          <p:cNvSpPr>
            <a:spLocks noGrp="1" noChangeArrowheads="1"/>
          </p:cNvSpPr>
          <p:nvPr>
            <p:ph type="title"/>
          </p:nvPr>
        </p:nvSpPr>
        <p:spPr>
          <a:xfrm>
            <a:off x="165100" y="6634163"/>
            <a:ext cx="1531938" cy="214312"/>
          </a:xfrm>
        </p:spPr>
        <p:txBody>
          <a:bodyPr wrap="none">
            <a:spAutoFit/>
          </a:bodyPr>
          <a:lstStyle/>
          <a:p>
            <a:pPr>
              <a:defRPr/>
            </a:pPr>
            <a:r>
              <a:rPr lang="es-ES" sz="800">
                <a:solidFill>
                  <a:srgbClr val="000000"/>
                </a:solidFill>
                <a:effectLst>
                  <a:outerShdw blurRad="38100" dist="38100" dir="2700000" algn="tl">
                    <a:srgbClr val="FFFFFF"/>
                  </a:outerShdw>
                </a:effectLst>
              </a:rPr>
              <a:t>El sistema de proyección UTM</a:t>
            </a:r>
          </a:p>
        </p:txBody>
      </p:sp>
      <p:sp>
        <p:nvSpPr>
          <p:cNvPr id="106586" name="AutoShape 1114"/>
          <p:cNvSpPr>
            <a:spLocks noChangeArrowheads="1"/>
          </p:cNvSpPr>
          <p:nvPr/>
        </p:nvSpPr>
        <p:spPr bwMode="auto">
          <a:xfrm rot="-5400000">
            <a:off x="2036589" y="505079"/>
            <a:ext cx="4791075" cy="6777037"/>
          </a:xfrm>
          <a:prstGeom prst="can">
            <a:avLst>
              <a:gd name="adj" fmla="val 19400"/>
            </a:avLst>
          </a:prstGeom>
          <a:solidFill>
            <a:srgbClr val="CCFFFF">
              <a:alpha val="50195"/>
            </a:srgbClr>
          </a:solidFill>
          <a:ln w="9525">
            <a:solidFill>
              <a:schemeClr val="bg2"/>
            </a:solidFill>
            <a:round/>
            <a:headEnd type="none" w="lg" len="lg"/>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lgn="ctr">
              <a:spcBef>
                <a:spcPct val="50000"/>
              </a:spcBef>
              <a:buClrTx/>
              <a:buSzTx/>
              <a:buFontTx/>
              <a:buNone/>
            </a:pPr>
            <a:endParaRPr kumimoji="0" lang="es-ES" altLang="es-ES" sz="1200"/>
          </a:p>
        </p:txBody>
      </p:sp>
      <p:sp>
        <p:nvSpPr>
          <p:cNvPr id="106592" name="Oval 1120"/>
          <p:cNvSpPr>
            <a:spLocks noChangeArrowheads="1"/>
          </p:cNvSpPr>
          <p:nvPr/>
        </p:nvSpPr>
        <p:spPr bwMode="auto">
          <a:xfrm>
            <a:off x="4055093" y="1509174"/>
            <a:ext cx="914400" cy="4794250"/>
          </a:xfrm>
          <a:prstGeom prst="ellipse">
            <a:avLst/>
          </a:prstGeom>
          <a:noFill/>
          <a:ln w="9525">
            <a:solidFill>
              <a:srgbClr val="FF0000"/>
            </a:solidFill>
            <a:round/>
            <a:headEnd type="none" w="lg" len="lg"/>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lgn="ctr">
              <a:spcBef>
                <a:spcPct val="50000"/>
              </a:spcBef>
              <a:buClrTx/>
              <a:buSzTx/>
              <a:buFontTx/>
              <a:buNone/>
            </a:pPr>
            <a:endParaRPr kumimoji="0" lang="es-ES" altLang="es-ES" sz="1200"/>
          </a:p>
        </p:txBody>
      </p:sp>
      <p:sp>
        <p:nvSpPr>
          <p:cNvPr id="106594" name="Line 1122"/>
          <p:cNvSpPr>
            <a:spLocks noChangeShapeType="1"/>
          </p:cNvSpPr>
          <p:nvPr/>
        </p:nvSpPr>
        <p:spPr bwMode="auto">
          <a:xfrm>
            <a:off x="4512293" y="1509174"/>
            <a:ext cx="0" cy="4794250"/>
          </a:xfrm>
          <a:prstGeom prst="line">
            <a:avLst/>
          </a:prstGeom>
          <a:noFill/>
          <a:ln w="9525">
            <a:solidFill>
              <a:srgbClr val="000000"/>
            </a:solidFill>
            <a:prstDash val="lgDashDot"/>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6598" name="Text Box 1126"/>
          <p:cNvSpPr txBox="1">
            <a:spLocks noChangeArrowheads="1"/>
          </p:cNvSpPr>
          <p:nvPr/>
        </p:nvSpPr>
        <p:spPr bwMode="auto">
          <a:xfrm>
            <a:off x="4759943" y="3780886"/>
            <a:ext cx="4191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lgn="ctr">
              <a:spcBef>
                <a:spcPct val="50000"/>
              </a:spcBef>
              <a:buClrTx/>
              <a:buSzTx/>
              <a:buFontTx/>
              <a:buNone/>
            </a:pPr>
            <a:r>
              <a:rPr kumimoji="0" lang="es-ES" altLang="es-ES" sz="1600" b="1">
                <a:solidFill>
                  <a:schemeClr val="bg2"/>
                </a:solidFill>
                <a:latin typeface="Arial" charset="0"/>
              </a:rPr>
              <a:t>0</a:t>
            </a:r>
          </a:p>
        </p:txBody>
      </p:sp>
      <p:sp>
        <p:nvSpPr>
          <p:cNvPr id="106599" name="Text Box 1127"/>
          <p:cNvSpPr txBox="1">
            <a:spLocks noChangeArrowheads="1"/>
          </p:cNvSpPr>
          <p:nvPr/>
        </p:nvSpPr>
        <p:spPr bwMode="auto">
          <a:xfrm>
            <a:off x="4302743" y="3780886"/>
            <a:ext cx="4191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lgn="ctr">
              <a:spcBef>
                <a:spcPct val="50000"/>
              </a:spcBef>
              <a:buClrTx/>
              <a:buSzTx/>
              <a:buFontTx/>
              <a:buNone/>
            </a:pPr>
            <a:r>
              <a:rPr kumimoji="0" lang="es-ES" altLang="es-ES" sz="1600" b="1">
                <a:solidFill>
                  <a:schemeClr val="bg2"/>
                </a:solidFill>
                <a:latin typeface="Arial" charset="0"/>
              </a:rPr>
              <a:t>-3</a:t>
            </a:r>
          </a:p>
        </p:txBody>
      </p:sp>
      <p:sp>
        <p:nvSpPr>
          <p:cNvPr id="106600" name="AutoShape 1128"/>
          <p:cNvSpPr>
            <a:spLocks/>
          </p:cNvSpPr>
          <p:nvPr/>
        </p:nvSpPr>
        <p:spPr bwMode="auto">
          <a:xfrm>
            <a:off x="5523971" y="4518230"/>
            <a:ext cx="2273300" cy="1584176"/>
          </a:xfrm>
          <a:prstGeom prst="borderCallout2">
            <a:avLst>
              <a:gd name="adj1" fmla="val 47949"/>
              <a:gd name="adj2" fmla="val 1481"/>
              <a:gd name="adj3" fmla="val 44139"/>
              <a:gd name="adj4" fmla="val -20968"/>
              <a:gd name="adj5" fmla="val -45088"/>
              <a:gd name="adj6" fmla="val -46148"/>
            </a:avLst>
          </a:prstGeom>
          <a:solidFill>
            <a:srgbClr val="FFFFFF"/>
          </a:solidFill>
          <a:ln w="25400">
            <a:solidFill>
              <a:srgbClr val="00FF00"/>
            </a:solidFill>
            <a:miter lim="800000"/>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spcBef>
                <a:spcPct val="50000"/>
              </a:spcBef>
              <a:buClrTx/>
              <a:buSzTx/>
              <a:buFontTx/>
              <a:buNone/>
            </a:pPr>
            <a:r>
              <a:rPr kumimoji="0" lang="es-ES" altLang="es-ES" sz="1200" dirty="0"/>
              <a:t>UTM 35 Norte:</a:t>
            </a:r>
          </a:p>
          <a:p>
            <a:pPr>
              <a:spcBef>
                <a:spcPct val="50000"/>
              </a:spcBef>
              <a:buClrTx/>
              <a:buSzTx/>
              <a:buFontTx/>
              <a:buNone/>
            </a:pPr>
            <a:r>
              <a:rPr kumimoji="0" lang="es-ES" altLang="es-ES" sz="1200" dirty="0"/>
              <a:t>Meridiano Central: 27º Oeste</a:t>
            </a:r>
          </a:p>
          <a:p>
            <a:pPr>
              <a:spcBef>
                <a:spcPct val="50000"/>
              </a:spcBef>
              <a:buClrTx/>
              <a:buSzTx/>
              <a:buFontTx/>
              <a:buNone/>
            </a:pPr>
            <a:r>
              <a:rPr kumimoji="0" lang="es-ES" altLang="es-ES" sz="1200" dirty="0"/>
              <a:t>Paralelo Central = 0º</a:t>
            </a:r>
          </a:p>
          <a:p>
            <a:pPr>
              <a:spcBef>
                <a:spcPct val="50000"/>
              </a:spcBef>
              <a:buClrTx/>
              <a:buSzTx/>
              <a:buFontTx/>
              <a:buNone/>
            </a:pPr>
            <a:r>
              <a:rPr kumimoji="0" lang="es-ES" altLang="es-ES" sz="1200" dirty="0"/>
              <a:t>X= 500.000 m</a:t>
            </a:r>
          </a:p>
          <a:p>
            <a:pPr>
              <a:spcBef>
                <a:spcPct val="50000"/>
              </a:spcBef>
              <a:buClrTx/>
              <a:buSzTx/>
              <a:buFontTx/>
              <a:buNone/>
            </a:pPr>
            <a:r>
              <a:rPr kumimoji="0" lang="es-ES" altLang="es-ES" sz="1200" dirty="0"/>
              <a:t>Y= 0</a:t>
            </a:r>
          </a:p>
          <a:p>
            <a:pPr>
              <a:spcBef>
                <a:spcPct val="50000"/>
              </a:spcBef>
              <a:buClrTx/>
              <a:buSzTx/>
              <a:buFontTx/>
              <a:buNone/>
            </a:pPr>
            <a:r>
              <a:rPr kumimoji="0" lang="es-ES" altLang="es-ES" sz="1200" dirty="0"/>
              <a:t>Factor escala= 0.9996</a:t>
            </a:r>
          </a:p>
        </p:txBody>
      </p:sp>
      <p:sp>
        <p:nvSpPr>
          <p:cNvPr id="106604" name="Freeform 1132"/>
          <p:cNvSpPr>
            <a:spLocks/>
          </p:cNvSpPr>
          <p:nvPr/>
        </p:nvSpPr>
        <p:spPr bwMode="auto">
          <a:xfrm>
            <a:off x="2216768" y="3761836"/>
            <a:ext cx="4848225" cy="144463"/>
          </a:xfrm>
          <a:custGeom>
            <a:avLst/>
            <a:gdLst>
              <a:gd name="T0" fmla="*/ 0 w 3054"/>
              <a:gd name="T1" fmla="*/ 2147483647 h 91"/>
              <a:gd name="T2" fmla="*/ 2147483647 w 3054"/>
              <a:gd name="T3" fmla="*/ 2147483647 h 91"/>
              <a:gd name="T4" fmla="*/ 2147483647 w 3054"/>
              <a:gd name="T5" fmla="*/ 2147483647 h 91"/>
              <a:gd name="T6" fmla="*/ 2147483647 w 3054"/>
              <a:gd name="T7" fmla="*/ 2147483647 h 91"/>
              <a:gd name="T8" fmla="*/ 2147483647 w 3054"/>
              <a:gd name="T9" fmla="*/ 2147483647 h 91"/>
              <a:gd name="T10" fmla="*/ 2147483647 w 3054"/>
              <a:gd name="T11" fmla="*/ 2147483647 h 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54" h="91">
                <a:moveTo>
                  <a:pt x="0" y="39"/>
                </a:moveTo>
                <a:cubicBezTo>
                  <a:pt x="0" y="23"/>
                  <a:pt x="0" y="8"/>
                  <a:pt x="253" y="4"/>
                </a:cubicBezTo>
                <a:cubicBezTo>
                  <a:pt x="506" y="0"/>
                  <a:pt x="1101" y="5"/>
                  <a:pt x="1518" y="12"/>
                </a:cubicBezTo>
                <a:cubicBezTo>
                  <a:pt x="1935" y="19"/>
                  <a:pt x="2518" y="38"/>
                  <a:pt x="2758" y="47"/>
                </a:cubicBezTo>
                <a:cubicBezTo>
                  <a:pt x="2998" y="56"/>
                  <a:pt x="2909" y="58"/>
                  <a:pt x="2958" y="65"/>
                </a:cubicBezTo>
                <a:cubicBezTo>
                  <a:pt x="3007" y="72"/>
                  <a:pt x="3030" y="81"/>
                  <a:pt x="3054" y="91"/>
                </a:cubicBezTo>
              </a:path>
            </a:pathLst>
          </a:custGeom>
          <a:noFill/>
          <a:ln w="38100" cap="flat" cmpd="sng">
            <a:solidFill>
              <a:srgbClr val="000000"/>
            </a:solidFill>
            <a:prstDash val="solid"/>
            <a:round/>
            <a:headEnd type="none" w="lg" len="lg"/>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4245540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6603"/>
                                        </p:tgtEl>
                                        <p:attrNameLst>
                                          <p:attrName>style.visibility</p:attrName>
                                        </p:attrNameLst>
                                      </p:cBhvr>
                                      <p:to>
                                        <p:strVal val="visible"/>
                                      </p:to>
                                    </p:set>
                                    <p:anim calcmode="lin" valueType="num">
                                      <p:cBhvr additive="base">
                                        <p:cTn id="7" dur="500" fill="hold"/>
                                        <p:tgtEl>
                                          <p:spTgt spid="106603"/>
                                        </p:tgtEl>
                                        <p:attrNameLst>
                                          <p:attrName>ppt_x</p:attrName>
                                        </p:attrNameLst>
                                      </p:cBhvr>
                                      <p:tavLst>
                                        <p:tav tm="0">
                                          <p:val>
                                            <p:strVal val="0-#ppt_w/2"/>
                                          </p:val>
                                        </p:tav>
                                        <p:tav tm="100000">
                                          <p:val>
                                            <p:strVal val="#ppt_x"/>
                                          </p:val>
                                        </p:tav>
                                      </p:tavLst>
                                    </p:anim>
                                    <p:anim calcmode="lin" valueType="num">
                                      <p:cBhvr additive="base">
                                        <p:cTn id="8" dur="500" fill="hold"/>
                                        <p:tgtEl>
                                          <p:spTgt spid="1066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106586"/>
                                        </p:tgtEl>
                                        <p:attrNameLst>
                                          <p:attrName>style.visibility</p:attrName>
                                        </p:attrNameLst>
                                      </p:cBhvr>
                                      <p:to>
                                        <p:strVal val="visible"/>
                                      </p:to>
                                    </p:set>
                                    <p:anim calcmode="lin" valueType="num">
                                      <p:cBhvr additive="base">
                                        <p:cTn id="13" dur="5000" fill="hold"/>
                                        <p:tgtEl>
                                          <p:spTgt spid="106586"/>
                                        </p:tgtEl>
                                        <p:attrNameLst>
                                          <p:attrName>ppt_x</p:attrName>
                                        </p:attrNameLst>
                                      </p:cBhvr>
                                      <p:tavLst>
                                        <p:tav tm="0">
                                          <p:val>
                                            <p:strVal val="1+#ppt_w/2"/>
                                          </p:val>
                                        </p:tav>
                                        <p:tav tm="100000">
                                          <p:val>
                                            <p:strVal val="#ppt_x"/>
                                          </p:val>
                                        </p:tav>
                                      </p:tavLst>
                                    </p:anim>
                                    <p:anim calcmode="lin" valueType="num">
                                      <p:cBhvr additive="base">
                                        <p:cTn id="14" dur="5000" fill="hold"/>
                                        <p:tgtEl>
                                          <p:spTgt spid="10658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659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06604"/>
                                        </p:tgtEl>
                                        <p:attrNameLst>
                                          <p:attrName>style.visibility</p:attrName>
                                        </p:attrNameLst>
                                      </p:cBhvr>
                                      <p:to>
                                        <p:strVal val="visible"/>
                                      </p:to>
                                    </p:set>
                                    <p:anim calcmode="lin" valueType="num">
                                      <p:cBhvr additive="base">
                                        <p:cTn id="23" dur="500" fill="hold"/>
                                        <p:tgtEl>
                                          <p:spTgt spid="106604"/>
                                        </p:tgtEl>
                                        <p:attrNameLst>
                                          <p:attrName>ppt_x</p:attrName>
                                        </p:attrNameLst>
                                      </p:cBhvr>
                                      <p:tavLst>
                                        <p:tav tm="0">
                                          <p:val>
                                            <p:strVal val="0-#ppt_w/2"/>
                                          </p:val>
                                        </p:tav>
                                        <p:tav tm="100000">
                                          <p:val>
                                            <p:strVal val="#ppt_x"/>
                                          </p:val>
                                        </p:tav>
                                      </p:tavLst>
                                    </p:anim>
                                    <p:anim calcmode="lin" valueType="num">
                                      <p:cBhvr additive="base">
                                        <p:cTn id="24" dur="500" fill="hold"/>
                                        <p:tgtEl>
                                          <p:spTgt spid="106604"/>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06592"/>
                                        </p:tgtEl>
                                        <p:attrNameLst>
                                          <p:attrName>style.visibility</p:attrName>
                                        </p:attrNameLst>
                                      </p:cBhvr>
                                      <p:to>
                                        <p:strVal val="visible"/>
                                      </p:to>
                                    </p:set>
                                  </p:childTnLst>
                                </p:cTn>
                              </p:par>
                            </p:childTnLst>
                          </p:cTn>
                        </p:par>
                        <p:par>
                          <p:cTn id="29" fill="hold" nodeType="afterGroup">
                            <p:stCondLst>
                              <p:cond delay="500"/>
                            </p:stCondLst>
                            <p:childTnLst>
                              <p:par>
                                <p:cTn id="30" presetID="1" presetClass="entr" presetSubtype="0" fill="hold" grpId="0" nodeType="afterEffect">
                                  <p:stCondLst>
                                    <p:cond delay="0"/>
                                  </p:stCondLst>
                                  <p:childTnLst>
                                    <p:set>
                                      <p:cBhvr>
                                        <p:cTn id="31" dur="1" fill="hold">
                                          <p:stCondLst>
                                            <p:cond delay="499"/>
                                          </p:stCondLst>
                                        </p:cTn>
                                        <p:tgtEl>
                                          <p:spTgt spid="106599"/>
                                        </p:tgtEl>
                                        <p:attrNameLst>
                                          <p:attrName>style.visibility</p:attrName>
                                        </p:attrNameLst>
                                      </p:cBhvr>
                                      <p:to>
                                        <p:strVal val="visible"/>
                                      </p:to>
                                    </p:set>
                                  </p:childTnLst>
                                </p:cTn>
                              </p:par>
                            </p:childTnLst>
                          </p:cTn>
                        </p:par>
                        <p:par>
                          <p:cTn id="32" fill="hold" nodeType="afterGroup">
                            <p:stCondLst>
                              <p:cond delay="1000"/>
                            </p:stCondLst>
                            <p:childTnLst>
                              <p:par>
                                <p:cTn id="33" presetID="1" presetClass="entr" presetSubtype="0" fill="hold" grpId="0" nodeType="afterEffect">
                                  <p:stCondLst>
                                    <p:cond delay="0"/>
                                  </p:stCondLst>
                                  <p:childTnLst>
                                    <p:set>
                                      <p:cBhvr>
                                        <p:cTn id="34" dur="1" fill="hold">
                                          <p:stCondLst>
                                            <p:cond delay="499"/>
                                          </p:stCondLst>
                                        </p:cTn>
                                        <p:tgtEl>
                                          <p:spTgt spid="106598"/>
                                        </p:tgtEl>
                                        <p:attrNameLst>
                                          <p:attrName>style.visibility</p:attrName>
                                        </p:attrNameLst>
                                      </p:cBhvr>
                                      <p:to>
                                        <p:strVal val="visible"/>
                                      </p:to>
                                    </p:set>
                                  </p:childTnLst>
                                </p:cTn>
                              </p:par>
                            </p:childTnLst>
                          </p:cTn>
                        </p:par>
                        <p:par>
                          <p:cTn id="35" fill="hold" nodeType="afterGroup">
                            <p:stCondLst>
                              <p:cond delay="1500"/>
                            </p:stCondLst>
                            <p:childTnLst>
                              <p:par>
                                <p:cTn id="36" presetID="1" presetClass="entr" presetSubtype="0" fill="hold" grpId="0" nodeType="afterEffect">
                                  <p:stCondLst>
                                    <p:cond delay="0"/>
                                  </p:stCondLst>
                                  <p:childTnLst>
                                    <p:set>
                                      <p:cBhvr>
                                        <p:cTn id="37" dur="1" fill="hold">
                                          <p:stCondLst>
                                            <p:cond delay="499"/>
                                          </p:stCondLst>
                                        </p:cTn>
                                        <p:tgtEl>
                                          <p:spTgt spid="106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86" grpId="0" animBg="1"/>
      <p:bldP spid="106592" grpId="0" animBg="1"/>
      <p:bldP spid="106594" grpId="0" animBg="1"/>
      <p:bldP spid="106598" grpId="0" autoUpdateAnimBg="0"/>
      <p:bldP spid="106599" grpId="0" autoUpdateAnimBg="0"/>
      <p:bldP spid="106600" grpId="0" animBg="1" autoUpdateAnimBg="0"/>
      <p:bldP spid="10660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32" name="Rectangle 84"/>
          <p:cNvSpPr>
            <a:spLocks noGrp="1" noChangeArrowheads="1"/>
          </p:cNvSpPr>
          <p:nvPr>
            <p:ph type="title"/>
          </p:nvPr>
        </p:nvSpPr>
        <p:spPr>
          <a:xfrm>
            <a:off x="141288" y="6634163"/>
            <a:ext cx="1531937" cy="214312"/>
          </a:xfrm>
        </p:spPr>
        <p:txBody>
          <a:bodyPr wrap="none">
            <a:spAutoFit/>
          </a:bodyPr>
          <a:lstStyle/>
          <a:p>
            <a:pPr>
              <a:defRPr/>
            </a:pPr>
            <a:r>
              <a:rPr lang="es-ES" sz="800">
                <a:solidFill>
                  <a:srgbClr val="000000"/>
                </a:solidFill>
                <a:effectLst>
                  <a:outerShdw blurRad="38100" dist="38100" dir="2700000" algn="tl">
                    <a:srgbClr val="FFFFFF"/>
                  </a:outerShdw>
                </a:effectLst>
              </a:rPr>
              <a:t>El sistema de proyección UTM</a:t>
            </a:r>
          </a:p>
        </p:txBody>
      </p:sp>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l="33569" t="22118" r="32155" b="23294"/>
          <a:stretch>
            <a:fillRect/>
          </a:stretch>
        </p:blipFill>
        <p:spPr bwMode="auto">
          <a:xfrm>
            <a:off x="1892300" y="1163638"/>
            <a:ext cx="4662488"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 Box 1107"/>
          <p:cNvSpPr txBox="1">
            <a:spLocks noChangeArrowheads="1"/>
          </p:cNvSpPr>
          <p:nvPr/>
        </p:nvSpPr>
        <p:spPr bwMode="auto">
          <a:xfrm>
            <a:off x="251520" y="238096"/>
            <a:ext cx="6858000" cy="400110"/>
          </a:xfrm>
          <a:prstGeom prst="rect">
            <a:avLst/>
          </a:prstGeom>
          <a:noFill/>
        </p:spPr>
        <p:txBody>
          <a:bodyPr wrap="square" rtlCol="0">
            <a:spAutoFit/>
          </a:bodyPr>
          <a:lstStyle>
            <a:defPPr>
              <a:defRPr lang="es-ES"/>
            </a:defPPr>
            <a:lvl1pPr>
              <a:defRPr sz="2000" b="1">
                <a:solidFill>
                  <a:srgbClr val="FFC000"/>
                </a:solidFill>
                <a:effectLst>
                  <a:outerShdw blurRad="38100" dist="38100" dir="2700000" algn="tl">
                    <a:srgbClr val="000000">
                      <a:alpha val="43137"/>
                    </a:srgbClr>
                  </a:outerShdw>
                </a:effectLst>
              </a:defRPr>
            </a:lvl1pPr>
          </a:lstStyle>
          <a:p>
            <a:r>
              <a:rPr lang="es-ES_tradnl" altLang="es-ES" dirty="0"/>
              <a:t>Sistema de proyección UTM</a:t>
            </a:r>
          </a:p>
        </p:txBody>
      </p:sp>
    </p:spTree>
    <p:extLst>
      <p:ext uri="{BB962C8B-B14F-4D97-AF65-F5344CB8AC3E}">
        <p14:creationId xmlns:p14="http://schemas.microsoft.com/office/powerpoint/2010/main" val="1055096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32" name="Rectangle 84"/>
          <p:cNvSpPr>
            <a:spLocks noGrp="1" noChangeArrowheads="1"/>
          </p:cNvSpPr>
          <p:nvPr>
            <p:ph type="title"/>
          </p:nvPr>
        </p:nvSpPr>
        <p:spPr>
          <a:xfrm>
            <a:off x="141288" y="6634163"/>
            <a:ext cx="1531937" cy="214312"/>
          </a:xfrm>
        </p:spPr>
        <p:txBody>
          <a:bodyPr wrap="none">
            <a:spAutoFit/>
          </a:bodyPr>
          <a:lstStyle/>
          <a:p>
            <a:pPr>
              <a:defRPr/>
            </a:pPr>
            <a:r>
              <a:rPr lang="es-ES" sz="800">
                <a:solidFill>
                  <a:srgbClr val="000000"/>
                </a:solidFill>
                <a:effectLst>
                  <a:outerShdw blurRad="38100" dist="38100" dir="2700000" algn="tl">
                    <a:srgbClr val="FFFFFF"/>
                  </a:outerShdw>
                </a:effectLst>
              </a:rPr>
              <a:t>El sistema de proyección UTM</a:t>
            </a:r>
          </a:p>
        </p:txBody>
      </p:sp>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l="27344" t="30208" r="28125" b="21875"/>
          <a:stretch>
            <a:fillRect/>
          </a:stretch>
        </p:blipFill>
        <p:spPr bwMode="auto">
          <a:xfrm>
            <a:off x="736600" y="1163638"/>
            <a:ext cx="6432550"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Text Box 1107"/>
          <p:cNvSpPr txBox="1">
            <a:spLocks noChangeArrowheads="1"/>
          </p:cNvSpPr>
          <p:nvPr/>
        </p:nvSpPr>
        <p:spPr bwMode="auto">
          <a:xfrm>
            <a:off x="251520" y="238096"/>
            <a:ext cx="6858000" cy="400110"/>
          </a:xfrm>
          <a:prstGeom prst="rect">
            <a:avLst/>
          </a:prstGeom>
          <a:noFill/>
        </p:spPr>
        <p:txBody>
          <a:bodyPr wrap="square" rtlCol="0">
            <a:spAutoFit/>
          </a:bodyPr>
          <a:lstStyle>
            <a:defPPr>
              <a:defRPr lang="es-ES"/>
            </a:defPPr>
            <a:lvl1pPr>
              <a:defRPr sz="2000" b="1">
                <a:solidFill>
                  <a:srgbClr val="FFC000"/>
                </a:solidFill>
                <a:effectLst>
                  <a:outerShdw blurRad="38100" dist="38100" dir="2700000" algn="tl">
                    <a:srgbClr val="000000">
                      <a:alpha val="43137"/>
                    </a:srgbClr>
                  </a:outerShdw>
                </a:effectLst>
              </a:defRPr>
            </a:lvl1pPr>
          </a:lstStyle>
          <a:p>
            <a:r>
              <a:rPr lang="es-ES_tradnl" altLang="es-ES" dirty="0"/>
              <a:t>Sistema de proyección UTM (Extensión del Huso 30)</a:t>
            </a:r>
          </a:p>
        </p:txBody>
      </p:sp>
    </p:spTree>
    <p:extLst>
      <p:ext uri="{BB962C8B-B14F-4D97-AF65-F5344CB8AC3E}">
        <p14:creationId xmlns:p14="http://schemas.microsoft.com/office/powerpoint/2010/main" val="3054100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32" name="Rectangle 84"/>
          <p:cNvSpPr>
            <a:spLocks noGrp="1" noChangeArrowheads="1"/>
          </p:cNvSpPr>
          <p:nvPr>
            <p:ph type="title"/>
          </p:nvPr>
        </p:nvSpPr>
        <p:spPr>
          <a:xfrm>
            <a:off x="141288" y="6634163"/>
            <a:ext cx="1531937" cy="214312"/>
          </a:xfrm>
        </p:spPr>
        <p:txBody>
          <a:bodyPr wrap="none">
            <a:spAutoFit/>
          </a:bodyPr>
          <a:lstStyle/>
          <a:p>
            <a:pPr>
              <a:defRPr/>
            </a:pPr>
            <a:r>
              <a:rPr lang="es-ES" sz="800">
                <a:solidFill>
                  <a:srgbClr val="000000"/>
                </a:solidFill>
                <a:effectLst>
                  <a:outerShdw blurRad="38100" dist="38100" dir="2700000" algn="tl">
                    <a:srgbClr val="FFFFFF"/>
                  </a:outerShdw>
                </a:effectLst>
              </a:rPr>
              <a:t>El sistema de proyección UTM</a:t>
            </a:r>
          </a:p>
        </p:txBody>
      </p:sp>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l="7813" t="16667" r="3906" b="7813"/>
          <a:stretch>
            <a:fillRect/>
          </a:stretch>
        </p:blipFill>
        <p:spPr bwMode="auto">
          <a:xfrm>
            <a:off x="573088" y="1485900"/>
            <a:ext cx="7251700" cy="464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Text Box 1107"/>
          <p:cNvSpPr txBox="1">
            <a:spLocks noChangeArrowheads="1"/>
          </p:cNvSpPr>
          <p:nvPr/>
        </p:nvSpPr>
        <p:spPr bwMode="auto">
          <a:xfrm>
            <a:off x="251520" y="238096"/>
            <a:ext cx="6858000" cy="400110"/>
          </a:xfrm>
          <a:prstGeom prst="rect">
            <a:avLst/>
          </a:prstGeom>
          <a:noFill/>
        </p:spPr>
        <p:txBody>
          <a:bodyPr wrap="square" rtlCol="0">
            <a:spAutoFit/>
          </a:bodyPr>
          <a:lstStyle>
            <a:defPPr>
              <a:defRPr lang="es-ES"/>
            </a:defPPr>
            <a:lvl1pPr>
              <a:defRPr sz="2000" b="1">
                <a:solidFill>
                  <a:srgbClr val="FFC000"/>
                </a:solidFill>
                <a:effectLst>
                  <a:outerShdw blurRad="38100" dist="38100" dir="2700000" algn="tl">
                    <a:srgbClr val="000000">
                      <a:alpha val="43137"/>
                    </a:srgbClr>
                  </a:outerShdw>
                </a:effectLst>
              </a:defRPr>
            </a:lvl1pPr>
          </a:lstStyle>
          <a:p>
            <a:r>
              <a:rPr lang="es-ES_tradnl" altLang="es-ES" dirty="0"/>
              <a:t>Sistema de proyección UTM</a:t>
            </a:r>
          </a:p>
        </p:txBody>
      </p:sp>
    </p:spTree>
    <p:extLst>
      <p:ext uri="{BB962C8B-B14F-4D97-AF65-F5344CB8AC3E}">
        <p14:creationId xmlns:p14="http://schemas.microsoft.com/office/powerpoint/2010/main" val="3377222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 Box 1107"/>
          <p:cNvSpPr txBox="1">
            <a:spLocks noChangeArrowheads="1"/>
          </p:cNvSpPr>
          <p:nvPr/>
        </p:nvSpPr>
        <p:spPr bwMode="auto">
          <a:xfrm>
            <a:off x="251520" y="238096"/>
            <a:ext cx="6858000" cy="400110"/>
          </a:xfrm>
          <a:prstGeom prst="rect">
            <a:avLst/>
          </a:prstGeom>
          <a:noFill/>
        </p:spPr>
        <p:txBody>
          <a:bodyPr wrap="square" rtlCol="0">
            <a:spAutoFit/>
          </a:bodyPr>
          <a:lstStyle>
            <a:defPPr>
              <a:defRPr lang="es-ES"/>
            </a:defPPr>
            <a:lvl1pPr>
              <a:defRPr sz="2000" b="1">
                <a:solidFill>
                  <a:srgbClr val="FFC000"/>
                </a:solidFill>
                <a:effectLst>
                  <a:outerShdw blurRad="38100" dist="38100" dir="2700000" algn="tl">
                    <a:srgbClr val="000000">
                      <a:alpha val="43137"/>
                    </a:srgbClr>
                  </a:outerShdw>
                </a:effectLst>
              </a:defRPr>
            </a:lvl1pPr>
          </a:lstStyle>
          <a:p>
            <a:r>
              <a:rPr lang="es-ES_tradnl" altLang="es-ES" dirty="0"/>
              <a:t>Sistema de proyección Web Mercator</a:t>
            </a:r>
          </a:p>
        </p:txBody>
      </p:sp>
      <p:pic>
        <p:nvPicPr>
          <p:cNvPr id="3074" name="Picture 2" descr="https://upload.wikimedia.org/wikipedia/commons/thumb/6/69/OpenStreetMap_homepage_2018_en.png/400px-OpenStreetMap_homepage_2018_en.png">
            <a:extLst>
              <a:ext uri="{FF2B5EF4-FFF2-40B4-BE49-F238E27FC236}">
                <a16:creationId xmlns:a16="http://schemas.microsoft.com/office/drawing/2014/main" id="{6E31364D-7A6A-46A9-85E6-8B9C17C0C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971739"/>
            <a:ext cx="5163280" cy="285271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86">
            <a:extLst>
              <a:ext uri="{FF2B5EF4-FFF2-40B4-BE49-F238E27FC236}">
                <a16:creationId xmlns:a16="http://schemas.microsoft.com/office/drawing/2014/main" id="{EEB806D2-0599-4755-A912-0E263EF925C1}"/>
              </a:ext>
            </a:extLst>
          </p:cNvPr>
          <p:cNvSpPr txBox="1">
            <a:spLocks noChangeArrowheads="1"/>
          </p:cNvSpPr>
          <p:nvPr/>
        </p:nvSpPr>
        <p:spPr bwMode="auto">
          <a:xfrm>
            <a:off x="251520" y="908720"/>
            <a:ext cx="8504237"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spcBef>
                <a:spcPct val="50000"/>
              </a:spcBef>
              <a:buClrTx/>
              <a:buSzTx/>
              <a:buFontTx/>
              <a:buChar char="•"/>
            </a:pPr>
            <a:r>
              <a:rPr kumimoji="0" lang="es-ES" altLang="es-ES" sz="2000" dirty="0">
                <a:solidFill>
                  <a:srgbClr val="FFFFFF"/>
                </a:solidFill>
              </a:rPr>
              <a:t>Web Mercator, Google Web Mercator, Mercator esférica, WGS 84 Web Mercator1​ o WGS 84 / Pseudo-Mercator es una variante de la proyección de Mercator y es el estándar de facto para aplicaciones de mapas web. Saltó a la fama cuando Google </a:t>
            </a:r>
            <a:r>
              <a:rPr kumimoji="0" lang="es-ES" altLang="es-ES" sz="2000" dirty="0" err="1">
                <a:solidFill>
                  <a:srgbClr val="FFFFFF"/>
                </a:solidFill>
              </a:rPr>
              <a:t>Maps</a:t>
            </a:r>
            <a:r>
              <a:rPr kumimoji="0" lang="es-ES" altLang="es-ES" sz="2000" dirty="0">
                <a:solidFill>
                  <a:srgbClr val="FFFFFF"/>
                </a:solidFill>
              </a:rPr>
              <a:t> lo adoptó en 2005</a:t>
            </a:r>
          </a:p>
          <a:p>
            <a:pPr>
              <a:spcBef>
                <a:spcPct val="50000"/>
              </a:spcBef>
              <a:buClrTx/>
              <a:buSzTx/>
              <a:buFontTx/>
              <a:buChar char="•"/>
            </a:pPr>
            <a:r>
              <a:rPr kumimoji="0" lang="es-ES" altLang="es-ES" sz="2000" dirty="0">
                <a:solidFill>
                  <a:srgbClr val="FFFFFF"/>
                </a:solidFill>
              </a:rPr>
              <a:t>A diferencia del Mercator elipsoidal y el Mercator esférico, el Web Mercator no está del todo conforme debido al uso de coordenadas geográficas de datos elipsoidales contra una proyección esférica. Las líneas de rumbo no son líneas rectas. El beneficio es que la forma esférica es mucho más simple de calcular, ahorrando muchos ciclos de computación.</a:t>
            </a:r>
            <a:endParaRPr kumimoji="0" lang="es-ES_tradnl" altLang="es-ES" sz="2000" dirty="0">
              <a:solidFill>
                <a:srgbClr val="FFFFFF"/>
              </a:solidFill>
            </a:endParaRPr>
          </a:p>
        </p:txBody>
      </p:sp>
      <p:pic>
        <p:nvPicPr>
          <p:cNvPr id="3076" name="Picture 4" descr="Wikipedia Logo : significado del logotipo, png, vector">
            <a:extLst>
              <a:ext uri="{FF2B5EF4-FFF2-40B4-BE49-F238E27FC236}">
                <a16:creationId xmlns:a16="http://schemas.microsoft.com/office/drawing/2014/main" id="{2B93E41C-121B-483E-A850-A101048C33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750" y="5842124"/>
            <a:ext cx="1414355" cy="792039"/>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a:extLst>
              <a:ext uri="{FF2B5EF4-FFF2-40B4-BE49-F238E27FC236}">
                <a16:creationId xmlns:a16="http://schemas.microsoft.com/office/drawing/2014/main" id="{234715F9-C9C9-4014-8F87-991387BB4826}"/>
              </a:ext>
            </a:extLst>
          </p:cNvPr>
          <p:cNvSpPr>
            <a:spLocks noGrp="1"/>
          </p:cNvSpPr>
          <p:nvPr>
            <p:ph type="title"/>
          </p:nvPr>
        </p:nvSpPr>
        <p:spPr/>
        <p:txBody>
          <a:bodyPr/>
          <a:lstStyle/>
          <a:p>
            <a:endParaRPr lang="es-ES"/>
          </a:p>
        </p:txBody>
      </p:sp>
    </p:spTree>
    <p:extLst>
      <p:ext uri="{BB962C8B-B14F-4D97-AF65-F5344CB8AC3E}">
        <p14:creationId xmlns:p14="http://schemas.microsoft.com/office/powerpoint/2010/main" val="1165146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36" descr="Tierr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59263" y="1884363"/>
            <a:ext cx="4760912"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104"/>
          <p:cNvSpPr txBox="1">
            <a:spLocks noChangeArrowheads="1"/>
          </p:cNvSpPr>
          <p:nvPr/>
        </p:nvSpPr>
        <p:spPr bwMode="auto">
          <a:xfrm>
            <a:off x="107504" y="1039019"/>
            <a:ext cx="67579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50000"/>
              </a:spcBef>
              <a:spcAft>
                <a:spcPct val="0"/>
              </a:spcAft>
              <a:defRPr sz="1200">
                <a:solidFill>
                  <a:schemeClr val="tx1"/>
                </a:solidFill>
                <a:latin typeface="Tahoma" pitchFamily="34" charset="0"/>
              </a:defRPr>
            </a:lvl6pPr>
            <a:lvl7pPr marL="2971800" indent="-228600" algn="ctr" eaLnBrk="0" fontAlgn="base" hangingPunct="0">
              <a:spcBef>
                <a:spcPct val="50000"/>
              </a:spcBef>
              <a:spcAft>
                <a:spcPct val="0"/>
              </a:spcAft>
              <a:defRPr sz="1200">
                <a:solidFill>
                  <a:schemeClr val="tx1"/>
                </a:solidFill>
                <a:latin typeface="Tahoma" pitchFamily="34" charset="0"/>
              </a:defRPr>
            </a:lvl7pPr>
            <a:lvl8pPr marL="3429000" indent="-228600" algn="ctr" eaLnBrk="0" fontAlgn="base" hangingPunct="0">
              <a:spcBef>
                <a:spcPct val="50000"/>
              </a:spcBef>
              <a:spcAft>
                <a:spcPct val="0"/>
              </a:spcAft>
              <a:defRPr sz="1200">
                <a:solidFill>
                  <a:schemeClr val="tx1"/>
                </a:solidFill>
                <a:latin typeface="Tahoma" pitchFamily="34" charset="0"/>
              </a:defRPr>
            </a:lvl8pPr>
            <a:lvl9pPr marL="3886200" indent="-228600" algn="ctr" eaLnBrk="0" fontAlgn="base" hangingPunct="0">
              <a:spcBef>
                <a:spcPct val="50000"/>
              </a:spcBef>
              <a:spcAft>
                <a:spcPct val="0"/>
              </a:spcAft>
              <a:defRPr sz="1200">
                <a:solidFill>
                  <a:schemeClr val="tx1"/>
                </a:solidFill>
                <a:latin typeface="Tahoma" pitchFamily="34" charset="0"/>
              </a:defRPr>
            </a:lvl9pPr>
          </a:lstStyle>
          <a:p>
            <a:pPr marL="342900" indent="-342900" algn="l">
              <a:spcBef>
                <a:spcPct val="0"/>
              </a:spcBef>
              <a:buFont typeface="Arial" panose="020B0604020202020204" pitchFamily="34" charset="0"/>
              <a:buChar char="•"/>
              <a:defRPr/>
            </a:pPr>
            <a:r>
              <a:rPr lang="es-ES_tradnl" altLang="es-ES" sz="2400" dirty="0">
                <a:solidFill>
                  <a:srgbClr val="FFFFFF"/>
                </a:solidFill>
              </a:rPr>
              <a:t>¿Qué necesitamos para usar coordenadas?</a:t>
            </a:r>
          </a:p>
        </p:txBody>
      </p:sp>
      <p:sp>
        <p:nvSpPr>
          <p:cNvPr id="2" name="Text Box 121"/>
          <p:cNvSpPr txBox="1">
            <a:spLocks noChangeArrowheads="1"/>
          </p:cNvSpPr>
          <p:nvPr/>
        </p:nvSpPr>
        <p:spPr bwMode="auto">
          <a:xfrm>
            <a:off x="3671888" y="5119017"/>
            <a:ext cx="4964112" cy="830263"/>
          </a:xfrm>
          <a:prstGeom prst="rect">
            <a:avLst/>
          </a:prstGeom>
          <a:solidFill>
            <a:srgbClr val="3366F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spcBef>
                <a:spcPct val="50000"/>
              </a:spcBef>
              <a:buClrTx/>
              <a:buSzTx/>
              <a:buFontTx/>
              <a:buChar char="•"/>
            </a:pPr>
            <a:r>
              <a:rPr kumimoji="0" lang="es-ES_tradnl" altLang="es-ES" sz="2400">
                <a:solidFill>
                  <a:srgbClr val="FFFFFF"/>
                </a:solidFill>
              </a:rPr>
              <a:t>Definir las transformaciones entre sistemas</a:t>
            </a:r>
          </a:p>
        </p:txBody>
      </p:sp>
      <p:sp>
        <p:nvSpPr>
          <p:cNvPr id="4102" name="Text Box 120"/>
          <p:cNvSpPr txBox="1">
            <a:spLocks noChangeArrowheads="1"/>
          </p:cNvSpPr>
          <p:nvPr/>
        </p:nvSpPr>
        <p:spPr bwMode="auto">
          <a:xfrm>
            <a:off x="2687638" y="4431630"/>
            <a:ext cx="5303837" cy="461962"/>
          </a:xfrm>
          <a:prstGeom prst="rect">
            <a:avLst/>
          </a:prstGeom>
          <a:solidFill>
            <a:srgbClr val="3366F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spcBef>
                <a:spcPct val="50000"/>
              </a:spcBef>
              <a:buClrTx/>
              <a:buSzTx/>
              <a:buFontTx/>
              <a:buChar char="•"/>
            </a:pPr>
            <a:r>
              <a:rPr kumimoji="0" lang="es-ES_tradnl" altLang="es-ES" sz="2400">
                <a:solidFill>
                  <a:srgbClr val="FFFFFF"/>
                </a:solidFill>
              </a:rPr>
              <a:t>Sistemas de proyección a un plano</a:t>
            </a:r>
          </a:p>
        </p:txBody>
      </p:sp>
      <p:sp>
        <p:nvSpPr>
          <p:cNvPr id="4103" name="Text Box 119"/>
          <p:cNvSpPr txBox="1">
            <a:spLocks noChangeArrowheads="1"/>
          </p:cNvSpPr>
          <p:nvPr/>
        </p:nvSpPr>
        <p:spPr bwMode="auto">
          <a:xfrm>
            <a:off x="533400" y="2490117"/>
            <a:ext cx="5092700" cy="461963"/>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shade val="50000"/>
            </a:schemeClr>
          </a:lnRef>
          <a:fillRef idx="1">
            <a:schemeClr val="accent3"/>
          </a:fillRef>
          <a:effectRef idx="0">
            <a:schemeClr val="accent3"/>
          </a:effectRef>
          <a:fontRef idx="minor">
            <a:schemeClr val="lt1"/>
          </a:fontRef>
        </p:style>
        <p:txBody>
          <a:bodyPr>
            <a:spAutoFit/>
          </a:bodyPr>
          <a:lstStyle>
            <a:lvl1pPr marL="292100" indent="-292100"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spcBef>
                <a:spcPct val="50000"/>
              </a:spcBef>
              <a:buClrTx/>
              <a:buSzTx/>
              <a:buFontTx/>
              <a:buChar char="•"/>
            </a:pPr>
            <a:r>
              <a:rPr kumimoji="0" lang="es-ES_tradnl" altLang="es-ES" sz="2400" dirty="0">
                <a:solidFill>
                  <a:srgbClr val="FFFFFF"/>
                </a:solidFill>
              </a:rPr>
              <a:t>Sistemas de referencia terrestres</a:t>
            </a:r>
          </a:p>
        </p:txBody>
      </p:sp>
      <p:sp>
        <p:nvSpPr>
          <p:cNvPr id="4105" name="Text Box 119"/>
          <p:cNvSpPr txBox="1">
            <a:spLocks noChangeArrowheads="1"/>
          </p:cNvSpPr>
          <p:nvPr/>
        </p:nvSpPr>
        <p:spPr bwMode="auto">
          <a:xfrm>
            <a:off x="1384300" y="3083842"/>
            <a:ext cx="5029200" cy="461963"/>
          </a:xfrm>
          <a:prstGeom prst="rect">
            <a:avLst/>
          </a:prstGeom>
          <a:solidFill>
            <a:srgbClr val="3366F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spcBef>
                <a:spcPct val="50000"/>
              </a:spcBef>
              <a:buClrTx/>
              <a:buSzTx/>
              <a:buFontTx/>
              <a:buChar char="•"/>
            </a:pPr>
            <a:r>
              <a:rPr kumimoji="0" lang="es-ES_tradnl" altLang="es-ES" sz="2400">
                <a:solidFill>
                  <a:srgbClr val="FFFFFF"/>
                </a:solidFill>
              </a:rPr>
              <a:t>Marcos de referencia terrestres</a:t>
            </a:r>
          </a:p>
        </p:txBody>
      </p:sp>
      <p:sp>
        <p:nvSpPr>
          <p:cNvPr id="4106" name="Text Box 119"/>
          <p:cNvSpPr txBox="1">
            <a:spLocks noChangeArrowheads="1"/>
          </p:cNvSpPr>
          <p:nvPr/>
        </p:nvSpPr>
        <p:spPr bwMode="auto">
          <a:xfrm>
            <a:off x="2095500" y="3715667"/>
            <a:ext cx="5029200" cy="461963"/>
          </a:xfrm>
          <a:prstGeom prst="rect">
            <a:avLst/>
          </a:prstGeom>
          <a:solidFill>
            <a:srgbClr val="3366F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spcBef>
                <a:spcPct val="50000"/>
              </a:spcBef>
              <a:buClrTx/>
              <a:buSzTx/>
              <a:buFontTx/>
              <a:buChar char="•"/>
            </a:pPr>
            <a:r>
              <a:rPr kumimoji="0" lang="es-ES_tradnl" altLang="es-ES" sz="2400">
                <a:solidFill>
                  <a:srgbClr val="FFFFFF"/>
                </a:solidFill>
              </a:rPr>
              <a:t>Modelos del geoide</a:t>
            </a:r>
          </a:p>
        </p:txBody>
      </p:sp>
      <p:sp>
        <p:nvSpPr>
          <p:cNvPr id="90" name="89 CuadroTexto"/>
          <p:cNvSpPr txBox="1"/>
          <p:nvPr/>
        </p:nvSpPr>
        <p:spPr>
          <a:xfrm>
            <a:off x="0" y="260648"/>
            <a:ext cx="7596336" cy="461665"/>
          </a:xfrm>
          <a:prstGeom prst="rect">
            <a:avLst/>
          </a:prstGeom>
          <a:noFill/>
        </p:spPr>
        <p:txBody>
          <a:bodyPr wrap="square" rtlCol="0">
            <a:spAutoFit/>
          </a:bodyPr>
          <a:lstStyle/>
          <a:p>
            <a:r>
              <a:rPr lang="es-ES" sz="2400" dirty="0">
                <a:solidFill>
                  <a:srgbClr val="FFC000"/>
                </a:solidFill>
              </a:rPr>
              <a:t>Conceptos básicos</a:t>
            </a:r>
          </a:p>
        </p:txBody>
      </p:sp>
    </p:spTree>
    <p:extLst>
      <p:ext uri="{BB962C8B-B14F-4D97-AF65-F5344CB8AC3E}">
        <p14:creationId xmlns:p14="http://schemas.microsoft.com/office/powerpoint/2010/main" val="745364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36" descr="Tierr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59263" y="1884363"/>
            <a:ext cx="4760912"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104"/>
          <p:cNvSpPr txBox="1">
            <a:spLocks noChangeArrowheads="1"/>
          </p:cNvSpPr>
          <p:nvPr/>
        </p:nvSpPr>
        <p:spPr bwMode="auto">
          <a:xfrm>
            <a:off x="107504" y="1039019"/>
            <a:ext cx="67579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50000"/>
              </a:spcBef>
              <a:spcAft>
                <a:spcPct val="0"/>
              </a:spcAft>
              <a:defRPr sz="1200">
                <a:solidFill>
                  <a:schemeClr val="tx1"/>
                </a:solidFill>
                <a:latin typeface="Tahoma" pitchFamily="34" charset="0"/>
              </a:defRPr>
            </a:lvl6pPr>
            <a:lvl7pPr marL="2971800" indent="-228600" algn="ctr" eaLnBrk="0" fontAlgn="base" hangingPunct="0">
              <a:spcBef>
                <a:spcPct val="50000"/>
              </a:spcBef>
              <a:spcAft>
                <a:spcPct val="0"/>
              </a:spcAft>
              <a:defRPr sz="1200">
                <a:solidFill>
                  <a:schemeClr val="tx1"/>
                </a:solidFill>
                <a:latin typeface="Tahoma" pitchFamily="34" charset="0"/>
              </a:defRPr>
            </a:lvl7pPr>
            <a:lvl8pPr marL="3429000" indent="-228600" algn="ctr" eaLnBrk="0" fontAlgn="base" hangingPunct="0">
              <a:spcBef>
                <a:spcPct val="50000"/>
              </a:spcBef>
              <a:spcAft>
                <a:spcPct val="0"/>
              </a:spcAft>
              <a:defRPr sz="1200">
                <a:solidFill>
                  <a:schemeClr val="tx1"/>
                </a:solidFill>
                <a:latin typeface="Tahoma" pitchFamily="34" charset="0"/>
              </a:defRPr>
            </a:lvl8pPr>
            <a:lvl9pPr marL="3886200" indent="-228600" algn="ctr" eaLnBrk="0" fontAlgn="base" hangingPunct="0">
              <a:spcBef>
                <a:spcPct val="50000"/>
              </a:spcBef>
              <a:spcAft>
                <a:spcPct val="0"/>
              </a:spcAft>
              <a:defRPr sz="1200">
                <a:solidFill>
                  <a:schemeClr val="tx1"/>
                </a:solidFill>
                <a:latin typeface="Tahoma" pitchFamily="34" charset="0"/>
              </a:defRPr>
            </a:lvl9pPr>
          </a:lstStyle>
          <a:p>
            <a:pPr marL="342900" indent="-342900" algn="l">
              <a:spcBef>
                <a:spcPct val="0"/>
              </a:spcBef>
              <a:buFont typeface="Arial" panose="020B0604020202020204" pitchFamily="34" charset="0"/>
              <a:buChar char="•"/>
              <a:defRPr/>
            </a:pPr>
            <a:r>
              <a:rPr lang="es-ES_tradnl" altLang="es-ES" sz="2400" dirty="0">
                <a:solidFill>
                  <a:srgbClr val="FFFFFF"/>
                </a:solidFill>
              </a:rPr>
              <a:t>¿Qué necesitamos para usar coordenadas?</a:t>
            </a:r>
          </a:p>
        </p:txBody>
      </p:sp>
      <p:sp>
        <p:nvSpPr>
          <p:cNvPr id="2" name="Text Box 121"/>
          <p:cNvSpPr txBox="1">
            <a:spLocks noChangeArrowheads="1"/>
          </p:cNvSpPr>
          <p:nvPr/>
        </p:nvSpPr>
        <p:spPr bwMode="auto">
          <a:xfrm>
            <a:off x="3671888" y="5119017"/>
            <a:ext cx="4964112" cy="830263"/>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shade val="50000"/>
            </a:schemeClr>
          </a:lnRef>
          <a:fillRef idx="1">
            <a:schemeClr val="accent3"/>
          </a:fillRef>
          <a:effectRef idx="0">
            <a:schemeClr val="accent3"/>
          </a:effectRef>
          <a:fontRef idx="minor">
            <a:schemeClr val="lt1"/>
          </a:fontRef>
        </p:style>
        <p:txBody>
          <a:bodyPr>
            <a:spAutoFit/>
          </a:bodyPr>
          <a:lstStyle>
            <a:lvl1pPr marL="292100" indent="-292100"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spcBef>
                <a:spcPct val="50000"/>
              </a:spcBef>
              <a:buClrTx/>
              <a:buSzTx/>
              <a:buFontTx/>
              <a:buChar char="•"/>
            </a:pPr>
            <a:r>
              <a:rPr kumimoji="0" lang="es-ES_tradnl" altLang="es-ES" sz="2400" dirty="0">
                <a:solidFill>
                  <a:srgbClr val="FFFFFF"/>
                </a:solidFill>
              </a:rPr>
              <a:t>Definir las transformaciones entre sistemas</a:t>
            </a:r>
          </a:p>
        </p:txBody>
      </p:sp>
      <p:sp>
        <p:nvSpPr>
          <p:cNvPr id="4102" name="Text Box 120"/>
          <p:cNvSpPr txBox="1">
            <a:spLocks noChangeArrowheads="1"/>
          </p:cNvSpPr>
          <p:nvPr/>
        </p:nvSpPr>
        <p:spPr bwMode="auto">
          <a:xfrm>
            <a:off x="2687638" y="4431630"/>
            <a:ext cx="5303837" cy="461962"/>
          </a:xfrm>
          <a:prstGeom prst="rect">
            <a:avLst/>
          </a:prstGeom>
          <a:solidFill>
            <a:srgbClr val="3366F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ES"/>
            </a:defPPr>
            <a:lvl1pPr marL="292100" indent="-292100">
              <a:spcBef>
                <a:spcPct val="50000"/>
              </a:spcBef>
              <a:buClrTx/>
              <a:buSzTx/>
              <a:buFontTx/>
              <a:buChar char="•"/>
              <a:defRPr kumimoji="0" sz="2400">
                <a:solidFill>
                  <a:srgbClr val="FFFFFF"/>
                </a:solidFill>
                <a:latin typeface="Tahoma" pitchFamily="34" charset="0"/>
              </a:defRPr>
            </a:lvl1pPr>
            <a:lvl2pPr marL="742950" indent="-285750">
              <a:spcBef>
                <a:spcPct val="20000"/>
              </a:spcBef>
              <a:buClr>
                <a:schemeClr val="folHlink"/>
              </a:buClr>
              <a:buChar char="–"/>
              <a:defRPr kumimoji="1" sz="2800">
                <a:solidFill>
                  <a:schemeClr val="tx1"/>
                </a:solidFill>
                <a:latin typeface="Tahoma"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spcBef>
                <a:spcPct val="20000"/>
              </a:spcBef>
              <a:buChar char="–"/>
              <a:defRPr kumimoji="1" sz="2000">
                <a:solidFill>
                  <a:schemeClr val="tx1"/>
                </a:solidFill>
                <a:latin typeface="Tahoma"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r>
              <a:rPr lang="es-ES_tradnl" altLang="es-ES" dirty="0"/>
              <a:t>Sistemas de proyección a un plano</a:t>
            </a:r>
          </a:p>
        </p:txBody>
      </p:sp>
      <p:sp>
        <p:nvSpPr>
          <p:cNvPr id="4103" name="Text Box 119"/>
          <p:cNvSpPr txBox="1">
            <a:spLocks noChangeArrowheads="1"/>
          </p:cNvSpPr>
          <p:nvPr/>
        </p:nvSpPr>
        <p:spPr bwMode="auto">
          <a:xfrm>
            <a:off x="533400" y="2490117"/>
            <a:ext cx="5092700" cy="461963"/>
          </a:xfrm>
          <a:prstGeom prst="rect">
            <a:avLst/>
          </a:prstGeom>
          <a:solidFill>
            <a:srgbClr val="3366F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ES"/>
            </a:defPPr>
            <a:lvl1pPr marL="292100" indent="-292100">
              <a:spcBef>
                <a:spcPct val="50000"/>
              </a:spcBef>
              <a:buClrTx/>
              <a:buSzTx/>
              <a:buFontTx/>
              <a:buChar char="•"/>
              <a:defRPr kumimoji="0" sz="2400">
                <a:solidFill>
                  <a:srgbClr val="FFFFFF"/>
                </a:solidFill>
                <a:latin typeface="Tahoma" pitchFamily="34" charset="0"/>
              </a:defRPr>
            </a:lvl1pPr>
            <a:lvl2pPr marL="742950" indent="-285750">
              <a:spcBef>
                <a:spcPct val="20000"/>
              </a:spcBef>
              <a:buClr>
                <a:schemeClr val="folHlink"/>
              </a:buClr>
              <a:buChar char="–"/>
              <a:defRPr kumimoji="1" sz="2800">
                <a:solidFill>
                  <a:schemeClr val="tx1"/>
                </a:solidFill>
                <a:latin typeface="Tahoma"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spcBef>
                <a:spcPct val="20000"/>
              </a:spcBef>
              <a:buChar char="–"/>
              <a:defRPr kumimoji="1" sz="2000">
                <a:solidFill>
                  <a:schemeClr val="tx1"/>
                </a:solidFill>
                <a:latin typeface="Tahoma"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r>
              <a:rPr lang="es-ES_tradnl" altLang="es-ES"/>
              <a:t>Sistemas de referencia terrestres</a:t>
            </a:r>
          </a:p>
        </p:txBody>
      </p:sp>
      <p:sp>
        <p:nvSpPr>
          <p:cNvPr id="4105" name="Text Box 119"/>
          <p:cNvSpPr txBox="1">
            <a:spLocks noChangeArrowheads="1"/>
          </p:cNvSpPr>
          <p:nvPr/>
        </p:nvSpPr>
        <p:spPr bwMode="auto">
          <a:xfrm>
            <a:off x="1384300" y="3083842"/>
            <a:ext cx="5029200" cy="461963"/>
          </a:xfrm>
          <a:prstGeom prst="rect">
            <a:avLst/>
          </a:prstGeom>
          <a:solidFill>
            <a:srgbClr val="3366F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ES"/>
            </a:defPPr>
            <a:lvl1pPr marL="292100" indent="-292100">
              <a:spcBef>
                <a:spcPct val="50000"/>
              </a:spcBef>
              <a:buClrTx/>
              <a:buSzTx/>
              <a:buFontTx/>
              <a:buChar char="•"/>
              <a:defRPr kumimoji="0" sz="2400">
                <a:solidFill>
                  <a:srgbClr val="FFFFFF"/>
                </a:solidFill>
                <a:latin typeface="Tahoma" pitchFamily="34" charset="0"/>
              </a:defRPr>
            </a:lvl1pPr>
            <a:lvl2pPr marL="742950" indent="-285750">
              <a:spcBef>
                <a:spcPct val="20000"/>
              </a:spcBef>
              <a:buClr>
                <a:schemeClr val="folHlink"/>
              </a:buClr>
              <a:buChar char="–"/>
              <a:defRPr kumimoji="1" sz="2800">
                <a:solidFill>
                  <a:schemeClr val="tx1"/>
                </a:solidFill>
                <a:latin typeface="Tahoma"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spcBef>
                <a:spcPct val="20000"/>
              </a:spcBef>
              <a:buChar char="–"/>
              <a:defRPr kumimoji="1" sz="2000">
                <a:solidFill>
                  <a:schemeClr val="tx1"/>
                </a:solidFill>
                <a:latin typeface="Tahoma"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r>
              <a:rPr lang="es-ES_tradnl" altLang="es-ES" dirty="0"/>
              <a:t>Marcos de referencia terrestres</a:t>
            </a:r>
          </a:p>
        </p:txBody>
      </p:sp>
      <p:sp>
        <p:nvSpPr>
          <p:cNvPr id="4106" name="Text Box 119"/>
          <p:cNvSpPr txBox="1">
            <a:spLocks noChangeArrowheads="1"/>
          </p:cNvSpPr>
          <p:nvPr/>
        </p:nvSpPr>
        <p:spPr bwMode="auto">
          <a:xfrm>
            <a:off x="2095500" y="3715667"/>
            <a:ext cx="5029200" cy="461963"/>
          </a:xfrm>
          <a:prstGeom prst="rect">
            <a:avLst/>
          </a:prstGeom>
          <a:solidFill>
            <a:srgbClr val="3366F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ES"/>
            </a:defPPr>
            <a:lvl1pPr marL="292100" indent="-292100">
              <a:spcBef>
                <a:spcPct val="50000"/>
              </a:spcBef>
              <a:buClrTx/>
              <a:buSzTx/>
              <a:buFontTx/>
              <a:buChar char="•"/>
              <a:defRPr kumimoji="0" sz="2400">
                <a:solidFill>
                  <a:srgbClr val="FFFFFF"/>
                </a:solidFill>
                <a:latin typeface="Tahoma" pitchFamily="34" charset="0"/>
              </a:defRPr>
            </a:lvl1pPr>
            <a:lvl2pPr marL="742950" indent="-285750">
              <a:spcBef>
                <a:spcPct val="20000"/>
              </a:spcBef>
              <a:buClr>
                <a:schemeClr val="folHlink"/>
              </a:buClr>
              <a:buChar char="–"/>
              <a:defRPr kumimoji="1" sz="2800">
                <a:solidFill>
                  <a:schemeClr val="tx1"/>
                </a:solidFill>
                <a:latin typeface="Tahoma"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spcBef>
                <a:spcPct val="20000"/>
              </a:spcBef>
              <a:buChar char="–"/>
              <a:defRPr kumimoji="1" sz="2000">
                <a:solidFill>
                  <a:schemeClr val="tx1"/>
                </a:solidFill>
                <a:latin typeface="Tahoma"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r>
              <a:rPr lang="es-ES_tradnl" altLang="es-ES" dirty="0"/>
              <a:t>Modelos del geoide</a:t>
            </a:r>
          </a:p>
        </p:txBody>
      </p:sp>
      <p:sp>
        <p:nvSpPr>
          <p:cNvPr id="90" name="89 CuadroTexto"/>
          <p:cNvSpPr txBox="1"/>
          <p:nvPr/>
        </p:nvSpPr>
        <p:spPr>
          <a:xfrm>
            <a:off x="0" y="260648"/>
            <a:ext cx="7596336" cy="461665"/>
          </a:xfrm>
          <a:prstGeom prst="rect">
            <a:avLst/>
          </a:prstGeom>
          <a:noFill/>
        </p:spPr>
        <p:txBody>
          <a:bodyPr wrap="square" rtlCol="0">
            <a:spAutoFit/>
          </a:bodyPr>
          <a:lstStyle/>
          <a:p>
            <a:r>
              <a:rPr lang="es-ES" sz="2400" dirty="0">
                <a:solidFill>
                  <a:srgbClr val="FFC000"/>
                </a:solidFill>
              </a:rPr>
              <a:t>Conceptos básicos</a:t>
            </a:r>
          </a:p>
        </p:txBody>
      </p:sp>
    </p:spTree>
    <p:extLst>
      <p:ext uri="{BB962C8B-B14F-4D97-AF65-F5344CB8AC3E}">
        <p14:creationId xmlns:p14="http://schemas.microsoft.com/office/powerpoint/2010/main" val="989617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83"/>
          <p:cNvSpPr txBox="1">
            <a:spLocks noChangeArrowheads="1"/>
          </p:cNvSpPr>
          <p:nvPr/>
        </p:nvSpPr>
        <p:spPr bwMode="auto">
          <a:xfrm>
            <a:off x="457200" y="255588"/>
            <a:ext cx="6642100" cy="400110"/>
          </a:xfrm>
          <a:prstGeom prst="rect">
            <a:avLst/>
          </a:prstGeom>
          <a:noFill/>
        </p:spPr>
        <p:txBody>
          <a:bodyPr wrap="square" rtlCol="0">
            <a:spAutoFit/>
          </a:bodyPr>
          <a:lstStyle>
            <a:defPPr>
              <a:defRPr lang="es-ES"/>
            </a:defPPr>
            <a:lvl1pPr>
              <a:defRPr sz="2000" b="1">
                <a:solidFill>
                  <a:srgbClr val="FFC000"/>
                </a:solidFill>
                <a:effectLst>
                  <a:outerShdw blurRad="38100" dist="38100" dir="2700000" algn="tl">
                    <a:srgbClr val="000000">
                      <a:alpha val="43137"/>
                    </a:srgbClr>
                  </a:outerShdw>
                </a:effectLst>
              </a:defRPr>
            </a:lvl1pPr>
          </a:lstStyle>
          <a:p>
            <a:r>
              <a:rPr lang="es-ES_tradnl" altLang="es-ES" dirty="0"/>
              <a:t>Transformación entre sistemas de referencia terrestres</a:t>
            </a:r>
          </a:p>
        </p:txBody>
      </p:sp>
      <p:sp>
        <p:nvSpPr>
          <p:cNvPr id="11268" name="Text Box 85"/>
          <p:cNvSpPr txBox="1">
            <a:spLocks noChangeArrowheads="1"/>
          </p:cNvSpPr>
          <p:nvPr/>
        </p:nvSpPr>
        <p:spPr bwMode="auto">
          <a:xfrm>
            <a:off x="0" y="1485900"/>
            <a:ext cx="8767763" cy="498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spcBef>
                <a:spcPct val="50000"/>
              </a:spcBef>
              <a:buClrTx/>
              <a:buSzTx/>
              <a:buFontTx/>
              <a:buChar char="•"/>
            </a:pPr>
            <a:r>
              <a:rPr kumimoji="0" lang="es-ES_tradnl" altLang="es-ES" sz="2400" dirty="0">
                <a:solidFill>
                  <a:srgbClr val="FFFFFF"/>
                </a:solidFill>
              </a:rPr>
              <a:t>Genéricamente se utilizan transformaciones </a:t>
            </a:r>
            <a:r>
              <a:rPr kumimoji="0" lang="es-ES_tradnl" altLang="es-ES" sz="2400" dirty="0" err="1">
                <a:solidFill>
                  <a:srgbClr val="FFFFFF"/>
                </a:solidFill>
              </a:rPr>
              <a:t>Helmert</a:t>
            </a:r>
            <a:r>
              <a:rPr kumimoji="0" lang="es-ES_tradnl" altLang="es-ES" sz="2400" dirty="0">
                <a:solidFill>
                  <a:srgbClr val="FFFFFF"/>
                </a:solidFill>
              </a:rPr>
              <a:t> 3D de 7 parámetros (3 rotaciones, 3 traslaciones y 1 factor escala).</a:t>
            </a:r>
          </a:p>
          <a:p>
            <a:pPr>
              <a:spcBef>
                <a:spcPct val="50000"/>
              </a:spcBef>
              <a:buClrTx/>
              <a:buSzTx/>
              <a:buFontTx/>
              <a:buChar char="•"/>
            </a:pPr>
            <a:r>
              <a:rPr kumimoji="0" lang="es-ES_tradnl" altLang="es-ES" sz="2400" dirty="0">
                <a:solidFill>
                  <a:srgbClr val="FFFFFF"/>
                </a:solidFill>
              </a:rPr>
              <a:t>Concretamente, para el paso de ED50&lt;-&gt;ETRS89:</a:t>
            </a:r>
          </a:p>
          <a:p>
            <a:pPr lvl="1">
              <a:spcBef>
                <a:spcPct val="50000"/>
              </a:spcBef>
              <a:buClrTx/>
              <a:buFontTx/>
              <a:buChar char="•"/>
            </a:pPr>
            <a:r>
              <a:rPr kumimoji="0" lang="es-ES_tradnl" altLang="es-ES" sz="2000" dirty="0">
                <a:solidFill>
                  <a:srgbClr val="FFFFFF"/>
                </a:solidFill>
              </a:rPr>
              <a:t>En planimetría se utilizan  7 parámetros más una rejilla correctora </a:t>
            </a:r>
          </a:p>
          <a:p>
            <a:pPr lvl="1">
              <a:spcBef>
                <a:spcPct val="50000"/>
              </a:spcBef>
              <a:buClrTx/>
              <a:buFontTx/>
              <a:buChar char="•"/>
            </a:pPr>
            <a:r>
              <a:rPr kumimoji="0" lang="es-ES_tradnl" altLang="es-ES" sz="2000" dirty="0">
                <a:solidFill>
                  <a:srgbClr val="FFFFFF"/>
                </a:solidFill>
              </a:rPr>
              <a:t>En altimetría se utiliza el modelo de geoide EGM09-REDNAP (IGN)</a:t>
            </a:r>
          </a:p>
          <a:p>
            <a:pPr>
              <a:spcBef>
                <a:spcPct val="50000"/>
              </a:spcBef>
              <a:buClrTx/>
              <a:buSzTx/>
              <a:buFontTx/>
              <a:buChar char="•"/>
            </a:pPr>
            <a:r>
              <a:rPr kumimoji="0" lang="es-ES_tradnl" altLang="es-ES" sz="2400" dirty="0">
                <a:solidFill>
                  <a:srgbClr val="FFFFFF"/>
                </a:solidFill>
              </a:rPr>
              <a:t>Los parámetros de transformación están incorporados en muchas aplicaciones de SIG y CAD, pero hay que ser cuidadoso pues hay muchas transformaciones parecidas entre dos sistemas pero que pueden arrojar diferencias de varios metros.</a:t>
            </a:r>
          </a:p>
          <a:p>
            <a:pPr>
              <a:spcBef>
                <a:spcPct val="50000"/>
              </a:spcBef>
              <a:buClrTx/>
              <a:buSzTx/>
              <a:buFontTx/>
              <a:buChar char="•"/>
            </a:pPr>
            <a:endParaRPr kumimoji="0" lang="es-ES_tradnl" altLang="es-ES" sz="2800" dirty="0">
              <a:solidFill>
                <a:srgbClr val="FFFFFF"/>
              </a:solidFill>
            </a:endParaRPr>
          </a:p>
        </p:txBody>
      </p:sp>
    </p:spTree>
    <p:extLst>
      <p:ext uri="{BB962C8B-B14F-4D97-AF65-F5344CB8AC3E}">
        <p14:creationId xmlns:p14="http://schemas.microsoft.com/office/powerpoint/2010/main" val="1874328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83"/>
          <p:cNvSpPr txBox="1">
            <a:spLocks noChangeArrowheads="1"/>
          </p:cNvSpPr>
          <p:nvPr/>
        </p:nvSpPr>
        <p:spPr bwMode="auto">
          <a:xfrm>
            <a:off x="304800" y="241300"/>
            <a:ext cx="5867400" cy="400110"/>
          </a:xfrm>
          <a:prstGeom prst="rect">
            <a:avLst/>
          </a:prstGeom>
          <a:noFill/>
        </p:spPr>
        <p:txBody>
          <a:bodyPr wrap="square" rtlCol="0">
            <a:spAutoFit/>
          </a:bodyPr>
          <a:lstStyle>
            <a:defPPr>
              <a:defRPr lang="es-ES"/>
            </a:defPPr>
            <a:lvl1pPr>
              <a:defRPr sz="2000" b="1">
                <a:solidFill>
                  <a:srgbClr val="FFC000"/>
                </a:solidFill>
                <a:effectLst>
                  <a:outerShdw blurRad="38100" dist="38100" dir="2700000" algn="tl">
                    <a:srgbClr val="000000">
                      <a:alpha val="43137"/>
                    </a:srgbClr>
                  </a:outerShdw>
                </a:effectLst>
              </a:defRPr>
            </a:lvl1pPr>
          </a:lstStyle>
          <a:p>
            <a:r>
              <a:rPr lang="es-ES_tradnl" altLang="es-ES" dirty="0"/>
              <a:t>Un sistema de referencia terrestre viene definido por:</a:t>
            </a:r>
          </a:p>
        </p:txBody>
      </p:sp>
      <p:sp>
        <p:nvSpPr>
          <p:cNvPr id="5124" name="Text Box 88"/>
          <p:cNvSpPr txBox="1">
            <a:spLocks noChangeArrowheads="1"/>
          </p:cNvSpPr>
          <p:nvPr/>
        </p:nvSpPr>
        <p:spPr bwMode="auto">
          <a:xfrm>
            <a:off x="153988" y="1404888"/>
            <a:ext cx="7916862"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spcBef>
                <a:spcPct val="50000"/>
              </a:spcBef>
              <a:buClrTx/>
              <a:buSzTx/>
              <a:buFontTx/>
              <a:buChar char="•"/>
            </a:pPr>
            <a:r>
              <a:rPr kumimoji="0" lang="es-ES_tradnl" altLang="es-ES" sz="2400" dirty="0"/>
              <a:t>Elipsoide de referencia:  Int1924,WGS84,GRS80</a:t>
            </a:r>
          </a:p>
          <a:p>
            <a:pPr>
              <a:spcBef>
                <a:spcPct val="50000"/>
              </a:spcBef>
              <a:buClrTx/>
              <a:buSzTx/>
              <a:buFontTx/>
              <a:buChar char="•"/>
            </a:pPr>
            <a:r>
              <a:rPr kumimoji="0" lang="es-ES_tradnl" altLang="es-ES" sz="2400" dirty="0"/>
              <a:t>Parámetros físicos de referencia: gravedad, rotación</a:t>
            </a:r>
          </a:p>
        </p:txBody>
      </p:sp>
      <p:sp>
        <p:nvSpPr>
          <p:cNvPr id="5125" name="2 Rectángulo"/>
          <p:cNvSpPr>
            <a:spLocks noChangeArrowheads="1"/>
          </p:cNvSpPr>
          <p:nvPr/>
        </p:nvSpPr>
        <p:spPr bwMode="auto">
          <a:xfrm>
            <a:off x="166688" y="2493471"/>
            <a:ext cx="6349528"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spcBef>
                <a:spcPct val="50000"/>
              </a:spcBef>
              <a:buClrTx/>
              <a:buSzTx/>
              <a:buFontTx/>
              <a:buChar char="•"/>
            </a:pPr>
            <a:r>
              <a:rPr kumimoji="0" lang="es-ES_tradnl" altLang="es-ES" sz="2400" dirty="0"/>
              <a:t> Origen de longitudes: Greenwich</a:t>
            </a:r>
          </a:p>
          <a:p>
            <a:pPr>
              <a:spcBef>
                <a:spcPct val="50000"/>
              </a:spcBef>
              <a:buClrTx/>
              <a:buSzTx/>
              <a:buFontTx/>
              <a:buChar char="•"/>
            </a:pPr>
            <a:r>
              <a:rPr kumimoji="0" lang="es-ES_tradnl" altLang="es-ES" sz="2400" dirty="0"/>
              <a:t> Origen de latitudes: Ecuador</a:t>
            </a:r>
          </a:p>
          <a:p>
            <a:pPr>
              <a:spcBef>
                <a:spcPct val="50000"/>
              </a:spcBef>
              <a:buClrTx/>
              <a:buSzTx/>
              <a:buFontTx/>
              <a:buChar char="•"/>
            </a:pPr>
            <a:r>
              <a:rPr kumimoji="0" lang="es-ES_tradnl" altLang="es-ES" sz="2400" dirty="0"/>
              <a:t> </a:t>
            </a:r>
            <a:r>
              <a:rPr kumimoji="0" lang="es-ES_tradnl" altLang="es-ES" sz="2400" dirty="0" err="1"/>
              <a:t>Datum</a:t>
            </a:r>
            <a:r>
              <a:rPr kumimoji="0" lang="es-ES_tradnl" altLang="es-ES" sz="2400" dirty="0"/>
              <a:t> o punto fundamental:</a:t>
            </a:r>
          </a:p>
          <a:p>
            <a:pPr lvl="1">
              <a:spcBef>
                <a:spcPct val="50000"/>
              </a:spcBef>
              <a:buClrTx/>
              <a:buFontTx/>
              <a:buChar char="•"/>
            </a:pPr>
            <a:r>
              <a:rPr kumimoji="0" lang="es-ES_tradnl" altLang="es-ES" sz="2000" dirty="0"/>
              <a:t>Sistema </a:t>
            </a:r>
            <a:r>
              <a:rPr kumimoji="0" lang="es-ES_tradnl" altLang="es-ES" sz="2000" dirty="0" err="1"/>
              <a:t>topocéntrico</a:t>
            </a:r>
            <a:r>
              <a:rPr kumimoji="0" lang="es-ES_tradnl" altLang="es-ES" sz="2000" dirty="0"/>
              <a:t>: </a:t>
            </a:r>
            <a:r>
              <a:rPr kumimoji="0" lang="es-ES_tradnl" altLang="es-ES" sz="2000" dirty="0" err="1"/>
              <a:t>Datum</a:t>
            </a:r>
            <a:r>
              <a:rPr kumimoji="0" lang="es-ES_tradnl" altLang="es-ES" sz="2000" dirty="0"/>
              <a:t> en la superficie terrestre (</a:t>
            </a:r>
            <a:r>
              <a:rPr kumimoji="0" lang="es-ES_tradnl" altLang="es-ES" sz="2000" dirty="0" err="1"/>
              <a:t>ej</a:t>
            </a:r>
            <a:r>
              <a:rPr kumimoji="0" lang="es-ES_tradnl" altLang="es-ES" sz="2000" dirty="0"/>
              <a:t>: Potsdam en ED50). No es Cartesiano Geocéntrico</a:t>
            </a:r>
          </a:p>
          <a:p>
            <a:pPr lvl="1">
              <a:spcBef>
                <a:spcPct val="50000"/>
              </a:spcBef>
              <a:buClrTx/>
              <a:buFontTx/>
              <a:buChar char="•"/>
            </a:pPr>
            <a:r>
              <a:rPr kumimoji="0" lang="es-ES_tradnl" altLang="es-ES" sz="2000" dirty="0"/>
              <a:t>Sistema Cartesiano Geocéntrico: punto fundamental u Origen de coordenadas 0,0,0 en el centro de masas terrestre (sistemas satelitales)</a:t>
            </a:r>
            <a:endParaRPr kumimoji="0" lang="es-ES_tradnl" altLang="es-ES" sz="2000" dirty="0">
              <a:solidFill>
                <a:schemeClr val="tx2"/>
              </a:solidFill>
            </a:endParaRPr>
          </a:p>
        </p:txBody>
      </p:sp>
      <p:grpSp>
        <p:nvGrpSpPr>
          <p:cNvPr id="5126" name="109 Grupo"/>
          <p:cNvGrpSpPr>
            <a:grpSpLocks noChangeAspect="1"/>
          </p:cNvGrpSpPr>
          <p:nvPr/>
        </p:nvGrpSpPr>
        <p:grpSpPr bwMode="auto">
          <a:xfrm>
            <a:off x="6067425" y="2562225"/>
            <a:ext cx="3043238" cy="2782888"/>
            <a:chOff x="5229225" y="1905000"/>
            <a:chExt cx="3886200" cy="3552825"/>
          </a:xfrm>
        </p:grpSpPr>
        <p:sp>
          <p:nvSpPr>
            <p:cNvPr id="5130" name="Oval 87"/>
            <p:cNvSpPr>
              <a:spLocks noChangeArrowheads="1"/>
            </p:cNvSpPr>
            <p:nvPr/>
          </p:nvSpPr>
          <p:spPr bwMode="auto">
            <a:xfrm>
              <a:off x="5457825" y="2439988"/>
              <a:ext cx="3276600" cy="3017837"/>
            </a:xfrm>
            <a:prstGeom prst="ellipse">
              <a:avLst/>
            </a:prstGeom>
            <a:gradFill rotWithShape="0">
              <a:gsLst>
                <a:gs pos="0">
                  <a:schemeClr val="tx2"/>
                </a:gs>
                <a:gs pos="100000">
                  <a:schemeClr val="bg1"/>
                </a:gs>
              </a:gsLst>
              <a:path path="shape">
                <a:fillToRect l="50000" t="50000" r="50000" b="50000"/>
              </a:path>
            </a:gradFill>
            <a:ln w="15875">
              <a:solidFill>
                <a:srgbClr val="000000"/>
              </a:solidFill>
              <a:round/>
              <a:headEnd type="none" w="lg" len="lg"/>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lgn="ctr">
                <a:spcBef>
                  <a:spcPct val="50000"/>
                </a:spcBef>
                <a:buClrTx/>
                <a:buSzTx/>
                <a:buFontTx/>
                <a:buNone/>
              </a:pPr>
              <a:endParaRPr kumimoji="0" lang="es-ES" altLang="es-ES" sz="1200"/>
            </a:p>
          </p:txBody>
        </p:sp>
        <p:grpSp>
          <p:nvGrpSpPr>
            <p:cNvPr id="5131" name="Group 88"/>
            <p:cNvGrpSpPr>
              <a:grpSpLocks/>
            </p:cNvGrpSpPr>
            <p:nvPr/>
          </p:nvGrpSpPr>
          <p:grpSpPr bwMode="auto">
            <a:xfrm>
              <a:off x="6578600" y="2438400"/>
              <a:ext cx="1089025" cy="3019425"/>
              <a:chOff x="4272" y="2495"/>
              <a:chExt cx="606" cy="1681"/>
            </a:xfrm>
          </p:grpSpPr>
          <p:sp>
            <p:nvSpPr>
              <p:cNvPr id="5144" name="Arc 89"/>
              <p:cNvSpPr>
                <a:spLocks/>
              </p:cNvSpPr>
              <p:nvPr/>
            </p:nvSpPr>
            <p:spPr bwMode="auto">
              <a:xfrm>
                <a:off x="4542" y="2495"/>
                <a:ext cx="336" cy="1681"/>
              </a:xfrm>
              <a:custGeom>
                <a:avLst/>
                <a:gdLst>
                  <a:gd name="T0" fmla="*/ 0 w 21600"/>
                  <a:gd name="T1" fmla="*/ 0 h 42410"/>
                  <a:gd name="T2" fmla="*/ 0 w 21600"/>
                  <a:gd name="T3" fmla="*/ 0 h 42410"/>
                  <a:gd name="T4" fmla="*/ 0 w 21600"/>
                  <a:gd name="T5" fmla="*/ 0 h 42410"/>
                  <a:gd name="T6" fmla="*/ 0 60000 65536"/>
                  <a:gd name="T7" fmla="*/ 0 60000 65536"/>
                  <a:gd name="T8" fmla="*/ 0 60000 65536"/>
                </a:gdLst>
                <a:ahLst/>
                <a:cxnLst>
                  <a:cxn ang="T6">
                    <a:pos x="T0" y="T1"/>
                  </a:cxn>
                  <a:cxn ang="T7">
                    <a:pos x="T2" y="T3"/>
                  </a:cxn>
                  <a:cxn ang="T8">
                    <a:pos x="T4" y="T5"/>
                  </a:cxn>
                </a:cxnLst>
                <a:rect l="0" t="0" r="r" b="b"/>
                <a:pathLst>
                  <a:path w="21600" h="42410" fill="none" extrusionOk="0">
                    <a:moveTo>
                      <a:pt x="3458" y="-1"/>
                    </a:moveTo>
                    <a:cubicBezTo>
                      <a:pt x="13915" y="1695"/>
                      <a:pt x="21600" y="10726"/>
                      <a:pt x="21600" y="21321"/>
                    </a:cubicBezTo>
                    <a:cubicBezTo>
                      <a:pt x="21600" y="31451"/>
                      <a:pt x="14559" y="40220"/>
                      <a:pt x="4669" y="42410"/>
                    </a:cubicBezTo>
                  </a:path>
                  <a:path w="21600" h="42410" stroke="0" extrusionOk="0">
                    <a:moveTo>
                      <a:pt x="3458" y="-1"/>
                    </a:moveTo>
                    <a:cubicBezTo>
                      <a:pt x="13915" y="1695"/>
                      <a:pt x="21600" y="10726"/>
                      <a:pt x="21600" y="21321"/>
                    </a:cubicBezTo>
                    <a:cubicBezTo>
                      <a:pt x="21600" y="31451"/>
                      <a:pt x="14559" y="40220"/>
                      <a:pt x="4669" y="42410"/>
                    </a:cubicBezTo>
                    <a:lnTo>
                      <a:pt x="0" y="21321"/>
                    </a:lnTo>
                    <a:lnTo>
                      <a:pt x="3458" y="-1"/>
                    </a:lnTo>
                    <a:close/>
                  </a:path>
                </a:pathLst>
              </a:custGeom>
              <a:noFill/>
              <a:ln w="31750">
                <a:solidFill>
                  <a:srgbClr val="969696"/>
                </a:solidFill>
                <a:round/>
                <a:headEnd type="none" w="lg" len="lg"/>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145" name="Arc 90"/>
              <p:cNvSpPr>
                <a:spLocks/>
              </p:cNvSpPr>
              <p:nvPr/>
            </p:nvSpPr>
            <p:spPr bwMode="auto">
              <a:xfrm flipH="1">
                <a:off x="4272" y="2495"/>
                <a:ext cx="336" cy="1680"/>
              </a:xfrm>
              <a:custGeom>
                <a:avLst/>
                <a:gdLst>
                  <a:gd name="T0" fmla="*/ 0 w 21600"/>
                  <a:gd name="T1" fmla="*/ 0 h 42679"/>
                  <a:gd name="T2" fmla="*/ 0 w 21600"/>
                  <a:gd name="T3" fmla="*/ 0 h 42679"/>
                  <a:gd name="T4" fmla="*/ 0 w 21600"/>
                  <a:gd name="T5" fmla="*/ 0 h 42679"/>
                  <a:gd name="T6" fmla="*/ 0 60000 65536"/>
                  <a:gd name="T7" fmla="*/ 0 60000 65536"/>
                  <a:gd name="T8" fmla="*/ 0 60000 65536"/>
                </a:gdLst>
                <a:ahLst/>
                <a:cxnLst>
                  <a:cxn ang="T6">
                    <a:pos x="T0" y="T1"/>
                  </a:cxn>
                  <a:cxn ang="T7">
                    <a:pos x="T2" y="T3"/>
                  </a:cxn>
                  <a:cxn ang="T8">
                    <a:pos x="T4" y="T5"/>
                  </a:cxn>
                </a:cxnLst>
                <a:rect l="0" t="0" r="r" b="b"/>
                <a:pathLst>
                  <a:path w="21600" h="42679" fill="none" extrusionOk="0">
                    <a:moveTo>
                      <a:pt x="-1" y="0"/>
                    </a:moveTo>
                    <a:cubicBezTo>
                      <a:pt x="11929" y="0"/>
                      <a:pt x="21600" y="9670"/>
                      <a:pt x="21600" y="21600"/>
                    </a:cubicBezTo>
                    <a:cubicBezTo>
                      <a:pt x="21600" y="31712"/>
                      <a:pt x="14584" y="40471"/>
                      <a:pt x="4715" y="42678"/>
                    </a:cubicBezTo>
                  </a:path>
                  <a:path w="21600" h="42679" stroke="0" extrusionOk="0">
                    <a:moveTo>
                      <a:pt x="-1" y="0"/>
                    </a:moveTo>
                    <a:cubicBezTo>
                      <a:pt x="11929" y="0"/>
                      <a:pt x="21600" y="9670"/>
                      <a:pt x="21600" y="21600"/>
                    </a:cubicBezTo>
                    <a:cubicBezTo>
                      <a:pt x="21600" y="31712"/>
                      <a:pt x="14584" y="40471"/>
                      <a:pt x="4715" y="42678"/>
                    </a:cubicBezTo>
                    <a:lnTo>
                      <a:pt x="0" y="21600"/>
                    </a:lnTo>
                    <a:lnTo>
                      <a:pt x="-1" y="0"/>
                    </a:lnTo>
                    <a:close/>
                  </a:path>
                </a:pathLst>
              </a:custGeom>
              <a:noFill/>
              <a:ln w="31750">
                <a:solidFill>
                  <a:srgbClr val="000000"/>
                </a:solidFill>
                <a:round/>
                <a:headEnd type="none" w="lg" len="lg"/>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5132" name="Group 91"/>
            <p:cNvGrpSpPr>
              <a:grpSpLocks/>
            </p:cNvGrpSpPr>
            <p:nvPr/>
          </p:nvGrpSpPr>
          <p:grpSpPr bwMode="auto">
            <a:xfrm>
              <a:off x="5457825" y="3581400"/>
              <a:ext cx="3278188" cy="774700"/>
              <a:chOff x="3696" y="3120"/>
              <a:chExt cx="1824" cy="431"/>
            </a:xfrm>
          </p:grpSpPr>
          <p:sp>
            <p:nvSpPr>
              <p:cNvPr id="5142" name="Arc 92"/>
              <p:cNvSpPr>
                <a:spLocks/>
              </p:cNvSpPr>
              <p:nvPr/>
            </p:nvSpPr>
            <p:spPr bwMode="auto">
              <a:xfrm rot="5400000" flipH="1" flipV="1">
                <a:off x="4465" y="2352"/>
                <a:ext cx="288" cy="1823"/>
              </a:xfrm>
              <a:custGeom>
                <a:avLst/>
                <a:gdLst>
                  <a:gd name="T0" fmla="*/ 0 w 21600"/>
                  <a:gd name="T1" fmla="*/ 0 h 41926"/>
                  <a:gd name="T2" fmla="*/ 0 w 21600"/>
                  <a:gd name="T3" fmla="*/ 0 h 41926"/>
                  <a:gd name="T4" fmla="*/ 0 w 21600"/>
                  <a:gd name="T5" fmla="*/ 0 h 41926"/>
                  <a:gd name="T6" fmla="*/ 0 60000 65536"/>
                  <a:gd name="T7" fmla="*/ 0 60000 65536"/>
                  <a:gd name="T8" fmla="*/ 0 60000 65536"/>
                </a:gdLst>
                <a:ahLst/>
                <a:cxnLst>
                  <a:cxn ang="T6">
                    <a:pos x="T0" y="T1"/>
                  </a:cxn>
                  <a:cxn ang="T7">
                    <a:pos x="T2" y="T3"/>
                  </a:cxn>
                  <a:cxn ang="T8">
                    <a:pos x="T4" y="T5"/>
                  </a:cxn>
                </a:cxnLst>
                <a:rect l="0" t="0" r="r" b="b"/>
                <a:pathLst>
                  <a:path w="21600" h="41926" fill="none" extrusionOk="0">
                    <a:moveTo>
                      <a:pt x="5706" y="0"/>
                    </a:moveTo>
                    <a:cubicBezTo>
                      <a:pt x="15092" y="2571"/>
                      <a:pt x="21600" y="11101"/>
                      <a:pt x="21600" y="20833"/>
                    </a:cubicBezTo>
                    <a:cubicBezTo>
                      <a:pt x="21600" y="30969"/>
                      <a:pt x="14550" y="39742"/>
                      <a:pt x="4652" y="41926"/>
                    </a:cubicBezTo>
                  </a:path>
                  <a:path w="21600" h="41926" stroke="0" extrusionOk="0">
                    <a:moveTo>
                      <a:pt x="5706" y="0"/>
                    </a:moveTo>
                    <a:cubicBezTo>
                      <a:pt x="15092" y="2571"/>
                      <a:pt x="21600" y="11101"/>
                      <a:pt x="21600" y="20833"/>
                    </a:cubicBezTo>
                    <a:cubicBezTo>
                      <a:pt x="21600" y="30969"/>
                      <a:pt x="14550" y="39742"/>
                      <a:pt x="4652" y="41926"/>
                    </a:cubicBezTo>
                    <a:lnTo>
                      <a:pt x="0" y="20833"/>
                    </a:lnTo>
                    <a:lnTo>
                      <a:pt x="5706" y="0"/>
                    </a:lnTo>
                    <a:close/>
                  </a:path>
                </a:pathLst>
              </a:custGeom>
              <a:noFill/>
              <a:ln w="31750">
                <a:solidFill>
                  <a:srgbClr val="C0C0C0"/>
                </a:solidFill>
                <a:round/>
                <a:headEnd type="none" w="lg" len="lg"/>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143" name="Arc 93"/>
              <p:cNvSpPr>
                <a:spLocks/>
              </p:cNvSpPr>
              <p:nvPr/>
            </p:nvSpPr>
            <p:spPr bwMode="auto">
              <a:xfrm rot="16200000" flipH="1">
                <a:off x="4464" y="2495"/>
                <a:ext cx="288" cy="1824"/>
              </a:xfrm>
              <a:custGeom>
                <a:avLst/>
                <a:gdLst>
                  <a:gd name="T0" fmla="*/ 0 w 21600"/>
                  <a:gd name="T1" fmla="*/ 0 h 41041"/>
                  <a:gd name="T2" fmla="*/ 0 w 21600"/>
                  <a:gd name="T3" fmla="*/ 0 h 41041"/>
                  <a:gd name="T4" fmla="*/ 0 w 21600"/>
                  <a:gd name="T5" fmla="*/ 0 h 41041"/>
                  <a:gd name="T6" fmla="*/ 0 60000 65536"/>
                  <a:gd name="T7" fmla="*/ 0 60000 65536"/>
                  <a:gd name="T8" fmla="*/ 0 60000 65536"/>
                </a:gdLst>
                <a:ahLst/>
                <a:cxnLst>
                  <a:cxn ang="T6">
                    <a:pos x="T0" y="T1"/>
                  </a:cxn>
                  <a:cxn ang="T7">
                    <a:pos x="T2" y="T3"/>
                  </a:cxn>
                  <a:cxn ang="T8">
                    <a:pos x="T4" y="T5"/>
                  </a:cxn>
                </a:cxnLst>
                <a:rect l="0" t="0" r="r" b="b"/>
                <a:pathLst>
                  <a:path w="21600" h="41041" fill="none" extrusionOk="0">
                    <a:moveTo>
                      <a:pt x="5706" y="0"/>
                    </a:moveTo>
                    <a:cubicBezTo>
                      <a:pt x="15092" y="2571"/>
                      <a:pt x="21600" y="11101"/>
                      <a:pt x="21600" y="20833"/>
                    </a:cubicBezTo>
                    <a:cubicBezTo>
                      <a:pt x="21600" y="29819"/>
                      <a:pt x="16035" y="37867"/>
                      <a:pt x="7628" y="41041"/>
                    </a:cubicBezTo>
                  </a:path>
                  <a:path w="21600" h="41041" stroke="0" extrusionOk="0">
                    <a:moveTo>
                      <a:pt x="5706" y="0"/>
                    </a:moveTo>
                    <a:cubicBezTo>
                      <a:pt x="15092" y="2571"/>
                      <a:pt x="21600" y="11101"/>
                      <a:pt x="21600" y="20833"/>
                    </a:cubicBezTo>
                    <a:cubicBezTo>
                      <a:pt x="21600" y="29819"/>
                      <a:pt x="16035" y="37867"/>
                      <a:pt x="7628" y="41041"/>
                    </a:cubicBezTo>
                    <a:lnTo>
                      <a:pt x="0" y="20833"/>
                    </a:lnTo>
                    <a:lnTo>
                      <a:pt x="5706" y="0"/>
                    </a:lnTo>
                    <a:close/>
                  </a:path>
                </a:pathLst>
              </a:custGeom>
              <a:noFill/>
              <a:ln w="31750">
                <a:solidFill>
                  <a:srgbClr val="000000"/>
                </a:solidFill>
                <a:round/>
                <a:headEnd type="none" w="lg" len="lg"/>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5133" name="Group 109"/>
            <p:cNvGrpSpPr>
              <a:grpSpLocks/>
            </p:cNvGrpSpPr>
            <p:nvPr/>
          </p:nvGrpSpPr>
          <p:grpSpPr bwMode="auto">
            <a:xfrm>
              <a:off x="5229225" y="1905000"/>
              <a:ext cx="3886200" cy="3200400"/>
              <a:chOff x="3408" y="1200"/>
              <a:chExt cx="2448" cy="2016"/>
            </a:xfrm>
          </p:grpSpPr>
          <p:grpSp>
            <p:nvGrpSpPr>
              <p:cNvPr id="5134" name="Group 108"/>
              <p:cNvGrpSpPr>
                <a:grpSpLocks/>
              </p:cNvGrpSpPr>
              <p:nvPr/>
            </p:nvGrpSpPr>
            <p:grpSpPr bwMode="auto">
              <a:xfrm>
                <a:off x="3408" y="1200"/>
                <a:ext cx="2448" cy="2016"/>
                <a:chOff x="3408" y="1200"/>
                <a:chExt cx="2448" cy="2016"/>
              </a:xfrm>
            </p:grpSpPr>
            <p:sp>
              <p:nvSpPr>
                <p:cNvPr id="5136" name="Line 94"/>
                <p:cNvSpPr>
                  <a:spLocks noChangeShapeType="1"/>
                </p:cNvSpPr>
                <p:nvPr/>
              </p:nvSpPr>
              <p:spPr bwMode="auto">
                <a:xfrm flipV="1">
                  <a:off x="4608" y="1248"/>
                  <a:ext cx="0" cy="1296"/>
                </a:xfrm>
                <a:prstGeom prst="line">
                  <a:avLst/>
                </a:prstGeom>
                <a:noFill/>
                <a:ln w="38100">
                  <a:solidFill>
                    <a:srgbClr val="FF3300"/>
                  </a:solidFill>
                  <a:round/>
                  <a:headEnd type="none" w="lg" len="lg"/>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137" name="Line 95"/>
                <p:cNvSpPr>
                  <a:spLocks noChangeShapeType="1"/>
                </p:cNvSpPr>
                <p:nvPr/>
              </p:nvSpPr>
              <p:spPr bwMode="auto">
                <a:xfrm flipH="1">
                  <a:off x="3456" y="2544"/>
                  <a:ext cx="1152" cy="672"/>
                </a:xfrm>
                <a:prstGeom prst="line">
                  <a:avLst/>
                </a:prstGeom>
                <a:noFill/>
                <a:ln w="38100">
                  <a:solidFill>
                    <a:srgbClr val="FF3300"/>
                  </a:solidFill>
                  <a:round/>
                  <a:headEnd type="none" w="lg" len="lg"/>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138" name="Line 96"/>
                <p:cNvSpPr>
                  <a:spLocks noChangeShapeType="1"/>
                </p:cNvSpPr>
                <p:nvPr/>
              </p:nvSpPr>
              <p:spPr bwMode="auto">
                <a:xfrm>
                  <a:off x="4608" y="2544"/>
                  <a:ext cx="1152" cy="0"/>
                </a:xfrm>
                <a:prstGeom prst="line">
                  <a:avLst/>
                </a:prstGeom>
                <a:noFill/>
                <a:ln w="38100">
                  <a:solidFill>
                    <a:srgbClr val="FF3300"/>
                  </a:solidFill>
                  <a:round/>
                  <a:headEnd type="none" w="lg" len="lg"/>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139" name="Text Box 97"/>
                <p:cNvSpPr txBox="1">
                  <a:spLocks noChangeArrowheads="1"/>
                </p:cNvSpPr>
                <p:nvPr/>
              </p:nvSpPr>
              <p:spPr bwMode="auto">
                <a:xfrm>
                  <a:off x="3408" y="2918"/>
                  <a:ext cx="24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lgn="ctr">
                    <a:spcBef>
                      <a:spcPct val="50000"/>
                    </a:spcBef>
                    <a:buClrTx/>
                    <a:buSzTx/>
                    <a:buFontTx/>
                    <a:buNone/>
                  </a:pPr>
                  <a:r>
                    <a:rPr kumimoji="0" lang="es-ES" altLang="es-ES" sz="2000" b="1"/>
                    <a:t>X</a:t>
                  </a:r>
                </a:p>
              </p:txBody>
            </p:sp>
            <p:sp>
              <p:nvSpPr>
                <p:cNvPr id="5140" name="Text Box 98"/>
                <p:cNvSpPr txBox="1">
                  <a:spLocks noChangeArrowheads="1"/>
                </p:cNvSpPr>
                <p:nvPr/>
              </p:nvSpPr>
              <p:spPr bwMode="auto">
                <a:xfrm>
                  <a:off x="4368" y="1200"/>
                  <a:ext cx="24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lgn="ctr">
                    <a:spcBef>
                      <a:spcPct val="50000"/>
                    </a:spcBef>
                    <a:buClrTx/>
                    <a:buSzTx/>
                    <a:buFontTx/>
                    <a:buNone/>
                  </a:pPr>
                  <a:r>
                    <a:rPr kumimoji="0" lang="es-ES" altLang="es-ES" sz="2000" b="1"/>
                    <a:t>Z</a:t>
                  </a:r>
                </a:p>
              </p:txBody>
            </p:sp>
            <p:sp>
              <p:nvSpPr>
                <p:cNvPr id="5141" name="Text Box 99"/>
                <p:cNvSpPr txBox="1">
                  <a:spLocks noChangeArrowheads="1"/>
                </p:cNvSpPr>
                <p:nvPr/>
              </p:nvSpPr>
              <p:spPr bwMode="auto">
                <a:xfrm>
                  <a:off x="5616" y="2304"/>
                  <a:ext cx="24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lgn="ctr">
                    <a:spcBef>
                      <a:spcPct val="50000"/>
                    </a:spcBef>
                    <a:buClrTx/>
                    <a:buSzTx/>
                    <a:buFontTx/>
                    <a:buNone/>
                  </a:pPr>
                  <a:r>
                    <a:rPr kumimoji="0" lang="es-ES" altLang="es-ES" sz="2000" b="1"/>
                    <a:t>Y</a:t>
                  </a:r>
                </a:p>
              </p:txBody>
            </p:sp>
          </p:grpSp>
          <p:sp>
            <p:nvSpPr>
              <p:cNvPr id="5135" name="Text Box 105"/>
              <p:cNvSpPr txBox="1">
                <a:spLocks noChangeArrowheads="1"/>
              </p:cNvSpPr>
              <p:nvPr/>
            </p:nvSpPr>
            <p:spPr bwMode="auto">
              <a:xfrm>
                <a:off x="4512" y="2496"/>
                <a:ext cx="67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lgn="ctr">
                  <a:spcBef>
                    <a:spcPct val="50000"/>
                  </a:spcBef>
                  <a:buClrTx/>
                  <a:buSzTx/>
                  <a:buFontTx/>
                  <a:buNone/>
                </a:pPr>
                <a:r>
                  <a:rPr kumimoji="0" lang="es-ES" altLang="es-ES" sz="1200" b="1">
                    <a:solidFill>
                      <a:schemeClr val="bg2"/>
                    </a:solidFill>
                  </a:rPr>
                  <a:t>0,0,0</a:t>
                </a:r>
              </a:p>
            </p:txBody>
          </p:sp>
        </p:grpSp>
      </p:grpSp>
      <p:grpSp>
        <p:nvGrpSpPr>
          <p:cNvPr id="5127" name="3 Grupo"/>
          <p:cNvGrpSpPr>
            <a:grpSpLocks/>
          </p:cNvGrpSpPr>
          <p:nvPr/>
        </p:nvGrpSpPr>
        <p:grpSpPr bwMode="auto">
          <a:xfrm>
            <a:off x="7577138" y="3254375"/>
            <a:ext cx="1011237" cy="347663"/>
            <a:chOff x="7270752" y="3129387"/>
            <a:chExt cx="1011233" cy="347903"/>
          </a:xfrm>
        </p:grpSpPr>
        <p:sp>
          <p:nvSpPr>
            <p:cNvPr id="5128" name="AutoShape 100"/>
            <p:cNvSpPr>
              <a:spLocks noChangeArrowheads="1"/>
            </p:cNvSpPr>
            <p:nvPr/>
          </p:nvSpPr>
          <p:spPr bwMode="auto">
            <a:xfrm>
              <a:off x="7466885" y="3345799"/>
              <a:ext cx="122265" cy="1314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w="9525">
              <a:solidFill>
                <a:srgbClr val="000000"/>
              </a:solidFill>
              <a:round/>
              <a:headEnd type="none" w="lg" len="lg"/>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129" name="Text Box 101"/>
            <p:cNvSpPr txBox="1">
              <a:spLocks noChangeArrowheads="1"/>
            </p:cNvSpPr>
            <p:nvPr/>
          </p:nvSpPr>
          <p:spPr bwMode="auto">
            <a:xfrm>
              <a:off x="7270752" y="3129387"/>
              <a:ext cx="1011233" cy="236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lgn="ctr">
                <a:spcBef>
                  <a:spcPct val="50000"/>
                </a:spcBef>
                <a:buClrTx/>
                <a:buSzTx/>
                <a:buFontTx/>
                <a:buNone/>
              </a:pPr>
              <a:r>
                <a:rPr kumimoji="0" lang="es-ES" altLang="es-ES" sz="1200" i="1">
                  <a:solidFill>
                    <a:schemeClr val="bg2"/>
                  </a:solidFill>
                </a:rPr>
                <a:t>Potsdam</a:t>
              </a:r>
            </a:p>
          </p:txBody>
        </p:sp>
      </p:grpSp>
    </p:spTree>
    <p:extLst>
      <p:ext uri="{BB962C8B-B14F-4D97-AF65-F5344CB8AC3E}">
        <p14:creationId xmlns:p14="http://schemas.microsoft.com/office/powerpoint/2010/main" val="3212292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83"/>
          <p:cNvSpPr txBox="1">
            <a:spLocks noChangeArrowheads="1"/>
          </p:cNvSpPr>
          <p:nvPr/>
        </p:nvSpPr>
        <p:spPr bwMode="auto">
          <a:xfrm>
            <a:off x="304800" y="241300"/>
            <a:ext cx="7013575" cy="400110"/>
          </a:xfrm>
          <a:prstGeom prst="rect">
            <a:avLst/>
          </a:prstGeom>
          <a:noFill/>
        </p:spPr>
        <p:txBody>
          <a:bodyPr wrap="square" rtlCol="0">
            <a:spAutoFit/>
          </a:bodyPr>
          <a:lstStyle>
            <a:defPPr>
              <a:defRPr lang="es-ES"/>
            </a:defPPr>
            <a:lvl1pPr>
              <a:defRPr sz="2000" b="1">
                <a:solidFill>
                  <a:srgbClr val="FFC000"/>
                </a:solidFill>
                <a:effectLst>
                  <a:outerShdw blurRad="38100" dist="38100" dir="2700000" algn="tl">
                    <a:srgbClr val="000000">
                      <a:alpha val="43137"/>
                    </a:srgbClr>
                  </a:outerShdw>
                </a:effectLst>
              </a:defRPr>
            </a:lvl1pPr>
          </a:lstStyle>
          <a:p>
            <a:r>
              <a:rPr lang="es-ES_tradnl" altLang="es-ES" dirty="0"/>
              <a:t>Sistemas de Referencia terrestres (I)</a:t>
            </a:r>
          </a:p>
        </p:txBody>
      </p:sp>
      <p:sp>
        <p:nvSpPr>
          <p:cNvPr id="6148" name="Rectangle 6"/>
          <p:cNvSpPr>
            <a:spLocks noChangeArrowheads="1"/>
          </p:cNvSpPr>
          <p:nvPr/>
        </p:nvSpPr>
        <p:spPr bwMode="auto">
          <a:xfrm>
            <a:off x="179388" y="3533775"/>
            <a:ext cx="5256212" cy="284163"/>
          </a:xfrm>
          <a:prstGeom prst="rect">
            <a:avLst/>
          </a:prstGeom>
          <a:solidFill>
            <a:srgbClr val="FF66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lgn="ctr">
              <a:spcBef>
                <a:spcPct val="50000"/>
              </a:spcBef>
              <a:buClrTx/>
              <a:buSzTx/>
              <a:buFontTx/>
              <a:buNone/>
            </a:pPr>
            <a:endParaRPr kumimoji="0" lang="es-ES" altLang="es-ES" sz="1200"/>
          </a:p>
        </p:txBody>
      </p:sp>
      <p:sp>
        <p:nvSpPr>
          <p:cNvPr id="6149" name="Rectangle 5"/>
          <p:cNvSpPr>
            <a:spLocks noChangeArrowheads="1"/>
          </p:cNvSpPr>
          <p:nvPr/>
        </p:nvSpPr>
        <p:spPr bwMode="auto">
          <a:xfrm>
            <a:off x="179388" y="1606550"/>
            <a:ext cx="6553200" cy="284163"/>
          </a:xfrm>
          <a:prstGeom prst="rect">
            <a:avLst/>
          </a:prstGeom>
          <a:solidFill>
            <a:srgbClr val="FF66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lgn="ctr">
              <a:spcBef>
                <a:spcPct val="50000"/>
              </a:spcBef>
              <a:buClrTx/>
              <a:buSzTx/>
              <a:buFontTx/>
              <a:buNone/>
            </a:pPr>
            <a:endParaRPr kumimoji="0" lang="es-ES" altLang="es-ES" sz="1200"/>
          </a:p>
        </p:txBody>
      </p:sp>
      <p:sp>
        <p:nvSpPr>
          <p:cNvPr id="92" name="Rectangle 3"/>
          <p:cNvSpPr txBox="1">
            <a:spLocks noChangeArrowheads="1"/>
          </p:cNvSpPr>
          <p:nvPr/>
        </p:nvSpPr>
        <p:spPr bwMode="auto">
          <a:xfrm>
            <a:off x="193675" y="1527175"/>
            <a:ext cx="8677275"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a:lstStyle>
          <a:p>
            <a:pPr>
              <a:defRPr/>
            </a:pPr>
            <a:r>
              <a:rPr lang="es-ES" altLang="es-ES" sz="2000" kern="0" dirty="0">
                <a:effectLst/>
                <a:latin typeface="Tahoma" panose="020B0604030504040204" pitchFamily="34" charset="0"/>
                <a:ea typeface="Tahoma" panose="020B0604030504040204" pitchFamily="34" charset="0"/>
                <a:cs typeface="Tahoma" panose="020B0604030504040204" pitchFamily="34" charset="0"/>
                <a:sym typeface="Wingdings" pitchFamily="2" charset="2"/>
              </a:rPr>
              <a:t>ITRS (International </a:t>
            </a:r>
            <a:r>
              <a:rPr lang="es-ES" altLang="es-ES" sz="2000" kern="0" dirty="0" err="1">
                <a:effectLst/>
                <a:latin typeface="Tahoma" panose="020B0604030504040204" pitchFamily="34" charset="0"/>
                <a:ea typeface="Tahoma" panose="020B0604030504040204" pitchFamily="34" charset="0"/>
                <a:cs typeface="Tahoma" panose="020B0604030504040204" pitchFamily="34" charset="0"/>
                <a:sym typeface="Wingdings" pitchFamily="2" charset="2"/>
              </a:rPr>
              <a:t>Terrestrial</a:t>
            </a:r>
            <a:r>
              <a:rPr lang="es-ES" altLang="es-ES" sz="2000" kern="0" dirty="0">
                <a:effectLst/>
                <a:latin typeface="Tahoma" panose="020B0604030504040204" pitchFamily="34" charset="0"/>
                <a:ea typeface="Tahoma" panose="020B0604030504040204" pitchFamily="34" charset="0"/>
                <a:cs typeface="Tahoma" panose="020B0604030504040204" pitchFamily="34" charset="0"/>
                <a:sym typeface="Wingdings" pitchFamily="2" charset="2"/>
              </a:rPr>
              <a:t> Reference </a:t>
            </a:r>
            <a:r>
              <a:rPr lang="es-ES" altLang="es-ES" sz="2000" kern="0" dirty="0" err="1">
                <a:effectLst/>
                <a:latin typeface="Tahoma" panose="020B0604030504040204" pitchFamily="34" charset="0"/>
                <a:ea typeface="Tahoma" panose="020B0604030504040204" pitchFamily="34" charset="0"/>
                <a:cs typeface="Tahoma" panose="020B0604030504040204" pitchFamily="34" charset="0"/>
                <a:sym typeface="Wingdings" pitchFamily="2" charset="2"/>
              </a:rPr>
              <a:t>System</a:t>
            </a:r>
            <a:r>
              <a:rPr lang="es-ES" altLang="es-ES" sz="2000" kern="0" dirty="0">
                <a:effectLst/>
                <a:latin typeface="Tahoma" panose="020B0604030504040204" pitchFamily="34" charset="0"/>
                <a:ea typeface="Tahoma" panose="020B0604030504040204" pitchFamily="34" charset="0"/>
                <a:cs typeface="Tahoma" panose="020B0604030504040204" pitchFamily="34" charset="0"/>
                <a:sym typeface="Wingdings" pitchFamily="2" charset="2"/>
              </a:rPr>
              <a:t>)</a:t>
            </a:r>
          </a:p>
          <a:p>
            <a:pPr>
              <a:buFontTx/>
              <a:buNone/>
              <a:defRPr/>
            </a:pPr>
            <a:r>
              <a:rPr lang="es-ES" altLang="es-ES" sz="1800" kern="0" dirty="0">
                <a:latin typeface="Tahoma" panose="020B0604030504040204" pitchFamily="34" charset="0"/>
                <a:ea typeface="Tahoma" panose="020B0604030504040204" pitchFamily="34" charset="0"/>
                <a:cs typeface="Tahoma" panose="020B0604030504040204" pitchFamily="34" charset="0"/>
                <a:sym typeface="Wingdings" pitchFamily="2" charset="2"/>
              </a:rPr>
              <a:t> - </a:t>
            </a:r>
            <a:r>
              <a:rPr lang="es-ES" altLang="es-ES" sz="1800" kern="0" dirty="0">
                <a:effectLst/>
                <a:latin typeface="Tahoma" panose="020B0604030504040204" pitchFamily="34" charset="0"/>
                <a:ea typeface="Tahoma" panose="020B0604030504040204" pitchFamily="34" charset="0"/>
                <a:cs typeface="Tahoma" panose="020B0604030504040204" pitchFamily="34" charset="0"/>
                <a:sym typeface="Wingdings" pitchFamily="2" charset="2"/>
              </a:rPr>
              <a:t>Para toda la Tierra, tiene en cuenta las velocidades debidas a la tectónica de placas. Un punto viene definido por su posición (X,Y,Z) y velocidad (</a:t>
            </a:r>
            <a:r>
              <a:rPr lang="es-ES" altLang="es-ES" sz="1800" kern="0" dirty="0" err="1">
                <a:effectLst/>
                <a:latin typeface="Tahoma" panose="020B0604030504040204" pitchFamily="34" charset="0"/>
                <a:ea typeface="Tahoma" panose="020B0604030504040204" pitchFamily="34" charset="0"/>
                <a:cs typeface="Tahoma" panose="020B0604030504040204" pitchFamily="34" charset="0"/>
                <a:sym typeface="Wingdings" pitchFamily="2" charset="2"/>
              </a:rPr>
              <a:t>Vx,Vy,Vz</a:t>
            </a:r>
            <a:r>
              <a:rPr lang="es-ES" altLang="es-ES" sz="1800" kern="0" dirty="0">
                <a:effectLst/>
                <a:latin typeface="Tahoma" panose="020B0604030504040204" pitchFamily="34" charset="0"/>
                <a:ea typeface="Tahoma" panose="020B0604030504040204" pitchFamily="34" charset="0"/>
                <a:cs typeface="Tahoma" panose="020B0604030504040204" pitchFamily="34" charset="0"/>
                <a:sym typeface="Wingdings" pitchFamily="2" charset="2"/>
              </a:rPr>
              <a:t>)</a:t>
            </a:r>
          </a:p>
          <a:p>
            <a:pPr>
              <a:buFontTx/>
              <a:buNone/>
              <a:defRPr/>
            </a:pPr>
            <a:r>
              <a:rPr lang="es-ES" altLang="es-ES" sz="1800" kern="0" dirty="0">
                <a:effectLst/>
                <a:latin typeface="Tahoma" panose="020B0604030504040204" pitchFamily="34" charset="0"/>
                <a:ea typeface="Tahoma" panose="020B0604030504040204" pitchFamily="34" charset="0"/>
                <a:cs typeface="Tahoma" panose="020B0604030504040204" pitchFamily="34" charset="0"/>
                <a:sym typeface="Wingdings" pitchFamily="2" charset="2"/>
              </a:rPr>
              <a:t> - Diferencia ITRF-ETRF en el 2015 (velocidad de placa euroasiática ≈ 2 cm/año):</a:t>
            </a:r>
          </a:p>
          <a:p>
            <a:pPr>
              <a:buFontTx/>
              <a:buNone/>
              <a:defRPr/>
            </a:pPr>
            <a:r>
              <a:rPr lang="es-ES" altLang="es-ES" sz="1800" kern="0" dirty="0">
                <a:effectLst/>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s-ES" altLang="es-ES" sz="1800" kern="0" dirty="0" err="1">
                <a:effectLst/>
                <a:latin typeface="Tahoma" panose="020B0604030504040204" pitchFamily="34" charset="0"/>
                <a:ea typeface="Tahoma" panose="020B0604030504040204" pitchFamily="34" charset="0"/>
                <a:cs typeface="Tahoma" panose="020B0604030504040204" pitchFamily="34" charset="0"/>
                <a:sym typeface="Wingdings" pitchFamily="2" charset="2"/>
              </a:rPr>
              <a:t>dX</a:t>
            </a:r>
            <a:r>
              <a:rPr lang="es-ES" altLang="es-ES" sz="1800" kern="0" dirty="0">
                <a:effectLst/>
                <a:latin typeface="Tahoma" panose="020B0604030504040204" pitchFamily="34" charset="0"/>
                <a:ea typeface="Tahoma" panose="020B0604030504040204" pitchFamily="34" charset="0"/>
                <a:cs typeface="Tahoma" panose="020B0604030504040204" pitchFamily="34" charset="0"/>
                <a:sym typeface="Wingdings" pitchFamily="2" charset="2"/>
              </a:rPr>
              <a:t> ≈ -39 cm, </a:t>
            </a:r>
            <a:r>
              <a:rPr lang="es-ES" altLang="es-ES" sz="1800" kern="0" dirty="0" err="1">
                <a:effectLst/>
                <a:latin typeface="Tahoma" panose="020B0604030504040204" pitchFamily="34" charset="0"/>
                <a:ea typeface="Tahoma" panose="020B0604030504040204" pitchFamily="34" charset="0"/>
                <a:cs typeface="Tahoma" panose="020B0604030504040204" pitchFamily="34" charset="0"/>
                <a:sym typeface="Wingdings" pitchFamily="2" charset="2"/>
              </a:rPr>
              <a:t>dY</a:t>
            </a:r>
            <a:r>
              <a:rPr lang="es-ES" altLang="es-ES" sz="1800" kern="0" dirty="0">
                <a:effectLst/>
                <a:latin typeface="Tahoma" panose="020B0604030504040204" pitchFamily="34" charset="0"/>
                <a:ea typeface="Tahoma" panose="020B0604030504040204" pitchFamily="34" charset="0"/>
                <a:cs typeface="Tahoma" panose="020B0604030504040204" pitchFamily="34" charset="0"/>
                <a:sym typeface="Wingdings" pitchFamily="2" charset="2"/>
              </a:rPr>
              <a:t> ≈  39 cm, </a:t>
            </a:r>
            <a:r>
              <a:rPr lang="es-ES" altLang="es-ES" sz="1800" kern="0" dirty="0" err="1">
                <a:effectLst/>
                <a:latin typeface="Tahoma" panose="020B0604030504040204" pitchFamily="34" charset="0"/>
                <a:ea typeface="Tahoma" panose="020B0604030504040204" pitchFamily="34" charset="0"/>
                <a:cs typeface="Tahoma" panose="020B0604030504040204" pitchFamily="34" charset="0"/>
                <a:sym typeface="Wingdings" pitchFamily="2" charset="2"/>
              </a:rPr>
              <a:t>dZ</a:t>
            </a:r>
            <a:r>
              <a:rPr lang="es-ES" altLang="es-ES" sz="1800" kern="0" dirty="0">
                <a:effectLst/>
                <a:latin typeface="Tahoma" panose="020B0604030504040204" pitchFamily="34" charset="0"/>
                <a:ea typeface="Tahoma" panose="020B0604030504040204" pitchFamily="34" charset="0"/>
                <a:cs typeface="Tahoma" panose="020B0604030504040204" pitchFamily="34" charset="0"/>
                <a:sym typeface="Wingdings" pitchFamily="2" charset="2"/>
              </a:rPr>
              <a:t> ≈  24 cm.</a:t>
            </a:r>
          </a:p>
          <a:p>
            <a:pPr>
              <a:buFontTx/>
              <a:buNone/>
              <a:defRPr/>
            </a:pPr>
            <a:endParaRPr lang="es-ES" altLang="es-ES" sz="1600" kern="0" dirty="0">
              <a:effectLst/>
              <a:latin typeface="Tahoma" panose="020B0604030504040204" pitchFamily="34" charset="0"/>
              <a:ea typeface="Tahoma" panose="020B0604030504040204" pitchFamily="34" charset="0"/>
              <a:cs typeface="Tahoma" panose="020B0604030504040204" pitchFamily="34" charset="0"/>
              <a:sym typeface="Wingdings" pitchFamily="2" charset="2"/>
            </a:endParaRPr>
          </a:p>
          <a:p>
            <a:pPr>
              <a:defRPr/>
            </a:pPr>
            <a:r>
              <a:rPr lang="es-ES" altLang="es-ES" sz="2000" kern="0" dirty="0">
                <a:effectLst/>
                <a:latin typeface="Tahoma" panose="020B0604030504040204" pitchFamily="34" charset="0"/>
                <a:ea typeface="Tahoma" panose="020B0604030504040204" pitchFamily="34" charset="0"/>
                <a:cs typeface="Tahoma" panose="020B0604030504040204" pitchFamily="34" charset="0"/>
                <a:sym typeface="Wingdings" pitchFamily="2" charset="2"/>
              </a:rPr>
              <a:t>WGS84 (</a:t>
            </a:r>
            <a:r>
              <a:rPr lang="es-ES" altLang="es-ES" sz="2000" kern="0" dirty="0" err="1">
                <a:effectLst/>
                <a:latin typeface="Tahoma" panose="020B0604030504040204" pitchFamily="34" charset="0"/>
                <a:ea typeface="Tahoma" panose="020B0604030504040204" pitchFamily="34" charset="0"/>
                <a:cs typeface="Tahoma" panose="020B0604030504040204" pitchFamily="34" charset="0"/>
                <a:sym typeface="Wingdings" pitchFamily="2" charset="2"/>
              </a:rPr>
              <a:t>World</a:t>
            </a:r>
            <a:r>
              <a:rPr lang="es-ES" altLang="es-ES" sz="2000" kern="0" dirty="0">
                <a:effectLst/>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s-ES" altLang="es-ES" sz="2000" kern="0" dirty="0" err="1">
                <a:effectLst/>
                <a:latin typeface="Tahoma" panose="020B0604030504040204" pitchFamily="34" charset="0"/>
                <a:ea typeface="Tahoma" panose="020B0604030504040204" pitchFamily="34" charset="0"/>
                <a:cs typeface="Tahoma" panose="020B0604030504040204" pitchFamily="34" charset="0"/>
                <a:sym typeface="Wingdings" pitchFamily="2" charset="2"/>
              </a:rPr>
              <a:t>Geodetic</a:t>
            </a:r>
            <a:r>
              <a:rPr lang="es-ES" altLang="es-ES" sz="2000" kern="0" dirty="0">
                <a:effectLst/>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s-ES" altLang="es-ES" sz="2000" kern="0" dirty="0" err="1">
                <a:effectLst/>
                <a:latin typeface="Tahoma" panose="020B0604030504040204" pitchFamily="34" charset="0"/>
                <a:ea typeface="Tahoma" panose="020B0604030504040204" pitchFamily="34" charset="0"/>
                <a:cs typeface="Tahoma" panose="020B0604030504040204" pitchFamily="34" charset="0"/>
                <a:sym typeface="Wingdings" pitchFamily="2" charset="2"/>
              </a:rPr>
              <a:t>System</a:t>
            </a:r>
            <a:r>
              <a:rPr lang="es-ES" altLang="es-ES" sz="2000" kern="0" dirty="0">
                <a:effectLst/>
                <a:latin typeface="Tahoma" panose="020B0604030504040204" pitchFamily="34" charset="0"/>
                <a:ea typeface="Tahoma" panose="020B0604030504040204" pitchFamily="34" charset="0"/>
                <a:cs typeface="Tahoma" panose="020B0604030504040204" pitchFamily="34" charset="0"/>
                <a:sym typeface="Wingdings" pitchFamily="2" charset="2"/>
              </a:rPr>
              <a:t> 1984)</a:t>
            </a:r>
          </a:p>
          <a:p>
            <a:pPr>
              <a:buFontTx/>
              <a:buNone/>
              <a:defRPr/>
            </a:pPr>
            <a:r>
              <a:rPr lang="es-ES" altLang="es-ES" sz="1800" kern="0" dirty="0">
                <a:effectLst/>
                <a:latin typeface="Tahoma" panose="020B0604030504040204" pitchFamily="34" charset="0"/>
                <a:ea typeface="Tahoma" panose="020B0604030504040204" pitchFamily="34" charset="0"/>
                <a:cs typeface="Tahoma" panose="020B0604030504040204" pitchFamily="34" charset="0"/>
                <a:sym typeface="Wingdings" pitchFamily="2" charset="2"/>
              </a:rPr>
              <a:t> - Es el sistema utilizado por los satélites GPS, coincidente con ITRS +- 5 cm. </a:t>
            </a:r>
          </a:p>
          <a:p>
            <a:pPr>
              <a:buFontTx/>
              <a:buNone/>
              <a:defRPr/>
            </a:pPr>
            <a:r>
              <a:rPr lang="es-ES" altLang="es-ES" sz="1800" kern="0" dirty="0">
                <a:effectLst/>
                <a:latin typeface="Tahoma" panose="020B0604030504040204" pitchFamily="34" charset="0"/>
                <a:ea typeface="Tahoma" panose="020B0604030504040204" pitchFamily="34" charset="0"/>
                <a:cs typeface="Tahoma" panose="020B0604030504040204" pitchFamily="34" charset="0"/>
                <a:sym typeface="Wingdings" pitchFamily="2" charset="2"/>
              </a:rPr>
              <a:t> - Elipsoide del mismo nombre  WGS84, diferencia de solo 0.1 mm con elipsoide GRS80</a:t>
            </a:r>
          </a:p>
          <a:p>
            <a:pPr>
              <a:buFontTx/>
              <a:buNone/>
              <a:defRPr/>
            </a:pPr>
            <a:r>
              <a:rPr lang="es-ES" altLang="es-ES" sz="1800" kern="0" dirty="0">
                <a:effectLst/>
                <a:latin typeface="Tahoma" panose="020B0604030504040204" pitchFamily="34" charset="0"/>
                <a:ea typeface="Tahoma" panose="020B0604030504040204" pitchFamily="34" charset="0"/>
                <a:cs typeface="Tahoma" panose="020B0604030504040204" pitchFamily="34" charset="0"/>
                <a:sym typeface="Wingdings" pitchFamily="2" charset="2"/>
              </a:rPr>
              <a:t> - No existe como marco de referencia terrestre, o sea, no hay puntos o vértices con coordenadas precisas en WGS84, sólo coordenadas de navegación +- 2 m error.</a:t>
            </a:r>
          </a:p>
          <a:p>
            <a:pPr>
              <a:buFontTx/>
              <a:buNone/>
              <a:defRPr/>
            </a:pPr>
            <a:endParaRPr lang="es-ES" altLang="es-ES" sz="1600" kern="0" dirty="0">
              <a:latin typeface="Tahoma" panose="020B0604030504040204" pitchFamily="34" charset="0"/>
              <a:ea typeface="Tahoma" panose="020B0604030504040204" pitchFamily="34" charset="0"/>
              <a:cs typeface="Tahoma" panose="020B0604030504040204" pitchFamily="34" charset="0"/>
              <a:sym typeface="Wingdings" pitchFamily="2" charset="2"/>
            </a:endParaRPr>
          </a:p>
          <a:p>
            <a:pPr>
              <a:defRPr/>
            </a:pPr>
            <a:endParaRPr lang="es-ES" altLang="es-ES" sz="2000" kern="0" dirty="0"/>
          </a:p>
        </p:txBody>
      </p:sp>
    </p:spTree>
    <p:extLst>
      <p:ext uri="{BB962C8B-B14F-4D97-AF65-F5344CB8AC3E}">
        <p14:creationId xmlns:p14="http://schemas.microsoft.com/office/powerpoint/2010/main" val="2164321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83"/>
          <p:cNvSpPr txBox="1">
            <a:spLocks noChangeArrowheads="1"/>
          </p:cNvSpPr>
          <p:nvPr/>
        </p:nvSpPr>
        <p:spPr bwMode="auto">
          <a:xfrm>
            <a:off x="304800" y="241300"/>
            <a:ext cx="7013575" cy="400110"/>
          </a:xfrm>
          <a:prstGeom prst="rect">
            <a:avLst/>
          </a:prstGeom>
          <a:noFill/>
        </p:spPr>
        <p:txBody>
          <a:bodyPr wrap="square" rtlCol="0">
            <a:spAutoFit/>
          </a:bodyPr>
          <a:lstStyle>
            <a:defPPr>
              <a:defRPr lang="es-ES"/>
            </a:defPPr>
            <a:lvl1pPr>
              <a:defRPr sz="2000" b="1">
                <a:solidFill>
                  <a:srgbClr val="FFC000"/>
                </a:solidFill>
                <a:effectLst>
                  <a:outerShdw blurRad="38100" dist="38100" dir="2700000" algn="tl">
                    <a:srgbClr val="000000">
                      <a:alpha val="43137"/>
                    </a:srgbClr>
                  </a:outerShdw>
                </a:effectLst>
              </a:defRPr>
            </a:lvl1pPr>
          </a:lstStyle>
          <a:p>
            <a:r>
              <a:rPr lang="es-ES_tradnl" altLang="es-ES" dirty="0"/>
              <a:t>Sistemas de Referencia terrestres (II)</a:t>
            </a:r>
          </a:p>
        </p:txBody>
      </p:sp>
      <p:sp>
        <p:nvSpPr>
          <p:cNvPr id="7172" name="Rectangle 24"/>
          <p:cNvSpPr>
            <a:spLocks noChangeArrowheads="1"/>
          </p:cNvSpPr>
          <p:nvPr/>
        </p:nvSpPr>
        <p:spPr bwMode="auto">
          <a:xfrm>
            <a:off x="179388" y="3402013"/>
            <a:ext cx="6408737" cy="284162"/>
          </a:xfrm>
          <a:prstGeom prst="rect">
            <a:avLst/>
          </a:prstGeom>
          <a:solidFill>
            <a:srgbClr val="FF66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lgn="ctr">
              <a:spcBef>
                <a:spcPct val="50000"/>
              </a:spcBef>
              <a:buClrTx/>
              <a:buSzTx/>
              <a:buFontTx/>
              <a:buNone/>
            </a:pPr>
            <a:endParaRPr kumimoji="0" lang="es-ES" altLang="es-ES" sz="1200"/>
          </a:p>
        </p:txBody>
      </p:sp>
      <p:sp>
        <p:nvSpPr>
          <p:cNvPr id="7173" name="Rectangle 23"/>
          <p:cNvSpPr>
            <a:spLocks noChangeArrowheads="1"/>
          </p:cNvSpPr>
          <p:nvPr/>
        </p:nvSpPr>
        <p:spPr bwMode="auto">
          <a:xfrm>
            <a:off x="179388" y="1489075"/>
            <a:ext cx="3746500" cy="284163"/>
          </a:xfrm>
          <a:prstGeom prst="rect">
            <a:avLst/>
          </a:prstGeom>
          <a:solidFill>
            <a:srgbClr val="FF66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lgn="ctr">
              <a:spcBef>
                <a:spcPct val="50000"/>
              </a:spcBef>
              <a:buClrTx/>
              <a:buSzTx/>
              <a:buFontTx/>
              <a:buNone/>
            </a:pPr>
            <a:endParaRPr kumimoji="0" lang="es-ES" altLang="es-ES" sz="1200"/>
          </a:p>
        </p:txBody>
      </p:sp>
      <p:sp>
        <p:nvSpPr>
          <p:cNvPr id="109" name="Rectangle 21"/>
          <p:cNvSpPr txBox="1">
            <a:spLocks noChangeArrowheads="1"/>
          </p:cNvSpPr>
          <p:nvPr/>
        </p:nvSpPr>
        <p:spPr bwMode="auto">
          <a:xfrm>
            <a:off x="179388" y="1490663"/>
            <a:ext cx="8785225" cy="48736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12700">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a:lstStyle>
          <a:p>
            <a:pPr marL="381000" indent="-381000">
              <a:lnSpc>
                <a:spcPct val="80000"/>
              </a:lnSpc>
              <a:defRPr/>
            </a:pPr>
            <a:r>
              <a:rPr lang="es-ES" altLang="es-ES" sz="1800" kern="0" dirty="0">
                <a:effectLst/>
              </a:rPr>
              <a:t>ED50 (</a:t>
            </a:r>
            <a:r>
              <a:rPr lang="es-ES" altLang="es-ES" sz="1800" kern="0" dirty="0" err="1">
                <a:effectLst/>
              </a:rPr>
              <a:t>European</a:t>
            </a:r>
            <a:r>
              <a:rPr lang="es-ES" altLang="es-ES" sz="1800" kern="0" dirty="0">
                <a:effectLst/>
              </a:rPr>
              <a:t> </a:t>
            </a:r>
            <a:r>
              <a:rPr lang="es-ES" altLang="es-ES" sz="1800" kern="0" dirty="0" err="1">
                <a:effectLst/>
              </a:rPr>
              <a:t>Datum</a:t>
            </a:r>
            <a:r>
              <a:rPr lang="es-ES" altLang="es-ES" sz="1800" kern="0" dirty="0">
                <a:effectLst/>
              </a:rPr>
              <a:t> 1950)</a:t>
            </a:r>
          </a:p>
          <a:p>
            <a:pPr marL="381000" indent="-381000">
              <a:lnSpc>
                <a:spcPct val="80000"/>
              </a:lnSpc>
              <a:buFontTx/>
              <a:buNone/>
              <a:defRPr/>
            </a:pPr>
            <a:r>
              <a:rPr lang="es-ES" altLang="es-ES" sz="1800" kern="0" dirty="0">
                <a:effectLst/>
                <a:sym typeface="Wingdings" pitchFamily="2" charset="2"/>
              </a:rPr>
              <a:t> - Sistema oficial en España desde 1970</a:t>
            </a:r>
          </a:p>
          <a:p>
            <a:pPr marL="381000" indent="-381000">
              <a:lnSpc>
                <a:spcPct val="80000"/>
              </a:lnSpc>
              <a:buFontTx/>
              <a:buNone/>
              <a:defRPr/>
            </a:pPr>
            <a:r>
              <a:rPr lang="es-ES" altLang="es-ES" sz="1800" kern="0" dirty="0">
                <a:effectLst/>
                <a:sym typeface="Wingdings" pitchFamily="2" charset="2"/>
              </a:rPr>
              <a:t> - Elipsoide internacional 1924, </a:t>
            </a:r>
            <a:r>
              <a:rPr lang="es-ES" altLang="es-ES" sz="1800" kern="0" dirty="0" err="1">
                <a:effectLst/>
                <a:sym typeface="Wingdings" pitchFamily="2" charset="2"/>
              </a:rPr>
              <a:t>datum</a:t>
            </a:r>
            <a:r>
              <a:rPr lang="es-ES" altLang="es-ES" sz="1800" kern="0" dirty="0">
                <a:effectLst/>
                <a:sym typeface="Wingdings" pitchFamily="2" charset="2"/>
              </a:rPr>
              <a:t> </a:t>
            </a:r>
            <a:r>
              <a:rPr lang="es-ES" altLang="es-ES" sz="1800" kern="0" dirty="0" err="1">
                <a:effectLst/>
                <a:sym typeface="Wingdings" pitchFamily="2" charset="2"/>
              </a:rPr>
              <a:t>Postdam</a:t>
            </a:r>
            <a:r>
              <a:rPr lang="es-ES" altLang="es-ES" sz="1800" kern="0" dirty="0">
                <a:effectLst/>
                <a:sym typeface="Wingdings" pitchFamily="2" charset="2"/>
              </a:rPr>
              <a:t>.</a:t>
            </a:r>
          </a:p>
          <a:p>
            <a:pPr marL="381000" indent="-381000">
              <a:lnSpc>
                <a:spcPct val="80000"/>
              </a:lnSpc>
              <a:buFontTx/>
              <a:buNone/>
              <a:defRPr/>
            </a:pPr>
            <a:r>
              <a:rPr lang="es-ES" altLang="es-ES" sz="1800" kern="0" dirty="0">
                <a:effectLst/>
                <a:sym typeface="Wingdings" pitchFamily="2" charset="2"/>
              </a:rPr>
              <a:t> - 11.000 vértices ROI, exactitud planimetría +- 20 cm</a:t>
            </a:r>
          </a:p>
          <a:p>
            <a:pPr marL="381000" indent="-381000">
              <a:lnSpc>
                <a:spcPct val="80000"/>
              </a:lnSpc>
              <a:buFontTx/>
              <a:buNone/>
              <a:defRPr/>
            </a:pPr>
            <a:r>
              <a:rPr lang="es-ES" altLang="es-ES" sz="1800" kern="0" dirty="0">
                <a:effectLst/>
                <a:sym typeface="Wingdings" pitchFamily="2" charset="2"/>
              </a:rPr>
              <a:t> - Altitudes ortométricas, exactitud +- 30 cm </a:t>
            </a:r>
          </a:p>
          <a:p>
            <a:pPr marL="381000" indent="-381000">
              <a:lnSpc>
                <a:spcPct val="80000"/>
              </a:lnSpc>
              <a:buFontTx/>
              <a:buNone/>
              <a:defRPr/>
            </a:pPr>
            <a:r>
              <a:rPr lang="es-ES" altLang="es-ES" sz="1800" kern="0" dirty="0">
                <a:effectLst/>
                <a:sym typeface="Wingdings" pitchFamily="2" charset="2"/>
              </a:rPr>
              <a:t>    (referencia nivel medio del mar en Alicante).</a:t>
            </a:r>
          </a:p>
          <a:p>
            <a:pPr marL="381000" indent="-381000">
              <a:lnSpc>
                <a:spcPct val="80000"/>
              </a:lnSpc>
              <a:buFontTx/>
              <a:buNone/>
              <a:defRPr/>
            </a:pPr>
            <a:endParaRPr lang="es-ES" altLang="es-ES" sz="1800" kern="0" dirty="0">
              <a:effectLst/>
              <a:sym typeface="Wingdings" pitchFamily="2" charset="2"/>
            </a:endParaRPr>
          </a:p>
          <a:p>
            <a:pPr marL="381000" indent="-381000">
              <a:lnSpc>
                <a:spcPct val="80000"/>
              </a:lnSpc>
              <a:defRPr/>
            </a:pPr>
            <a:r>
              <a:rPr lang="es-ES" altLang="es-ES" sz="1800" kern="0" dirty="0">
                <a:effectLst/>
                <a:sym typeface="Wingdings" pitchFamily="2" charset="2"/>
              </a:rPr>
              <a:t>ETRS89 (</a:t>
            </a:r>
            <a:r>
              <a:rPr lang="es-ES" altLang="es-ES" sz="1800" kern="0" dirty="0" err="1">
                <a:effectLst/>
                <a:sym typeface="Wingdings" pitchFamily="2" charset="2"/>
              </a:rPr>
              <a:t>European</a:t>
            </a:r>
            <a:r>
              <a:rPr lang="es-ES" altLang="es-ES" sz="1800" kern="0" dirty="0">
                <a:effectLst/>
                <a:sym typeface="Wingdings" pitchFamily="2" charset="2"/>
              </a:rPr>
              <a:t> </a:t>
            </a:r>
            <a:r>
              <a:rPr lang="es-ES" altLang="es-ES" sz="1800" kern="0" dirty="0" err="1">
                <a:effectLst/>
                <a:sym typeface="Wingdings" pitchFamily="2" charset="2"/>
              </a:rPr>
              <a:t>Terrestrial</a:t>
            </a:r>
            <a:r>
              <a:rPr lang="es-ES" altLang="es-ES" sz="1800" kern="0" dirty="0">
                <a:effectLst/>
                <a:sym typeface="Wingdings" pitchFamily="2" charset="2"/>
              </a:rPr>
              <a:t> Reference </a:t>
            </a:r>
            <a:r>
              <a:rPr lang="es-ES" altLang="es-ES" sz="1800" kern="0" dirty="0" err="1">
                <a:effectLst/>
                <a:sym typeface="Wingdings" pitchFamily="2" charset="2"/>
              </a:rPr>
              <a:t>System</a:t>
            </a:r>
            <a:r>
              <a:rPr lang="es-ES" altLang="es-ES" sz="1800" kern="0" dirty="0">
                <a:effectLst/>
                <a:sym typeface="Wingdings" pitchFamily="2" charset="2"/>
              </a:rPr>
              <a:t> 1989)</a:t>
            </a:r>
          </a:p>
          <a:p>
            <a:pPr marL="381000" indent="-381000">
              <a:lnSpc>
                <a:spcPct val="80000"/>
              </a:lnSpc>
              <a:buFontTx/>
              <a:buNone/>
              <a:defRPr/>
            </a:pPr>
            <a:r>
              <a:rPr lang="es-ES" altLang="es-ES" sz="1800" kern="0" dirty="0">
                <a:effectLst/>
                <a:sym typeface="Wingdings" pitchFamily="2" charset="2"/>
              </a:rPr>
              <a:t> - Sistema oficial en España desde 29-8-2007 (Real Decreto 1071 /2007)</a:t>
            </a:r>
          </a:p>
          <a:p>
            <a:pPr marL="381000" indent="-381000">
              <a:lnSpc>
                <a:spcPct val="80000"/>
              </a:lnSpc>
              <a:buFontTx/>
              <a:buNone/>
              <a:defRPr/>
            </a:pPr>
            <a:r>
              <a:rPr lang="es-ES" altLang="es-ES" sz="1800" kern="0" dirty="0">
                <a:effectLst/>
                <a:sym typeface="Wingdings" pitchFamily="2" charset="2"/>
              </a:rPr>
              <a:t> - Elipsoide GRS80, Sistema Geocéntrico coincidente con ITRS en 1989</a:t>
            </a:r>
          </a:p>
          <a:p>
            <a:pPr marL="381000" indent="-381000">
              <a:lnSpc>
                <a:spcPct val="80000"/>
              </a:lnSpc>
              <a:buFontTx/>
              <a:buNone/>
              <a:defRPr/>
            </a:pPr>
            <a:r>
              <a:rPr lang="es-ES" altLang="es-ES" sz="1800" kern="0" dirty="0">
                <a:effectLst/>
                <a:sym typeface="Wingdings" pitchFamily="2" charset="2"/>
              </a:rPr>
              <a:t> - Anclado a la placa Euroasiática, no varían las coordenadas (teóricamente) </a:t>
            </a:r>
          </a:p>
          <a:p>
            <a:pPr marL="381000" indent="-381000">
              <a:lnSpc>
                <a:spcPct val="80000"/>
              </a:lnSpc>
              <a:buFontTx/>
              <a:buNone/>
              <a:defRPr/>
            </a:pPr>
            <a:r>
              <a:rPr lang="es-ES" altLang="es-ES" sz="1800" kern="0" dirty="0">
                <a:effectLst/>
                <a:sym typeface="Wingdings" pitchFamily="2" charset="2"/>
              </a:rPr>
              <a:t> - 1.100 vértices REGENTE, exactitud +- 5 cm, precisión relativa de 1-2 cm</a:t>
            </a:r>
          </a:p>
          <a:p>
            <a:pPr marL="381000" indent="-381000">
              <a:lnSpc>
                <a:spcPct val="80000"/>
              </a:lnSpc>
              <a:buFontTx/>
              <a:buNone/>
              <a:defRPr/>
            </a:pPr>
            <a:r>
              <a:rPr lang="es-ES" altLang="es-ES" sz="1800" kern="0" dirty="0">
                <a:effectLst/>
                <a:sym typeface="Wingdings" pitchFamily="2" charset="2"/>
              </a:rPr>
              <a:t> - Altitudes elipsoidales, exactitud +- 5 cm, precisión relativa 1-2 cm</a:t>
            </a:r>
          </a:p>
          <a:p>
            <a:pPr marL="381000" indent="-381000">
              <a:lnSpc>
                <a:spcPct val="80000"/>
              </a:lnSpc>
              <a:buFontTx/>
              <a:buNone/>
              <a:defRPr/>
            </a:pPr>
            <a:r>
              <a:rPr lang="es-ES" altLang="es-ES" sz="1800" kern="0" dirty="0">
                <a:effectLst/>
                <a:sym typeface="Wingdings" pitchFamily="2" charset="2"/>
              </a:rPr>
              <a:t> - Altitudes ortométricas a partir de modelo de geoide EGM08-REDNAP (IGN)</a:t>
            </a:r>
            <a:endParaRPr kumimoji="0" lang="es-ES_tradnl" altLang="es-ES" sz="1800" dirty="0">
              <a:solidFill>
                <a:srgbClr val="FFFFFF"/>
              </a:solidFill>
              <a:effectLst/>
            </a:endParaRPr>
          </a:p>
          <a:p>
            <a:pPr marL="381000" indent="-381000">
              <a:lnSpc>
                <a:spcPct val="80000"/>
              </a:lnSpc>
              <a:buFontTx/>
              <a:buNone/>
              <a:defRPr/>
            </a:pPr>
            <a:r>
              <a:rPr lang="es-ES" altLang="es-ES" sz="1800" kern="0" dirty="0">
                <a:effectLst/>
                <a:sym typeface="Wingdings" pitchFamily="2" charset="2"/>
              </a:rPr>
              <a:t> - Diferencia aprox. entre ambos sistemas en CyL:</a:t>
            </a:r>
          </a:p>
          <a:p>
            <a:pPr marL="381000" indent="-381000">
              <a:lnSpc>
                <a:spcPct val="80000"/>
              </a:lnSpc>
              <a:buFontTx/>
              <a:buNone/>
              <a:defRPr/>
            </a:pPr>
            <a:r>
              <a:rPr lang="es-ES" altLang="es-ES" sz="1800" kern="0" dirty="0">
                <a:effectLst/>
                <a:sym typeface="Wingdings" pitchFamily="2" charset="2"/>
              </a:rPr>
              <a:t>                                   -planimétrica : </a:t>
            </a:r>
            <a:r>
              <a:rPr lang="es-ES" altLang="es-ES" sz="1800" kern="0" dirty="0" err="1">
                <a:effectLst/>
                <a:sym typeface="Wingdings" pitchFamily="2" charset="2"/>
              </a:rPr>
              <a:t>dX</a:t>
            </a:r>
            <a:r>
              <a:rPr lang="es-ES" altLang="es-ES" sz="1800" kern="0" dirty="0">
                <a:effectLst/>
                <a:sym typeface="Wingdings" pitchFamily="2" charset="2"/>
              </a:rPr>
              <a:t> </a:t>
            </a:r>
            <a:r>
              <a:rPr lang="es-ES" altLang="es-ES" sz="1800" kern="0" dirty="0">
                <a:effectLst/>
                <a:cs typeface="Arial" charset="0"/>
                <a:sym typeface="Wingdings" pitchFamily="2" charset="2"/>
              </a:rPr>
              <a:t>≈</a:t>
            </a:r>
            <a:r>
              <a:rPr lang="es-ES" altLang="es-ES" sz="1800" kern="0" dirty="0">
                <a:effectLst/>
                <a:sym typeface="Wingdings" pitchFamily="2" charset="2"/>
              </a:rPr>
              <a:t> 100 m, </a:t>
            </a:r>
            <a:r>
              <a:rPr lang="es-ES" altLang="es-ES" sz="1800" kern="0" dirty="0" err="1">
                <a:effectLst/>
                <a:sym typeface="Wingdings" pitchFamily="2" charset="2"/>
              </a:rPr>
              <a:t>dY</a:t>
            </a:r>
            <a:r>
              <a:rPr lang="es-ES" altLang="es-ES" sz="1800" kern="0" dirty="0">
                <a:effectLst/>
                <a:sym typeface="Wingdings" pitchFamily="2" charset="2"/>
              </a:rPr>
              <a:t> </a:t>
            </a:r>
            <a:r>
              <a:rPr lang="es-ES" altLang="es-ES" sz="1800" kern="0" dirty="0">
                <a:effectLst/>
                <a:cs typeface="Arial" charset="0"/>
                <a:sym typeface="Wingdings" pitchFamily="2" charset="2"/>
              </a:rPr>
              <a:t>≈</a:t>
            </a:r>
            <a:r>
              <a:rPr lang="es-ES" altLang="es-ES" sz="1800" kern="0" dirty="0">
                <a:effectLst/>
                <a:sym typeface="Wingdings" pitchFamily="2" charset="2"/>
              </a:rPr>
              <a:t>  200 m.</a:t>
            </a:r>
          </a:p>
          <a:p>
            <a:pPr marL="381000" indent="-381000">
              <a:lnSpc>
                <a:spcPct val="80000"/>
              </a:lnSpc>
              <a:buFontTx/>
              <a:buNone/>
              <a:defRPr/>
            </a:pPr>
            <a:r>
              <a:rPr lang="es-ES" altLang="es-ES" sz="1800" kern="0" dirty="0">
                <a:effectLst/>
                <a:sym typeface="Wingdings" pitchFamily="2" charset="2"/>
              </a:rPr>
              <a:t>                                   -altimétrica : H Orto – h elipsoidal </a:t>
            </a:r>
            <a:r>
              <a:rPr lang="es-ES" altLang="es-ES" sz="1800" kern="0" dirty="0">
                <a:effectLst/>
                <a:cs typeface="Arial" charset="0"/>
                <a:sym typeface="Wingdings" pitchFamily="2" charset="2"/>
              </a:rPr>
              <a:t>≈ 55 m.</a:t>
            </a:r>
          </a:p>
        </p:txBody>
      </p:sp>
      <p:pic>
        <p:nvPicPr>
          <p:cNvPr id="7175" name="Picture 27" descr="Manvirgo"/>
          <p:cNvPicPr>
            <a:picLocks noChangeAspect="1" noChangeArrowheads="1"/>
          </p:cNvPicPr>
          <p:nvPr/>
        </p:nvPicPr>
        <p:blipFill>
          <a:blip r:embed="rId3">
            <a:extLst>
              <a:ext uri="{28A0092B-C50C-407E-A947-70E740481C1C}">
                <a14:useLocalDpi xmlns:a14="http://schemas.microsoft.com/office/drawing/2010/main" val="0"/>
              </a:ext>
            </a:extLst>
          </a:blip>
          <a:srcRect l="15431" t="90" r="16724"/>
          <a:stretch>
            <a:fillRect/>
          </a:stretch>
        </p:blipFill>
        <p:spPr bwMode="auto">
          <a:xfrm>
            <a:off x="6011863" y="1489075"/>
            <a:ext cx="158432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8" descr="Cuesta Grande - Detal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7250" y="5332413"/>
            <a:ext cx="187801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601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36" descr="Tierr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59263" y="1884363"/>
            <a:ext cx="4760912"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104"/>
          <p:cNvSpPr txBox="1">
            <a:spLocks noChangeArrowheads="1"/>
          </p:cNvSpPr>
          <p:nvPr/>
        </p:nvSpPr>
        <p:spPr bwMode="auto">
          <a:xfrm>
            <a:off x="107504" y="1039019"/>
            <a:ext cx="67579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50000"/>
              </a:spcBef>
              <a:spcAft>
                <a:spcPct val="0"/>
              </a:spcAft>
              <a:defRPr sz="1200">
                <a:solidFill>
                  <a:schemeClr val="tx1"/>
                </a:solidFill>
                <a:latin typeface="Tahoma" pitchFamily="34" charset="0"/>
              </a:defRPr>
            </a:lvl6pPr>
            <a:lvl7pPr marL="2971800" indent="-228600" algn="ctr" eaLnBrk="0" fontAlgn="base" hangingPunct="0">
              <a:spcBef>
                <a:spcPct val="50000"/>
              </a:spcBef>
              <a:spcAft>
                <a:spcPct val="0"/>
              </a:spcAft>
              <a:defRPr sz="1200">
                <a:solidFill>
                  <a:schemeClr val="tx1"/>
                </a:solidFill>
                <a:latin typeface="Tahoma" pitchFamily="34" charset="0"/>
              </a:defRPr>
            </a:lvl7pPr>
            <a:lvl8pPr marL="3429000" indent="-228600" algn="ctr" eaLnBrk="0" fontAlgn="base" hangingPunct="0">
              <a:spcBef>
                <a:spcPct val="50000"/>
              </a:spcBef>
              <a:spcAft>
                <a:spcPct val="0"/>
              </a:spcAft>
              <a:defRPr sz="1200">
                <a:solidFill>
                  <a:schemeClr val="tx1"/>
                </a:solidFill>
                <a:latin typeface="Tahoma" pitchFamily="34" charset="0"/>
              </a:defRPr>
            </a:lvl8pPr>
            <a:lvl9pPr marL="3886200" indent="-228600" algn="ctr" eaLnBrk="0" fontAlgn="base" hangingPunct="0">
              <a:spcBef>
                <a:spcPct val="50000"/>
              </a:spcBef>
              <a:spcAft>
                <a:spcPct val="0"/>
              </a:spcAft>
              <a:defRPr sz="1200">
                <a:solidFill>
                  <a:schemeClr val="tx1"/>
                </a:solidFill>
                <a:latin typeface="Tahoma" pitchFamily="34" charset="0"/>
              </a:defRPr>
            </a:lvl9pPr>
          </a:lstStyle>
          <a:p>
            <a:pPr marL="342900" indent="-342900" algn="l">
              <a:spcBef>
                <a:spcPct val="0"/>
              </a:spcBef>
              <a:buFont typeface="Arial" panose="020B0604020202020204" pitchFamily="34" charset="0"/>
              <a:buChar char="•"/>
              <a:defRPr/>
            </a:pPr>
            <a:r>
              <a:rPr lang="es-ES_tradnl" altLang="es-ES" sz="2400" dirty="0">
                <a:solidFill>
                  <a:srgbClr val="FFFFFF"/>
                </a:solidFill>
              </a:rPr>
              <a:t>¿Qué necesitamos para usar coordenadas?</a:t>
            </a:r>
          </a:p>
        </p:txBody>
      </p:sp>
      <p:sp>
        <p:nvSpPr>
          <p:cNvPr id="2" name="Text Box 121"/>
          <p:cNvSpPr txBox="1">
            <a:spLocks noChangeArrowheads="1"/>
          </p:cNvSpPr>
          <p:nvPr/>
        </p:nvSpPr>
        <p:spPr bwMode="auto">
          <a:xfrm>
            <a:off x="3671888" y="5119017"/>
            <a:ext cx="4964112" cy="830263"/>
          </a:xfrm>
          <a:prstGeom prst="rect">
            <a:avLst/>
          </a:prstGeom>
          <a:solidFill>
            <a:srgbClr val="3366F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spcBef>
                <a:spcPct val="50000"/>
              </a:spcBef>
              <a:buClrTx/>
              <a:buSzTx/>
              <a:buFontTx/>
              <a:buChar char="•"/>
            </a:pPr>
            <a:r>
              <a:rPr kumimoji="0" lang="es-ES_tradnl" altLang="es-ES" sz="2400">
                <a:solidFill>
                  <a:srgbClr val="FFFFFF"/>
                </a:solidFill>
              </a:rPr>
              <a:t>Definir las transformaciones entre sistemas</a:t>
            </a:r>
          </a:p>
        </p:txBody>
      </p:sp>
      <p:sp>
        <p:nvSpPr>
          <p:cNvPr id="4102" name="Text Box 120"/>
          <p:cNvSpPr txBox="1">
            <a:spLocks noChangeArrowheads="1"/>
          </p:cNvSpPr>
          <p:nvPr/>
        </p:nvSpPr>
        <p:spPr bwMode="auto">
          <a:xfrm>
            <a:off x="2687638" y="4431630"/>
            <a:ext cx="5303837" cy="461962"/>
          </a:xfrm>
          <a:prstGeom prst="rect">
            <a:avLst/>
          </a:prstGeom>
          <a:solidFill>
            <a:srgbClr val="3366F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spcBef>
                <a:spcPct val="50000"/>
              </a:spcBef>
              <a:buClrTx/>
              <a:buSzTx/>
              <a:buFontTx/>
              <a:buChar char="•"/>
            </a:pPr>
            <a:r>
              <a:rPr kumimoji="0" lang="es-ES_tradnl" altLang="es-ES" sz="2400">
                <a:solidFill>
                  <a:srgbClr val="FFFFFF"/>
                </a:solidFill>
              </a:rPr>
              <a:t>Sistemas de proyección a un plano</a:t>
            </a:r>
          </a:p>
        </p:txBody>
      </p:sp>
      <p:sp>
        <p:nvSpPr>
          <p:cNvPr id="4103" name="Text Box 119"/>
          <p:cNvSpPr txBox="1">
            <a:spLocks noChangeArrowheads="1"/>
          </p:cNvSpPr>
          <p:nvPr/>
        </p:nvSpPr>
        <p:spPr bwMode="auto">
          <a:xfrm>
            <a:off x="533400" y="2490117"/>
            <a:ext cx="5092700" cy="461963"/>
          </a:xfrm>
          <a:prstGeom prst="rect">
            <a:avLst/>
          </a:prstGeom>
          <a:solidFill>
            <a:srgbClr val="3366F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ES"/>
            </a:defPPr>
            <a:lvl1pPr marL="292100" indent="-292100">
              <a:spcBef>
                <a:spcPct val="50000"/>
              </a:spcBef>
              <a:buClrTx/>
              <a:buSzTx/>
              <a:buFontTx/>
              <a:buChar char="•"/>
              <a:defRPr kumimoji="0" sz="2400">
                <a:solidFill>
                  <a:srgbClr val="FFFFFF"/>
                </a:solidFill>
                <a:latin typeface="Tahoma" pitchFamily="34" charset="0"/>
              </a:defRPr>
            </a:lvl1pPr>
            <a:lvl2pPr marL="742950" indent="-285750">
              <a:spcBef>
                <a:spcPct val="20000"/>
              </a:spcBef>
              <a:buClr>
                <a:schemeClr val="folHlink"/>
              </a:buClr>
              <a:buChar char="–"/>
              <a:defRPr kumimoji="1" sz="2800">
                <a:solidFill>
                  <a:schemeClr val="tx1"/>
                </a:solidFill>
                <a:latin typeface="Tahoma"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spcBef>
                <a:spcPct val="20000"/>
              </a:spcBef>
              <a:buChar char="–"/>
              <a:defRPr kumimoji="1" sz="2000">
                <a:solidFill>
                  <a:schemeClr val="tx1"/>
                </a:solidFill>
                <a:latin typeface="Tahoma"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r>
              <a:rPr lang="es-ES_tradnl" altLang="es-ES"/>
              <a:t>Sistemas de referencia terrestres</a:t>
            </a:r>
          </a:p>
        </p:txBody>
      </p:sp>
      <p:sp>
        <p:nvSpPr>
          <p:cNvPr id="4105" name="Text Box 119"/>
          <p:cNvSpPr txBox="1">
            <a:spLocks noChangeArrowheads="1"/>
          </p:cNvSpPr>
          <p:nvPr/>
        </p:nvSpPr>
        <p:spPr bwMode="auto">
          <a:xfrm>
            <a:off x="1384300" y="3083842"/>
            <a:ext cx="5029200" cy="461963"/>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shade val="50000"/>
            </a:schemeClr>
          </a:lnRef>
          <a:fillRef idx="1">
            <a:schemeClr val="accent3"/>
          </a:fillRef>
          <a:effectRef idx="0">
            <a:schemeClr val="accent3"/>
          </a:effectRef>
          <a:fontRef idx="minor">
            <a:schemeClr val="lt1"/>
          </a:fontRef>
        </p:style>
        <p:txBody>
          <a:bodyPr>
            <a:spAutoFit/>
          </a:bodyPr>
          <a:lstStyle>
            <a:lvl1pPr marL="292100" indent="-292100"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spcBef>
                <a:spcPct val="50000"/>
              </a:spcBef>
              <a:buClrTx/>
              <a:buSzTx/>
              <a:buFontTx/>
              <a:buChar char="•"/>
            </a:pPr>
            <a:r>
              <a:rPr kumimoji="0" lang="es-ES_tradnl" altLang="es-ES" sz="2400" dirty="0">
                <a:solidFill>
                  <a:srgbClr val="FFFFFF"/>
                </a:solidFill>
              </a:rPr>
              <a:t>Marcos de referencia terrestres</a:t>
            </a:r>
          </a:p>
        </p:txBody>
      </p:sp>
      <p:sp>
        <p:nvSpPr>
          <p:cNvPr id="4106" name="Text Box 119"/>
          <p:cNvSpPr txBox="1">
            <a:spLocks noChangeArrowheads="1"/>
          </p:cNvSpPr>
          <p:nvPr/>
        </p:nvSpPr>
        <p:spPr bwMode="auto">
          <a:xfrm>
            <a:off x="2095500" y="3715667"/>
            <a:ext cx="5029200" cy="461963"/>
          </a:xfrm>
          <a:prstGeom prst="rect">
            <a:avLst/>
          </a:prstGeom>
          <a:solidFill>
            <a:srgbClr val="3366F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spcBef>
                <a:spcPct val="50000"/>
              </a:spcBef>
              <a:buClrTx/>
              <a:buSzTx/>
              <a:buFontTx/>
              <a:buChar char="•"/>
            </a:pPr>
            <a:r>
              <a:rPr kumimoji="0" lang="es-ES_tradnl" altLang="es-ES" sz="2400">
                <a:solidFill>
                  <a:srgbClr val="FFFFFF"/>
                </a:solidFill>
              </a:rPr>
              <a:t>Modelos del geoide</a:t>
            </a:r>
          </a:p>
        </p:txBody>
      </p:sp>
      <p:sp>
        <p:nvSpPr>
          <p:cNvPr id="90" name="89 CuadroTexto"/>
          <p:cNvSpPr txBox="1"/>
          <p:nvPr/>
        </p:nvSpPr>
        <p:spPr>
          <a:xfrm>
            <a:off x="0" y="260648"/>
            <a:ext cx="7596336" cy="461665"/>
          </a:xfrm>
          <a:prstGeom prst="rect">
            <a:avLst/>
          </a:prstGeom>
          <a:noFill/>
        </p:spPr>
        <p:txBody>
          <a:bodyPr wrap="square" rtlCol="0">
            <a:spAutoFit/>
          </a:bodyPr>
          <a:lstStyle/>
          <a:p>
            <a:r>
              <a:rPr lang="es-ES" sz="2400" dirty="0">
                <a:solidFill>
                  <a:srgbClr val="FFC000"/>
                </a:solidFill>
              </a:rPr>
              <a:t>Conceptos básicos</a:t>
            </a:r>
          </a:p>
        </p:txBody>
      </p:sp>
    </p:spTree>
    <p:extLst>
      <p:ext uri="{BB962C8B-B14F-4D97-AF65-F5344CB8AC3E}">
        <p14:creationId xmlns:p14="http://schemas.microsoft.com/office/powerpoint/2010/main" val="1155588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83"/>
          <p:cNvSpPr txBox="1">
            <a:spLocks noChangeArrowheads="1"/>
          </p:cNvSpPr>
          <p:nvPr/>
        </p:nvSpPr>
        <p:spPr bwMode="auto">
          <a:xfrm>
            <a:off x="323528" y="279400"/>
            <a:ext cx="5715000" cy="400110"/>
          </a:xfrm>
          <a:prstGeom prst="rect">
            <a:avLst/>
          </a:prstGeom>
          <a:noFill/>
        </p:spPr>
        <p:txBody>
          <a:bodyPr wrap="square" rtlCol="0">
            <a:spAutoFit/>
          </a:bodyPr>
          <a:lstStyle>
            <a:defPPr>
              <a:defRPr lang="es-ES"/>
            </a:defPPr>
            <a:lvl1pPr>
              <a:defRPr sz="2000" b="1">
                <a:solidFill>
                  <a:srgbClr val="FFC000"/>
                </a:solidFill>
                <a:effectLst>
                  <a:outerShdw blurRad="38100" dist="38100" dir="2700000" algn="tl">
                    <a:srgbClr val="000000">
                      <a:alpha val="43137"/>
                    </a:srgbClr>
                  </a:outerShdw>
                </a:effectLst>
              </a:defRPr>
            </a:lvl1pPr>
          </a:lstStyle>
          <a:p>
            <a:r>
              <a:rPr lang="es-ES_tradnl" altLang="es-ES" dirty="0"/>
              <a:t>Marcos de referencia terrestres</a:t>
            </a:r>
          </a:p>
        </p:txBody>
      </p:sp>
      <p:sp>
        <p:nvSpPr>
          <p:cNvPr id="96341" name="Text Box 85"/>
          <p:cNvSpPr txBox="1">
            <a:spLocks noChangeArrowheads="1"/>
          </p:cNvSpPr>
          <p:nvPr/>
        </p:nvSpPr>
        <p:spPr bwMode="auto">
          <a:xfrm>
            <a:off x="0" y="1185863"/>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ES"/>
            </a:defPPr>
            <a:lvl1pPr marL="292100" indent="-292100">
              <a:spcBef>
                <a:spcPct val="50000"/>
              </a:spcBef>
              <a:buClrTx/>
              <a:buSzTx/>
              <a:buFontTx/>
              <a:buChar char="•"/>
              <a:defRPr kumimoji="0" sz="2400">
                <a:solidFill>
                  <a:srgbClr val="FFFFFF"/>
                </a:solidFill>
                <a:latin typeface="Tahoma" pitchFamily="34" charset="0"/>
              </a:defRPr>
            </a:lvl1pPr>
            <a:lvl2pPr marL="742950" lvl="1" indent="-285750">
              <a:spcBef>
                <a:spcPct val="50000"/>
              </a:spcBef>
              <a:buClrTx/>
              <a:buFontTx/>
              <a:buChar char="•"/>
              <a:defRPr kumimoji="0" sz="2000">
                <a:solidFill>
                  <a:srgbClr val="FFFFFF"/>
                </a:solidFill>
                <a:latin typeface="Tahoma" pitchFamily="34" charset="0"/>
              </a:defRPr>
            </a:lvl2pPr>
            <a:lvl3pPr marL="1143000" indent="-228600">
              <a:spcBef>
                <a:spcPct val="20000"/>
              </a:spcBef>
              <a:buClr>
                <a:schemeClr val="folHlink"/>
              </a:buClr>
              <a:buSzPct val="60000"/>
              <a:buFont typeface="Monotype Sorts" pitchFamily="2" charset="2"/>
              <a:buChar char="n"/>
              <a:defRPr kumimoji="1" sz="2400">
                <a:latin typeface="Tahoma" pitchFamily="34" charset="0"/>
              </a:defRPr>
            </a:lvl3pPr>
            <a:lvl4pPr marL="1600200" indent="-228600">
              <a:spcBef>
                <a:spcPct val="20000"/>
              </a:spcBef>
              <a:buChar char="–"/>
              <a:defRPr kumimoji="1" sz="2000">
                <a:latin typeface="Tahoma" pitchFamily="34" charset="0"/>
              </a:defRPr>
            </a:lvl4pPr>
            <a:lvl5pPr marL="2057400" indent="-228600">
              <a:spcBef>
                <a:spcPct val="20000"/>
              </a:spcBef>
              <a:buClr>
                <a:schemeClr val="folHlink"/>
              </a:buClr>
              <a:buSzPct val="50000"/>
              <a:buFont typeface="Monotype Sorts" pitchFamily="2" charset="2"/>
              <a:buChar char="n"/>
              <a:defRPr kumimoji="1" sz="2000">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latin typeface="Tahoma" pitchFamily="34" charset="0"/>
              </a:defRPr>
            </a:lvl9pPr>
          </a:lstStyle>
          <a:p>
            <a:r>
              <a:rPr lang="es-ES" altLang="es-ES" sz="2000" dirty="0">
                <a:sym typeface="Wingdings" pitchFamily="2" charset="2"/>
              </a:rPr>
              <a:t>Un marco de referencia es la materialización física y la manera práctica de acceder a un sistema de referencia (teórico), generalmente mediante una serie de puntos en el terreno con coordenadas (y velocidades) conocidas en dicho sistema. </a:t>
            </a:r>
          </a:p>
        </p:txBody>
      </p:sp>
      <p:pic>
        <p:nvPicPr>
          <p:cNvPr id="1026" name="Picture 2" descr="Topogra1a y Geodesia G337 - PDF Free Download">
            <a:extLst>
              <a:ext uri="{FF2B5EF4-FFF2-40B4-BE49-F238E27FC236}">
                <a16:creationId xmlns:a16="http://schemas.microsoft.com/office/drawing/2014/main" id="{9616A31B-1DF2-4B92-A514-E0B237D64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890937"/>
            <a:ext cx="4286250" cy="3019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értice geodésico - Wikipedia, la enciclopedia libre">
            <a:extLst>
              <a:ext uri="{FF2B5EF4-FFF2-40B4-BE49-F238E27FC236}">
                <a16:creationId xmlns:a16="http://schemas.microsoft.com/office/drawing/2014/main" id="{175001F1-4F0F-4C4C-826E-9B4AE6FC72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810" y="5304912"/>
            <a:ext cx="1905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értices geodésicos: punteando todo el mundo con placas de metal (II)">
            <a:extLst>
              <a:ext uri="{FF2B5EF4-FFF2-40B4-BE49-F238E27FC236}">
                <a16:creationId xmlns:a16="http://schemas.microsoft.com/office/drawing/2014/main" id="{27DD5276-3D9C-401B-8615-98C564F34D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2534446"/>
            <a:ext cx="2486025" cy="37814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értices geodésicos: punteando todo el mundo con placas de metal (II)">
            <a:extLst>
              <a:ext uri="{FF2B5EF4-FFF2-40B4-BE49-F238E27FC236}">
                <a16:creationId xmlns:a16="http://schemas.microsoft.com/office/drawing/2014/main" id="{00B8D6BF-C455-4326-8C76-FEDF088FA7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8988" y="1538288"/>
            <a:ext cx="2486025"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52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6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4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83"/>
          <p:cNvSpPr txBox="1">
            <a:spLocks noChangeArrowheads="1"/>
          </p:cNvSpPr>
          <p:nvPr/>
        </p:nvSpPr>
        <p:spPr bwMode="auto">
          <a:xfrm>
            <a:off x="323528" y="279400"/>
            <a:ext cx="5715000" cy="400110"/>
          </a:xfrm>
          <a:prstGeom prst="rect">
            <a:avLst/>
          </a:prstGeom>
          <a:noFill/>
        </p:spPr>
        <p:txBody>
          <a:bodyPr wrap="square" rtlCol="0">
            <a:spAutoFit/>
          </a:bodyPr>
          <a:lstStyle>
            <a:defPPr>
              <a:defRPr lang="es-ES"/>
            </a:defPPr>
            <a:lvl1pPr>
              <a:defRPr sz="2000" b="1">
                <a:solidFill>
                  <a:srgbClr val="FFC000"/>
                </a:solidFill>
                <a:effectLst>
                  <a:outerShdw blurRad="38100" dist="38100" dir="2700000" algn="tl">
                    <a:srgbClr val="000000">
                      <a:alpha val="43137"/>
                    </a:srgbClr>
                  </a:outerShdw>
                </a:effectLst>
              </a:defRPr>
            </a:lvl1pPr>
          </a:lstStyle>
          <a:p>
            <a:r>
              <a:rPr lang="es-ES_tradnl" altLang="es-ES" dirty="0"/>
              <a:t>Marcos de referencia terrestres</a:t>
            </a:r>
          </a:p>
        </p:txBody>
      </p:sp>
      <p:sp>
        <p:nvSpPr>
          <p:cNvPr id="96341" name="Text Box 85"/>
          <p:cNvSpPr txBox="1">
            <a:spLocks noChangeArrowheads="1"/>
          </p:cNvSpPr>
          <p:nvPr/>
        </p:nvSpPr>
        <p:spPr bwMode="auto">
          <a:xfrm>
            <a:off x="0" y="118586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ES"/>
            </a:defPPr>
            <a:lvl1pPr marL="292100" indent="-292100">
              <a:spcBef>
                <a:spcPct val="50000"/>
              </a:spcBef>
              <a:buClrTx/>
              <a:buSzTx/>
              <a:buFontTx/>
              <a:buChar char="•"/>
              <a:defRPr kumimoji="0" sz="2400">
                <a:solidFill>
                  <a:srgbClr val="FFFFFF"/>
                </a:solidFill>
                <a:latin typeface="Tahoma" pitchFamily="34" charset="0"/>
              </a:defRPr>
            </a:lvl1pPr>
            <a:lvl2pPr marL="742950" lvl="1" indent="-285750">
              <a:spcBef>
                <a:spcPct val="50000"/>
              </a:spcBef>
              <a:buClrTx/>
              <a:buFontTx/>
              <a:buChar char="•"/>
              <a:defRPr kumimoji="0" sz="2000">
                <a:solidFill>
                  <a:srgbClr val="FFFFFF"/>
                </a:solidFill>
                <a:latin typeface="Tahoma" pitchFamily="34" charset="0"/>
              </a:defRPr>
            </a:lvl2pPr>
            <a:lvl3pPr marL="1143000" indent="-228600">
              <a:spcBef>
                <a:spcPct val="20000"/>
              </a:spcBef>
              <a:buClr>
                <a:schemeClr val="folHlink"/>
              </a:buClr>
              <a:buSzPct val="60000"/>
              <a:buFont typeface="Monotype Sorts" pitchFamily="2" charset="2"/>
              <a:buChar char="n"/>
              <a:defRPr kumimoji="1" sz="2400">
                <a:latin typeface="Tahoma" pitchFamily="34" charset="0"/>
              </a:defRPr>
            </a:lvl3pPr>
            <a:lvl4pPr marL="1600200" indent="-228600">
              <a:spcBef>
                <a:spcPct val="20000"/>
              </a:spcBef>
              <a:buChar char="–"/>
              <a:defRPr kumimoji="1" sz="2000">
                <a:latin typeface="Tahoma" pitchFamily="34" charset="0"/>
              </a:defRPr>
            </a:lvl4pPr>
            <a:lvl5pPr marL="2057400" indent="-228600">
              <a:spcBef>
                <a:spcPct val="20000"/>
              </a:spcBef>
              <a:buClr>
                <a:schemeClr val="folHlink"/>
              </a:buClr>
              <a:buSzPct val="50000"/>
              <a:buFont typeface="Monotype Sorts" pitchFamily="2" charset="2"/>
              <a:buChar char="n"/>
              <a:defRPr kumimoji="1" sz="2000">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latin typeface="Tahoma" pitchFamily="34" charset="0"/>
              </a:defRPr>
            </a:lvl9pPr>
          </a:lstStyle>
          <a:p>
            <a:r>
              <a:rPr lang="es-ES" altLang="es-ES" sz="2000" dirty="0">
                <a:sym typeface="Wingdings" pitchFamily="2" charset="2"/>
              </a:rPr>
              <a:t>Redes de estaciones permanentes como marcos de referencia activos</a:t>
            </a:r>
          </a:p>
        </p:txBody>
      </p:sp>
      <p:pic>
        <p:nvPicPr>
          <p:cNvPr id="2" name="Imagen 1">
            <a:extLst>
              <a:ext uri="{FF2B5EF4-FFF2-40B4-BE49-F238E27FC236}">
                <a16:creationId xmlns:a16="http://schemas.microsoft.com/office/drawing/2014/main" id="{5E71A03E-66B2-4E46-B65A-ACBDDDCF25EA}"/>
              </a:ext>
            </a:extLst>
          </p:cNvPr>
          <p:cNvPicPr>
            <a:picLocks noChangeAspect="1"/>
          </p:cNvPicPr>
          <p:nvPr/>
        </p:nvPicPr>
        <p:blipFill>
          <a:blip r:embed="rId3"/>
          <a:stretch>
            <a:fillRect/>
          </a:stretch>
        </p:blipFill>
        <p:spPr>
          <a:xfrm>
            <a:off x="3419872" y="2348880"/>
            <a:ext cx="5328592" cy="4126853"/>
          </a:xfrm>
          <a:prstGeom prst="rect">
            <a:avLst/>
          </a:prstGeom>
        </p:spPr>
      </p:pic>
      <p:pic>
        <p:nvPicPr>
          <p:cNvPr id="2050" name="Picture 2" descr="EUREF Permanent GNSS Network">
            <a:extLst>
              <a:ext uri="{FF2B5EF4-FFF2-40B4-BE49-F238E27FC236}">
                <a16:creationId xmlns:a16="http://schemas.microsoft.com/office/drawing/2014/main" id="{21ACE213-745A-4E3D-A932-D92827CCB1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916832"/>
            <a:ext cx="3142506" cy="24276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UREF">
            <a:extLst>
              <a:ext uri="{FF2B5EF4-FFF2-40B4-BE49-F238E27FC236}">
                <a16:creationId xmlns:a16="http://schemas.microsoft.com/office/drawing/2014/main" id="{30E31CB7-2F81-45DE-93CC-B33D4B35F7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070730"/>
            <a:ext cx="1641351" cy="16413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gnss.itacyl.es/documents/1088492/0/gnss_M.jpg/0a29b0c0-3e9d-02ac-4a34-8aff654d0897?t=1596542937971&amp;imagePreview=1">
            <a:extLst>
              <a:ext uri="{FF2B5EF4-FFF2-40B4-BE49-F238E27FC236}">
                <a16:creationId xmlns:a16="http://schemas.microsoft.com/office/drawing/2014/main" id="{0FCA32A4-994A-4E4B-9C0B-47B072A00D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2307" y="5949280"/>
            <a:ext cx="2426221" cy="769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036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6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4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36" descr="Tierr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59263" y="1884363"/>
            <a:ext cx="4760912"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104"/>
          <p:cNvSpPr txBox="1">
            <a:spLocks noChangeArrowheads="1"/>
          </p:cNvSpPr>
          <p:nvPr/>
        </p:nvSpPr>
        <p:spPr bwMode="auto">
          <a:xfrm>
            <a:off x="107504" y="1039019"/>
            <a:ext cx="67579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50000"/>
              </a:spcBef>
              <a:spcAft>
                <a:spcPct val="0"/>
              </a:spcAft>
              <a:defRPr sz="1200">
                <a:solidFill>
                  <a:schemeClr val="tx1"/>
                </a:solidFill>
                <a:latin typeface="Tahoma" pitchFamily="34" charset="0"/>
              </a:defRPr>
            </a:lvl6pPr>
            <a:lvl7pPr marL="2971800" indent="-228600" algn="ctr" eaLnBrk="0" fontAlgn="base" hangingPunct="0">
              <a:spcBef>
                <a:spcPct val="50000"/>
              </a:spcBef>
              <a:spcAft>
                <a:spcPct val="0"/>
              </a:spcAft>
              <a:defRPr sz="1200">
                <a:solidFill>
                  <a:schemeClr val="tx1"/>
                </a:solidFill>
                <a:latin typeface="Tahoma" pitchFamily="34" charset="0"/>
              </a:defRPr>
            </a:lvl7pPr>
            <a:lvl8pPr marL="3429000" indent="-228600" algn="ctr" eaLnBrk="0" fontAlgn="base" hangingPunct="0">
              <a:spcBef>
                <a:spcPct val="50000"/>
              </a:spcBef>
              <a:spcAft>
                <a:spcPct val="0"/>
              </a:spcAft>
              <a:defRPr sz="1200">
                <a:solidFill>
                  <a:schemeClr val="tx1"/>
                </a:solidFill>
                <a:latin typeface="Tahoma" pitchFamily="34" charset="0"/>
              </a:defRPr>
            </a:lvl8pPr>
            <a:lvl9pPr marL="3886200" indent="-228600" algn="ctr" eaLnBrk="0" fontAlgn="base" hangingPunct="0">
              <a:spcBef>
                <a:spcPct val="50000"/>
              </a:spcBef>
              <a:spcAft>
                <a:spcPct val="0"/>
              </a:spcAft>
              <a:defRPr sz="1200">
                <a:solidFill>
                  <a:schemeClr val="tx1"/>
                </a:solidFill>
                <a:latin typeface="Tahoma" pitchFamily="34" charset="0"/>
              </a:defRPr>
            </a:lvl9pPr>
          </a:lstStyle>
          <a:p>
            <a:pPr marL="342900" indent="-342900" algn="l">
              <a:spcBef>
                <a:spcPct val="0"/>
              </a:spcBef>
              <a:buFont typeface="Arial" panose="020B0604020202020204" pitchFamily="34" charset="0"/>
              <a:buChar char="•"/>
              <a:defRPr/>
            </a:pPr>
            <a:r>
              <a:rPr lang="es-ES_tradnl" altLang="es-ES" sz="2400" dirty="0">
                <a:solidFill>
                  <a:srgbClr val="FFFFFF"/>
                </a:solidFill>
              </a:rPr>
              <a:t>¿Qué necesitamos para usar coordenadas?</a:t>
            </a:r>
          </a:p>
        </p:txBody>
      </p:sp>
      <p:sp>
        <p:nvSpPr>
          <p:cNvPr id="2" name="Text Box 121"/>
          <p:cNvSpPr txBox="1">
            <a:spLocks noChangeArrowheads="1"/>
          </p:cNvSpPr>
          <p:nvPr/>
        </p:nvSpPr>
        <p:spPr bwMode="auto">
          <a:xfrm>
            <a:off x="3671888" y="5119017"/>
            <a:ext cx="4964112" cy="830263"/>
          </a:xfrm>
          <a:prstGeom prst="rect">
            <a:avLst/>
          </a:prstGeom>
          <a:solidFill>
            <a:srgbClr val="3366F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spcBef>
                <a:spcPct val="50000"/>
              </a:spcBef>
              <a:buClrTx/>
              <a:buSzTx/>
              <a:buFontTx/>
              <a:buChar char="•"/>
            </a:pPr>
            <a:r>
              <a:rPr kumimoji="0" lang="es-ES_tradnl" altLang="es-ES" sz="2400">
                <a:solidFill>
                  <a:srgbClr val="FFFFFF"/>
                </a:solidFill>
              </a:rPr>
              <a:t>Definir las transformaciones entre sistemas</a:t>
            </a:r>
          </a:p>
        </p:txBody>
      </p:sp>
      <p:sp>
        <p:nvSpPr>
          <p:cNvPr id="4102" name="Text Box 120"/>
          <p:cNvSpPr txBox="1">
            <a:spLocks noChangeArrowheads="1"/>
          </p:cNvSpPr>
          <p:nvPr/>
        </p:nvSpPr>
        <p:spPr bwMode="auto">
          <a:xfrm>
            <a:off x="2687638" y="4431630"/>
            <a:ext cx="5303837" cy="461962"/>
          </a:xfrm>
          <a:prstGeom prst="rect">
            <a:avLst/>
          </a:prstGeom>
          <a:solidFill>
            <a:srgbClr val="3366F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spcBef>
                <a:spcPct val="50000"/>
              </a:spcBef>
              <a:buClrTx/>
              <a:buSzTx/>
              <a:buFontTx/>
              <a:buChar char="•"/>
            </a:pPr>
            <a:r>
              <a:rPr kumimoji="0" lang="es-ES_tradnl" altLang="es-ES" sz="2400">
                <a:solidFill>
                  <a:srgbClr val="FFFFFF"/>
                </a:solidFill>
              </a:rPr>
              <a:t>Sistemas de proyección a un plano</a:t>
            </a:r>
          </a:p>
        </p:txBody>
      </p:sp>
      <p:sp>
        <p:nvSpPr>
          <p:cNvPr id="4103" name="Text Box 119"/>
          <p:cNvSpPr txBox="1">
            <a:spLocks noChangeArrowheads="1"/>
          </p:cNvSpPr>
          <p:nvPr/>
        </p:nvSpPr>
        <p:spPr bwMode="auto">
          <a:xfrm>
            <a:off x="533400" y="2490117"/>
            <a:ext cx="5092700" cy="461963"/>
          </a:xfrm>
          <a:prstGeom prst="rect">
            <a:avLst/>
          </a:prstGeom>
          <a:solidFill>
            <a:srgbClr val="3366F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ES"/>
            </a:defPPr>
            <a:lvl1pPr marL="292100" indent="-292100">
              <a:spcBef>
                <a:spcPct val="50000"/>
              </a:spcBef>
              <a:buClrTx/>
              <a:buSzTx/>
              <a:buFontTx/>
              <a:buChar char="•"/>
              <a:defRPr kumimoji="0" sz="2400">
                <a:solidFill>
                  <a:srgbClr val="FFFFFF"/>
                </a:solidFill>
                <a:latin typeface="Tahoma" pitchFamily="34" charset="0"/>
              </a:defRPr>
            </a:lvl1pPr>
            <a:lvl2pPr marL="742950" indent="-285750">
              <a:spcBef>
                <a:spcPct val="20000"/>
              </a:spcBef>
              <a:buClr>
                <a:schemeClr val="folHlink"/>
              </a:buClr>
              <a:buChar char="–"/>
              <a:defRPr kumimoji="1" sz="2800">
                <a:solidFill>
                  <a:schemeClr val="tx1"/>
                </a:solidFill>
                <a:latin typeface="Tahoma"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spcBef>
                <a:spcPct val="20000"/>
              </a:spcBef>
              <a:buChar char="–"/>
              <a:defRPr kumimoji="1" sz="2000">
                <a:solidFill>
                  <a:schemeClr val="tx1"/>
                </a:solidFill>
                <a:latin typeface="Tahoma"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r>
              <a:rPr lang="es-ES_tradnl" altLang="es-ES"/>
              <a:t>Sistemas de referencia terrestres</a:t>
            </a:r>
          </a:p>
        </p:txBody>
      </p:sp>
      <p:sp>
        <p:nvSpPr>
          <p:cNvPr id="4105" name="Text Box 119"/>
          <p:cNvSpPr txBox="1">
            <a:spLocks noChangeArrowheads="1"/>
          </p:cNvSpPr>
          <p:nvPr/>
        </p:nvSpPr>
        <p:spPr bwMode="auto">
          <a:xfrm>
            <a:off x="1384300" y="3083842"/>
            <a:ext cx="5029200" cy="461963"/>
          </a:xfrm>
          <a:prstGeom prst="rect">
            <a:avLst/>
          </a:prstGeom>
          <a:solidFill>
            <a:srgbClr val="3366F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ES"/>
            </a:defPPr>
            <a:lvl1pPr marL="292100" indent="-292100">
              <a:spcBef>
                <a:spcPct val="50000"/>
              </a:spcBef>
              <a:buClrTx/>
              <a:buSzTx/>
              <a:buFontTx/>
              <a:buChar char="•"/>
              <a:defRPr kumimoji="0" sz="2400">
                <a:solidFill>
                  <a:srgbClr val="FFFFFF"/>
                </a:solidFill>
                <a:latin typeface="Tahoma" pitchFamily="34" charset="0"/>
              </a:defRPr>
            </a:lvl1pPr>
            <a:lvl2pPr marL="742950" indent="-285750">
              <a:spcBef>
                <a:spcPct val="20000"/>
              </a:spcBef>
              <a:buClr>
                <a:schemeClr val="folHlink"/>
              </a:buClr>
              <a:buChar char="–"/>
              <a:defRPr kumimoji="1" sz="2800">
                <a:solidFill>
                  <a:schemeClr val="tx1"/>
                </a:solidFill>
                <a:latin typeface="Tahoma"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spcBef>
                <a:spcPct val="20000"/>
              </a:spcBef>
              <a:buChar char="–"/>
              <a:defRPr kumimoji="1" sz="2000">
                <a:solidFill>
                  <a:schemeClr val="tx1"/>
                </a:solidFill>
                <a:latin typeface="Tahoma"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r>
              <a:rPr lang="es-ES_tradnl" altLang="es-ES" dirty="0"/>
              <a:t>Marcos de referencia terrestres</a:t>
            </a:r>
          </a:p>
        </p:txBody>
      </p:sp>
      <p:sp>
        <p:nvSpPr>
          <p:cNvPr id="4106" name="Text Box 119"/>
          <p:cNvSpPr txBox="1">
            <a:spLocks noChangeArrowheads="1"/>
          </p:cNvSpPr>
          <p:nvPr/>
        </p:nvSpPr>
        <p:spPr bwMode="auto">
          <a:xfrm>
            <a:off x="2095500" y="3715667"/>
            <a:ext cx="5029200" cy="461963"/>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shade val="50000"/>
            </a:schemeClr>
          </a:lnRef>
          <a:fillRef idx="1">
            <a:schemeClr val="accent3"/>
          </a:fillRef>
          <a:effectRef idx="0">
            <a:schemeClr val="accent3"/>
          </a:effectRef>
          <a:fontRef idx="minor">
            <a:schemeClr val="lt1"/>
          </a:fontRef>
        </p:style>
        <p:txBody>
          <a:bodyPr>
            <a:spAutoFit/>
          </a:bodyPr>
          <a:lstStyle>
            <a:lvl1pPr marL="292100" indent="-292100" algn="l">
              <a:spcBef>
                <a:spcPct val="20000"/>
              </a:spcBef>
              <a:buClr>
                <a:schemeClr val="folHlink"/>
              </a:buClr>
              <a:buSzPct val="75000"/>
              <a:buFont typeface="Monotype Sorts" pitchFamily="2" charset="2"/>
              <a:buChar char="n"/>
              <a:defRPr kumimoji="1" sz="3200">
                <a:solidFill>
                  <a:schemeClr val="tx1"/>
                </a:solidFill>
                <a:latin typeface="Tahoma" pitchFamily="34" charset="0"/>
              </a:defRPr>
            </a:lvl1pPr>
            <a:lvl2pPr marL="742950" indent="-285750" algn="l">
              <a:spcBef>
                <a:spcPct val="20000"/>
              </a:spcBef>
              <a:buClr>
                <a:schemeClr val="folHlink"/>
              </a:buClr>
              <a:buChar char="–"/>
              <a:defRPr kumimoji="1" sz="2800">
                <a:solidFill>
                  <a:schemeClr val="tx1"/>
                </a:solidFill>
                <a:latin typeface="Tahoma"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latin typeface="Tahoma" pitchFamily="34" charset="0"/>
              </a:defRPr>
            </a:lvl3pPr>
            <a:lvl4pPr marL="1600200" indent="-228600" algn="l">
              <a:spcBef>
                <a:spcPct val="20000"/>
              </a:spcBef>
              <a:buChar char="–"/>
              <a:defRPr kumimoji="1" sz="2000">
                <a:solidFill>
                  <a:schemeClr val="tx1"/>
                </a:solidFill>
                <a:latin typeface="Tahoma"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itchFamily="34" charset="0"/>
              </a:defRPr>
            </a:lvl9pPr>
          </a:lstStyle>
          <a:p>
            <a:pPr>
              <a:spcBef>
                <a:spcPct val="50000"/>
              </a:spcBef>
              <a:buClrTx/>
              <a:buSzTx/>
              <a:buFontTx/>
              <a:buChar char="•"/>
            </a:pPr>
            <a:r>
              <a:rPr kumimoji="0" lang="es-ES_tradnl" altLang="es-ES" sz="2400" dirty="0">
                <a:solidFill>
                  <a:srgbClr val="FFFFFF"/>
                </a:solidFill>
              </a:rPr>
              <a:t>Modelos del geoide</a:t>
            </a:r>
          </a:p>
        </p:txBody>
      </p:sp>
      <p:sp>
        <p:nvSpPr>
          <p:cNvPr id="90" name="89 CuadroTexto"/>
          <p:cNvSpPr txBox="1"/>
          <p:nvPr/>
        </p:nvSpPr>
        <p:spPr>
          <a:xfrm>
            <a:off x="0" y="260648"/>
            <a:ext cx="7596336" cy="461665"/>
          </a:xfrm>
          <a:prstGeom prst="rect">
            <a:avLst/>
          </a:prstGeom>
          <a:noFill/>
        </p:spPr>
        <p:txBody>
          <a:bodyPr wrap="square" rtlCol="0">
            <a:spAutoFit/>
          </a:bodyPr>
          <a:lstStyle/>
          <a:p>
            <a:r>
              <a:rPr lang="es-ES" sz="2400" dirty="0">
                <a:solidFill>
                  <a:srgbClr val="FFC000"/>
                </a:solidFill>
              </a:rPr>
              <a:t>Conceptos básicos</a:t>
            </a:r>
          </a:p>
        </p:txBody>
      </p:sp>
    </p:spTree>
    <p:extLst>
      <p:ext uri="{BB962C8B-B14F-4D97-AF65-F5344CB8AC3E}">
        <p14:creationId xmlns:p14="http://schemas.microsoft.com/office/powerpoint/2010/main" val="2129858886"/>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1534</TotalTime>
  <Words>1285</Words>
  <Application>Microsoft Office PowerPoint</Application>
  <PresentationFormat>Presentación en pantalla (4:3)</PresentationFormat>
  <Paragraphs>145</Paragraphs>
  <Slides>21</Slides>
  <Notes>20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21</vt:i4>
      </vt:variant>
    </vt:vector>
  </HeadingPairs>
  <TitlesOfParts>
    <vt:vector size="29" baseType="lpstr">
      <vt:lpstr>Arial</vt:lpstr>
      <vt:lpstr>AvantGarde Bk BT</vt:lpstr>
      <vt:lpstr>Calibri</vt:lpstr>
      <vt:lpstr>Monotype Sorts</vt:lpstr>
      <vt:lpstr>Tahoma</vt:lpstr>
      <vt:lpstr>Times New Roman</vt:lpstr>
      <vt:lpstr>Wingdings</vt:lpstr>
      <vt:lpstr>Tema1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sistema de proyección UTM</vt:lpstr>
      <vt:lpstr>Presentación de PowerPoint</vt:lpstr>
      <vt:lpstr>Presentación de PowerPoint</vt:lpstr>
      <vt:lpstr>Sistemas de proyección cartográfica</vt:lpstr>
      <vt:lpstr>El sistema de proyección UTM</vt:lpstr>
      <vt:lpstr>El sistema de proyección UTM</vt:lpstr>
      <vt:lpstr>El sistema de proyección UTM</vt:lpstr>
      <vt:lpstr>El sistema de proyección UTM</vt:lpstr>
      <vt:lpstr>El sistema de proyección UTM</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María Victoria Álvarez Árias</dc:creator>
  <cp:lastModifiedBy>David Alfonso Nafría García</cp:lastModifiedBy>
  <cp:revision>36</cp:revision>
  <dcterms:created xsi:type="dcterms:W3CDTF">2016-03-11T10:25:01Z</dcterms:created>
  <dcterms:modified xsi:type="dcterms:W3CDTF">2022-03-29T07:15:13Z</dcterms:modified>
</cp:coreProperties>
</file>