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8" r:id="rId2"/>
    <p:sldId id="257" r:id="rId3"/>
    <p:sldId id="284" r:id="rId4"/>
    <p:sldId id="262" r:id="rId5"/>
    <p:sldId id="263" r:id="rId6"/>
    <p:sldId id="265" r:id="rId7"/>
    <p:sldId id="268" r:id="rId8"/>
    <p:sldId id="309" r:id="rId9"/>
    <p:sldId id="308" r:id="rId10"/>
    <p:sldId id="310" r:id="rId11"/>
    <p:sldId id="311" r:id="rId12"/>
    <p:sldId id="312" r:id="rId13"/>
    <p:sldId id="313" r:id="rId14"/>
    <p:sldId id="266" r:id="rId15"/>
    <p:sldId id="267" r:id="rId16"/>
    <p:sldId id="269" r:id="rId17"/>
    <p:sldId id="270" r:id="rId18"/>
    <p:sldId id="264" r:id="rId19"/>
    <p:sldId id="273" r:id="rId20"/>
    <p:sldId id="271" r:id="rId21"/>
    <p:sldId id="276" r:id="rId22"/>
    <p:sldId id="275" r:id="rId23"/>
    <p:sldId id="274" r:id="rId24"/>
    <p:sldId id="277" r:id="rId25"/>
    <p:sldId id="278" r:id="rId26"/>
    <p:sldId id="280" r:id="rId27"/>
    <p:sldId id="281" r:id="rId28"/>
    <p:sldId id="285" r:id="rId29"/>
    <p:sldId id="282" r:id="rId30"/>
    <p:sldId id="286" r:id="rId31"/>
    <p:sldId id="279" r:id="rId32"/>
    <p:sldId id="283" r:id="rId33"/>
    <p:sldId id="287" r:id="rId34"/>
    <p:sldId id="288" r:id="rId35"/>
    <p:sldId id="289" r:id="rId36"/>
    <p:sldId id="290" r:id="rId37"/>
    <p:sldId id="293" r:id="rId38"/>
    <p:sldId id="294" r:id="rId39"/>
    <p:sldId id="295" r:id="rId40"/>
    <p:sldId id="298" r:id="rId41"/>
    <p:sldId id="300" r:id="rId42"/>
    <p:sldId id="299" r:id="rId43"/>
    <p:sldId id="303" r:id="rId44"/>
    <p:sldId id="306" r:id="rId45"/>
    <p:sldId id="304" r:id="rId46"/>
    <p:sldId id="305" r:id="rId47"/>
    <p:sldId id="296" r:id="rId48"/>
    <p:sldId id="297" r:id="rId49"/>
    <p:sldId id="314" r:id="rId50"/>
    <p:sldId id="315" r:id="rId51"/>
    <p:sldId id="291" r:id="rId52"/>
    <p:sldId id="307" r:id="rId53"/>
    <p:sldId id="292" r:id="rId54"/>
    <p:sldId id="30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68" autoAdjust="0"/>
    <p:restoredTop sz="94660" autoAdjust="0"/>
  </p:normalViewPr>
  <p:slideViewPr>
    <p:cSldViewPr snapToGrid="0">
      <p:cViewPr varScale="1">
        <p:scale>
          <a:sx n="78" d="100"/>
          <a:sy n="78" d="100"/>
        </p:scale>
        <p:origin x="1214"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A Nafría García" userId="S::danafria@comillas.edu::fb17fc5f-aae9-4578-a52a-1fe650caf77c" providerId="AD" clId="Web-{F7FC2B85-9129-CA5C-27CF-45467B840DDF}"/>
    <pc:docChg chg="addSld delSld modSld sldOrd">
      <pc:chgData name="David A Nafría García" userId="S::danafria@comillas.edu::fb17fc5f-aae9-4578-a52a-1fe650caf77c" providerId="AD" clId="Web-{F7FC2B85-9129-CA5C-27CF-45467B840DDF}" dt="2024-07-25T12:14:59.126" v="1566" actId="20577"/>
      <pc:docMkLst>
        <pc:docMk/>
      </pc:docMkLst>
      <pc:sldChg chg="del ord">
        <pc:chgData name="David A Nafría García" userId="S::danafria@comillas.edu::fb17fc5f-aae9-4578-a52a-1fe650caf77c" providerId="AD" clId="Web-{F7FC2B85-9129-CA5C-27CF-45467B840DDF}" dt="2024-07-25T08:15:12.425" v="74"/>
        <pc:sldMkLst>
          <pc:docMk/>
          <pc:sldMk cId="4086225782" sldId="256"/>
        </pc:sldMkLst>
      </pc:sldChg>
      <pc:sldChg chg="modSp">
        <pc:chgData name="David A Nafría García" userId="S::danafria@comillas.edu::fb17fc5f-aae9-4578-a52a-1fe650caf77c" providerId="AD" clId="Web-{F7FC2B85-9129-CA5C-27CF-45467B840DDF}" dt="2024-07-25T08:15:25.535" v="87" actId="20577"/>
        <pc:sldMkLst>
          <pc:docMk/>
          <pc:sldMk cId="258608286" sldId="258"/>
        </pc:sldMkLst>
        <pc:spChg chg="mod">
          <ac:chgData name="David A Nafría García" userId="S::danafria@comillas.edu::fb17fc5f-aae9-4578-a52a-1fe650caf77c" providerId="AD" clId="Web-{F7FC2B85-9129-CA5C-27CF-45467B840DDF}" dt="2024-07-25T08:15:25.535" v="87" actId="20577"/>
          <ac:spMkLst>
            <pc:docMk/>
            <pc:sldMk cId="258608286" sldId="258"/>
            <ac:spMk id="3" creationId="{71F5DB65-1942-DD3A-D64B-F3102B18E449}"/>
          </ac:spMkLst>
        </pc:spChg>
      </pc:sldChg>
      <pc:sldChg chg="del">
        <pc:chgData name="David A Nafría García" userId="S::danafria@comillas.edu::fb17fc5f-aae9-4578-a52a-1fe650caf77c" providerId="AD" clId="Web-{F7FC2B85-9129-CA5C-27CF-45467B840DDF}" dt="2024-07-25T06:54:59.380" v="51"/>
        <pc:sldMkLst>
          <pc:docMk/>
          <pc:sldMk cId="4024393017" sldId="259"/>
        </pc:sldMkLst>
      </pc:sldChg>
      <pc:sldChg chg="del">
        <pc:chgData name="David A Nafría García" userId="S::danafria@comillas.edu::fb17fc5f-aae9-4578-a52a-1fe650caf77c" providerId="AD" clId="Web-{F7FC2B85-9129-CA5C-27CF-45467B840DDF}" dt="2024-07-25T08:15:12.425" v="75"/>
        <pc:sldMkLst>
          <pc:docMk/>
          <pc:sldMk cId="2378121003" sldId="260"/>
        </pc:sldMkLst>
      </pc:sldChg>
      <pc:sldChg chg="del">
        <pc:chgData name="David A Nafría García" userId="S::danafria@comillas.edu::fb17fc5f-aae9-4578-a52a-1fe650caf77c" providerId="AD" clId="Web-{F7FC2B85-9129-CA5C-27CF-45467B840DDF}" dt="2024-07-25T07:26:20.538" v="52"/>
        <pc:sldMkLst>
          <pc:docMk/>
          <pc:sldMk cId="4189260327" sldId="261"/>
        </pc:sldMkLst>
      </pc:sldChg>
      <pc:sldChg chg="addSp delSp modSp mod setBg">
        <pc:chgData name="David A Nafría García" userId="S::danafria@comillas.edu::fb17fc5f-aae9-4578-a52a-1fe650caf77c" providerId="AD" clId="Web-{F7FC2B85-9129-CA5C-27CF-45467B840DDF}" dt="2024-07-25T08:36:26.284" v="284" actId="20577"/>
        <pc:sldMkLst>
          <pc:docMk/>
          <pc:sldMk cId="1330859561" sldId="264"/>
        </pc:sldMkLst>
        <pc:spChg chg="mod">
          <ac:chgData name="David A Nafría García" userId="S::danafria@comillas.edu::fb17fc5f-aae9-4578-a52a-1fe650caf77c" providerId="AD" clId="Web-{F7FC2B85-9129-CA5C-27CF-45467B840DDF}" dt="2024-07-25T08:30:01.509" v="198"/>
          <ac:spMkLst>
            <pc:docMk/>
            <pc:sldMk cId="1330859561" sldId="264"/>
            <ac:spMk id="2" creationId="{D02366F7-9D14-41B1-845F-473571351DAD}"/>
          </ac:spMkLst>
        </pc:spChg>
        <pc:spChg chg="mod ord">
          <ac:chgData name="David A Nafría García" userId="S::danafria@comillas.edu::fb17fc5f-aae9-4578-a52a-1fe650caf77c" providerId="AD" clId="Web-{F7FC2B85-9129-CA5C-27CF-45467B840DDF}" dt="2024-07-25T08:36:26.284" v="284" actId="20577"/>
          <ac:spMkLst>
            <pc:docMk/>
            <pc:sldMk cId="1330859561" sldId="264"/>
            <ac:spMk id="3" creationId="{59072C14-8072-4509-BC6E-95EE04DACD2B}"/>
          </ac:spMkLst>
        </pc:spChg>
        <pc:spChg chg="add del">
          <ac:chgData name="David A Nafría García" userId="S::danafria@comillas.edu::fb17fc5f-aae9-4578-a52a-1fe650caf77c" providerId="AD" clId="Web-{F7FC2B85-9129-CA5C-27CF-45467B840DDF}" dt="2024-07-25T08:29:50.102" v="195"/>
          <ac:spMkLst>
            <pc:docMk/>
            <pc:sldMk cId="1330859561" sldId="264"/>
            <ac:spMk id="6" creationId="{32AEEBC8-9D30-42EF-95F2-386C2653FBF0}"/>
          </ac:spMkLst>
        </pc:spChg>
        <pc:spChg chg="add del">
          <ac:chgData name="David A Nafría García" userId="S::danafria@comillas.edu::fb17fc5f-aae9-4578-a52a-1fe650caf77c" providerId="AD" clId="Web-{F7FC2B85-9129-CA5C-27CF-45467B840DDF}" dt="2024-07-25T08:29:50.102" v="195"/>
          <ac:spMkLst>
            <pc:docMk/>
            <pc:sldMk cId="1330859561" sldId="264"/>
            <ac:spMk id="7" creationId="{2E92FA66-67D7-4CB4-94D3-E643A9AD4757}"/>
          </ac:spMkLst>
        </pc:spChg>
        <pc:spChg chg="add del">
          <ac:chgData name="David A Nafría García" userId="S::danafria@comillas.edu::fb17fc5f-aae9-4578-a52a-1fe650caf77c" providerId="AD" clId="Web-{F7FC2B85-9129-CA5C-27CF-45467B840DDF}" dt="2024-07-25T08:29:31.961" v="189"/>
          <ac:spMkLst>
            <pc:docMk/>
            <pc:sldMk cId="1330859561" sldId="264"/>
            <ac:spMk id="9" creationId="{45D37F4E-DDB4-456B-97E0-9937730A039F}"/>
          </ac:spMkLst>
        </pc:spChg>
        <pc:spChg chg="add del">
          <ac:chgData name="David A Nafría García" userId="S::danafria@comillas.edu::fb17fc5f-aae9-4578-a52a-1fe650caf77c" providerId="AD" clId="Web-{F7FC2B85-9129-CA5C-27CF-45467B840DDF}" dt="2024-07-25T08:28:22.631" v="179"/>
          <ac:spMkLst>
            <pc:docMk/>
            <pc:sldMk cId="1330859561" sldId="264"/>
            <ac:spMk id="10" creationId="{D2B783EE-0239-4717-BBEA-8C9EAC61C824}"/>
          </ac:spMkLst>
        </pc:spChg>
        <pc:spChg chg="add del">
          <ac:chgData name="David A Nafría García" userId="S::danafria@comillas.edu::fb17fc5f-aae9-4578-a52a-1fe650caf77c" providerId="AD" clId="Web-{F7FC2B85-9129-CA5C-27CF-45467B840DDF}" dt="2024-07-25T08:29:31.961" v="189"/>
          <ac:spMkLst>
            <pc:docMk/>
            <pc:sldMk cId="1330859561" sldId="264"/>
            <ac:spMk id="11" creationId="{B2DD41CD-8F47-4F56-AD12-4E2FF7696987}"/>
          </ac:spMkLst>
        </pc:spChg>
        <pc:spChg chg="add del">
          <ac:chgData name="David A Nafría García" userId="S::danafria@comillas.edu::fb17fc5f-aae9-4578-a52a-1fe650caf77c" providerId="AD" clId="Web-{F7FC2B85-9129-CA5C-27CF-45467B840DDF}" dt="2024-07-25T08:28:22.631" v="179"/>
          <ac:spMkLst>
            <pc:docMk/>
            <pc:sldMk cId="1330859561" sldId="264"/>
            <ac:spMk id="12" creationId="{A7B99495-F43F-4D80-A44F-2CB4764EB90B}"/>
          </ac:spMkLst>
        </pc:spChg>
        <pc:spChg chg="add del">
          <ac:chgData name="David A Nafría García" userId="S::danafria@comillas.edu::fb17fc5f-aae9-4578-a52a-1fe650caf77c" providerId="AD" clId="Web-{F7FC2B85-9129-CA5C-27CF-45467B840DDF}" dt="2024-07-25T08:30:01.493" v="197"/>
          <ac:spMkLst>
            <pc:docMk/>
            <pc:sldMk cId="1330859561" sldId="264"/>
            <ac:spMk id="13" creationId="{2B97F24A-32CE-4C1C-A50D-3016B394DCFB}"/>
          </ac:spMkLst>
        </pc:spChg>
        <pc:spChg chg="add del">
          <ac:chgData name="David A Nafría García" userId="S::danafria@comillas.edu::fb17fc5f-aae9-4578-a52a-1fe650caf77c" providerId="AD" clId="Web-{F7FC2B85-9129-CA5C-27CF-45467B840DDF}" dt="2024-07-25T08:28:22.631" v="179"/>
          <ac:spMkLst>
            <pc:docMk/>
            <pc:sldMk cId="1330859561" sldId="264"/>
            <ac:spMk id="14" creationId="{70BEB1E7-2F88-40BC-B73D-42E5B6F80BFC}"/>
          </ac:spMkLst>
        </pc:spChg>
        <pc:spChg chg="add del">
          <ac:chgData name="David A Nafría García" userId="S::danafria@comillas.edu::fb17fc5f-aae9-4578-a52a-1fe650caf77c" providerId="AD" clId="Web-{F7FC2B85-9129-CA5C-27CF-45467B840DDF}" dt="2024-07-25T08:30:01.493" v="197"/>
          <ac:spMkLst>
            <pc:docMk/>
            <pc:sldMk cId="1330859561" sldId="264"/>
            <ac:spMk id="15" creationId="{CD8B4F24-440B-49E9-B85D-733523DC064B}"/>
          </ac:spMkLst>
        </pc:spChg>
        <pc:spChg chg="add del">
          <ac:chgData name="David A Nafría García" userId="S::danafria@comillas.edu::fb17fc5f-aae9-4578-a52a-1fe650caf77c" providerId="AD" clId="Web-{F7FC2B85-9129-CA5C-27CF-45467B840DDF}" dt="2024-07-25T08:28:26.303" v="181"/>
          <ac:spMkLst>
            <pc:docMk/>
            <pc:sldMk cId="1330859561" sldId="264"/>
            <ac:spMk id="16" creationId="{99F1FFA9-D672-408C-9220-ADEEC6ABDD09}"/>
          </ac:spMkLst>
        </pc:spChg>
        <pc:spChg chg="add del">
          <ac:chgData name="David A Nafría García" userId="S::danafria@comillas.edu::fb17fc5f-aae9-4578-a52a-1fe650caf77c" providerId="AD" clId="Web-{F7FC2B85-9129-CA5C-27CF-45467B840DDF}" dt="2024-07-25T08:29:34.383" v="191"/>
          <ac:spMkLst>
            <pc:docMk/>
            <pc:sldMk cId="1330859561" sldId="264"/>
            <ac:spMk id="17" creationId="{3BA513B0-82FF-4F41-8178-885375D1CFB5}"/>
          </ac:spMkLst>
        </pc:spChg>
        <pc:spChg chg="add del">
          <ac:chgData name="David A Nafría García" userId="S::danafria@comillas.edu::fb17fc5f-aae9-4578-a52a-1fe650caf77c" providerId="AD" clId="Web-{F7FC2B85-9129-CA5C-27CF-45467B840DDF}" dt="2024-07-25T08:28:36.366" v="183"/>
          <ac:spMkLst>
            <pc:docMk/>
            <pc:sldMk cId="1330859561" sldId="264"/>
            <ac:spMk id="18" creationId="{352BEC0E-22F8-46D0-9632-375DB541B06C}"/>
          </ac:spMkLst>
        </pc:spChg>
        <pc:spChg chg="add del">
          <ac:chgData name="David A Nafría García" userId="S::danafria@comillas.edu::fb17fc5f-aae9-4578-a52a-1fe650caf77c" providerId="AD" clId="Web-{F7FC2B85-9129-CA5C-27CF-45467B840DDF}" dt="2024-07-25T08:28:36.366" v="183"/>
          <ac:spMkLst>
            <pc:docMk/>
            <pc:sldMk cId="1330859561" sldId="264"/>
            <ac:spMk id="19" creationId="{3FCFB1DE-0B7E-48CC-BA90-B2AB0889F9D6}"/>
          </ac:spMkLst>
        </pc:spChg>
        <pc:spChg chg="add">
          <ac:chgData name="David A Nafría García" userId="S::danafria@comillas.edu::fb17fc5f-aae9-4578-a52a-1fe650caf77c" providerId="AD" clId="Web-{F7FC2B85-9129-CA5C-27CF-45467B840DDF}" dt="2024-07-25T08:30:01.509" v="198"/>
          <ac:spMkLst>
            <pc:docMk/>
            <pc:sldMk cId="1330859561" sldId="264"/>
            <ac:spMk id="21" creationId="{32AEEBC8-9D30-42EF-95F2-386C2653FBF0}"/>
          </ac:spMkLst>
        </pc:spChg>
        <pc:spChg chg="add">
          <ac:chgData name="David A Nafría García" userId="S::danafria@comillas.edu::fb17fc5f-aae9-4578-a52a-1fe650caf77c" providerId="AD" clId="Web-{F7FC2B85-9129-CA5C-27CF-45467B840DDF}" dt="2024-07-25T08:30:01.509" v="198"/>
          <ac:spMkLst>
            <pc:docMk/>
            <pc:sldMk cId="1330859561" sldId="264"/>
            <ac:spMk id="22" creationId="{2E92FA66-67D7-4CB4-94D3-E643A9AD4757}"/>
          </ac:spMkLst>
        </pc:spChg>
        <pc:grpChg chg="add del">
          <ac:chgData name="David A Nafría García" userId="S::danafria@comillas.edu::fb17fc5f-aae9-4578-a52a-1fe650caf77c" providerId="AD" clId="Web-{F7FC2B85-9129-CA5C-27CF-45467B840DDF}" dt="2024-07-25T08:29:34.383" v="191"/>
          <ac:grpSpMkLst>
            <pc:docMk/>
            <pc:sldMk cId="1330859561" sldId="264"/>
            <ac:grpSpMk id="20" creationId="{93DB8501-F9F2-4ACD-B56A-9019CD5006D6}"/>
          </ac:grpSpMkLst>
        </pc:grpChg>
        <pc:picChg chg="add mod ord">
          <ac:chgData name="David A Nafría García" userId="S::danafria@comillas.edu::fb17fc5f-aae9-4578-a52a-1fe650caf77c" providerId="AD" clId="Web-{F7FC2B85-9129-CA5C-27CF-45467B840DDF}" dt="2024-07-25T08:30:01.509" v="198"/>
          <ac:picMkLst>
            <pc:docMk/>
            <pc:sldMk cId="1330859561" sldId="264"/>
            <ac:picMk id="4" creationId="{FC09AFA7-2DFB-94F1-F2E8-78DF93FA36E6}"/>
          </ac:picMkLst>
        </pc:picChg>
        <pc:picChg chg="add del mod">
          <ac:chgData name="David A Nafría García" userId="S::danafria@comillas.edu::fb17fc5f-aae9-4578-a52a-1fe650caf77c" providerId="AD" clId="Web-{F7FC2B85-9129-CA5C-27CF-45467B840DDF}" dt="2024-07-25T08:28:38.710" v="185"/>
          <ac:picMkLst>
            <pc:docMk/>
            <pc:sldMk cId="1330859561" sldId="264"/>
            <ac:picMk id="5" creationId="{13FEEF92-410D-7A84-7D79-0C5B5C90AEC6}"/>
          </ac:picMkLst>
        </pc:picChg>
      </pc:sldChg>
      <pc:sldChg chg="modSp">
        <pc:chgData name="David A Nafría García" userId="S::danafria@comillas.edu::fb17fc5f-aae9-4578-a52a-1fe650caf77c" providerId="AD" clId="Web-{F7FC2B85-9129-CA5C-27CF-45467B840DDF}" dt="2024-07-25T07:31:41.158" v="57" actId="20577"/>
        <pc:sldMkLst>
          <pc:docMk/>
          <pc:sldMk cId="651893042" sldId="270"/>
        </pc:sldMkLst>
        <pc:spChg chg="mod">
          <ac:chgData name="David A Nafría García" userId="S::danafria@comillas.edu::fb17fc5f-aae9-4578-a52a-1fe650caf77c" providerId="AD" clId="Web-{F7FC2B85-9129-CA5C-27CF-45467B840DDF}" dt="2024-07-25T07:31:41.158" v="57" actId="20577"/>
          <ac:spMkLst>
            <pc:docMk/>
            <pc:sldMk cId="651893042" sldId="270"/>
            <ac:spMk id="3" creationId="{7452C87A-A65B-462F-CBEF-BD7F5C3BCF74}"/>
          </ac:spMkLst>
        </pc:spChg>
      </pc:sldChg>
      <pc:sldChg chg="addSp delSp modSp add mod replId setBg">
        <pc:chgData name="David A Nafría García" userId="S::danafria@comillas.edu::fb17fc5f-aae9-4578-a52a-1fe650caf77c" providerId="AD" clId="Web-{F7FC2B85-9129-CA5C-27CF-45467B840DDF}" dt="2024-07-25T08:33:15.123" v="226"/>
        <pc:sldMkLst>
          <pc:docMk/>
          <pc:sldMk cId="135884849" sldId="271"/>
        </pc:sldMkLst>
        <pc:spChg chg="mod">
          <ac:chgData name="David A Nafría García" userId="S::danafria@comillas.edu::fb17fc5f-aae9-4578-a52a-1fe650caf77c" providerId="AD" clId="Web-{F7FC2B85-9129-CA5C-27CF-45467B840DDF}" dt="2024-07-25T08:28:50.023" v="187"/>
          <ac:spMkLst>
            <pc:docMk/>
            <pc:sldMk cId="135884849" sldId="271"/>
            <ac:spMk id="2" creationId="{D02366F7-9D14-41B1-845F-473571351DAD}"/>
          </ac:spMkLst>
        </pc:spChg>
        <pc:spChg chg="mod">
          <ac:chgData name="David A Nafría García" userId="S::danafria@comillas.edu::fb17fc5f-aae9-4578-a52a-1fe650caf77c" providerId="AD" clId="Web-{F7FC2B85-9129-CA5C-27CF-45467B840DDF}" dt="2024-07-25T08:28:50.023" v="187"/>
          <ac:spMkLst>
            <pc:docMk/>
            <pc:sldMk cId="135884849" sldId="271"/>
            <ac:spMk id="3" creationId="{59072C14-8072-4509-BC6E-95EE04DACD2B}"/>
          </ac:spMkLst>
        </pc:spChg>
        <pc:spChg chg="add del">
          <ac:chgData name="David A Nafría García" userId="S::danafria@comillas.edu::fb17fc5f-aae9-4578-a52a-1fe650caf77c" providerId="AD" clId="Web-{F7FC2B85-9129-CA5C-27CF-45467B840DDF}" dt="2024-07-25T08:27:47.334" v="172"/>
          <ac:spMkLst>
            <pc:docMk/>
            <pc:sldMk cId="135884849" sldId="271"/>
            <ac:spMk id="10" creationId="{743AA782-23D1-4521-8CAD-47662984AA08}"/>
          </ac:spMkLst>
        </pc:spChg>
        <pc:spChg chg="add del">
          <ac:chgData name="David A Nafría García" userId="S::danafria@comillas.edu::fb17fc5f-aae9-4578-a52a-1fe650caf77c" providerId="AD" clId="Web-{F7FC2B85-9129-CA5C-27CF-45467B840DDF}" dt="2024-07-25T08:27:47.334" v="172"/>
          <ac:spMkLst>
            <pc:docMk/>
            <pc:sldMk cId="135884849" sldId="271"/>
            <ac:spMk id="12" creationId="{71877DBC-BB60-40F0-AC93-2ACDBAAE60CE}"/>
          </ac:spMkLst>
        </pc:spChg>
        <pc:spChg chg="add del">
          <ac:chgData name="David A Nafría García" userId="S::danafria@comillas.edu::fb17fc5f-aae9-4578-a52a-1fe650caf77c" providerId="AD" clId="Web-{F7FC2B85-9129-CA5C-27CF-45467B840DDF}" dt="2024-07-25T08:27:49.834" v="174"/>
          <ac:spMkLst>
            <pc:docMk/>
            <pc:sldMk cId="135884849" sldId="271"/>
            <ac:spMk id="14" creationId="{743AA782-23D1-4521-8CAD-47662984AA08}"/>
          </ac:spMkLst>
        </pc:spChg>
        <pc:spChg chg="add del">
          <ac:chgData name="David A Nafría García" userId="S::danafria@comillas.edu::fb17fc5f-aae9-4578-a52a-1fe650caf77c" providerId="AD" clId="Web-{F7FC2B85-9129-CA5C-27CF-45467B840DDF}" dt="2024-07-25T08:27:49.834" v="174"/>
          <ac:spMkLst>
            <pc:docMk/>
            <pc:sldMk cId="135884849" sldId="271"/>
            <ac:spMk id="15" creationId="{650D18FE-0824-4A46-B22C-A86B52E5780A}"/>
          </ac:spMkLst>
        </pc:spChg>
        <pc:spChg chg="add del">
          <ac:chgData name="David A Nafría García" userId="S::danafria@comillas.edu::fb17fc5f-aae9-4578-a52a-1fe650caf77c" providerId="AD" clId="Web-{F7FC2B85-9129-CA5C-27CF-45467B840DDF}" dt="2024-07-25T08:28:50.023" v="187"/>
          <ac:spMkLst>
            <pc:docMk/>
            <pc:sldMk cId="135884849" sldId="271"/>
            <ac:spMk id="17" creationId="{45D37F4E-DDB4-456B-97E0-9937730A039F}"/>
          </ac:spMkLst>
        </pc:spChg>
        <pc:spChg chg="add del">
          <ac:chgData name="David A Nafría García" userId="S::danafria@comillas.edu::fb17fc5f-aae9-4578-a52a-1fe650caf77c" providerId="AD" clId="Web-{F7FC2B85-9129-CA5C-27CF-45467B840DDF}" dt="2024-07-25T08:28:50.023" v="187"/>
          <ac:spMkLst>
            <pc:docMk/>
            <pc:sldMk cId="135884849" sldId="271"/>
            <ac:spMk id="18" creationId="{B2DD41CD-8F47-4F56-AD12-4E2FF7696987}"/>
          </ac:spMkLst>
        </pc:spChg>
        <pc:picChg chg="add del mod">
          <ac:chgData name="David A Nafría García" userId="S::danafria@comillas.edu::fb17fc5f-aae9-4578-a52a-1fe650caf77c" providerId="AD" clId="Web-{F7FC2B85-9129-CA5C-27CF-45467B840DDF}" dt="2024-07-25T08:27:35.083" v="169"/>
          <ac:picMkLst>
            <pc:docMk/>
            <pc:sldMk cId="135884849" sldId="271"/>
            <ac:picMk id="4" creationId="{D49223FB-A8AC-7F4C-2270-5D6334C8F074}"/>
          </ac:picMkLst>
        </pc:picChg>
        <pc:picChg chg="add mod">
          <ac:chgData name="David A Nafría García" userId="S::danafria@comillas.edu::fb17fc5f-aae9-4578-a52a-1fe650caf77c" providerId="AD" clId="Web-{F7FC2B85-9129-CA5C-27CF-45467B840DDF}" dt="2024-07-25T08:28:50.023" v="187"/>
          <ac:picMkLst>
            <pc:docMk/>
            <pc:sldMk cId="135884849" sldId="271"/>
            <ac:picMk id="5" creationId="{83976156-45B2-49B4-3A90-780E79D62E7F}"/>
          </ac:picMkLst>
        </pc:picChg>
        <pc:picChg chg="add del mod">
          <ac:chgData name="David A Nafría García" userId="S::danafria@comillas.edu::fb17fc5f-aae9-4578-a52a-1fe650caf77c" providerId="AD" clId="Web-{F7FC2B85-9129-CA5C-27CF-45467B840DDF}" dt="2024-07-25T08:33:15.123" v="226"/>
          <ac:picMkLst>
            <pc:docMk/>
            <pc:sldMk cId="135884849" sldId="271"/>
            <ac:picMk id="6" creationId="{9EFC2878-C1DA-970A-EEF0-1821EE52FCB1}"/>
          </ac:picMkLst>
        </pc:picChg>
      </pc:sldChg>
      <pc:sldChg chg="addSp delSp modSp new del">
        <pc:chgData name="David A Nafría García" userId="S::danafria@comillas.edu::fb17fc5f-aae9-4578-a52a-1fe650caf77c" providerId="AD" clId="Web-{F7FC2B85-9129-CA5C-27CF-45467B840DDF}" dt="2024-07-25T08:15:12.441" v="77"/>
        <pc:sldMkLst>
          <pc:docMk/>
          <pc:sldMk cId="4018755701" sldId="271"/>
        </pc:sldMkLst>
        <pc:spChg chg="del">
          <ac:chgData name="David A Nafría García" userId="S::danafria@comillas.edu::fb17fc5f-aae9-4578-a52a-1fe650caf77c" providerId="AD" clId="Web-{F7FC2B85-9129-CA5C-27CF-45467B840DDF}" dt="2024-07-25T06:53:30.330" v="1"/>
          <ac:spMkLst>
            <pc:docMk/>
            <pc:sldMk cId="4018755701" sldId="271"/>
            <ac:spMk id="3" creationId="{E5D96C5C-1A86-D75F-3D7F-3402AE14E10F}"/>
          </ac:spMkLst>
        </pc:spChg>
        <pc:graphicFrameChg chg="add mod ord modGraphic">
          <ac:chgData name="David A Nafría García" userId="S::danafria@comillas.edu::fb17fc5f-aae9-4578-a52a-1fe650caf77c" providerId="AD" clId="Web-{F7FC2B85-9129-CA5C-27CF-45467B840DDF}" dt="2024-07-25T06:53:55.362" v="30" actId="1076"/>
          <ac:graphicFrameMkLst>
            <pc:docMk/>
            <pc:sldMk cId="4018755701" sldId="271"/>
            <ac:graphicFrameMk id="5" creationId="{5ED7F0FA-601C-611F-4AD6-28ABF4423F24}"/>
          </ac:graphicFrameMkLst>
        </pc:graphicFrameChg>
      </pc:sldChg>
      <pc:sldChg chg="addSp delSp modSp add del mod replId setBg">
        <pc:chgData name="David A Nafría García" userId="S::danafria@comillas.edu::fb17fc5f-aae9-4578-a52a-1fe650caf77c" providerId="AD" clId="Web-{F7FC2B85-9129-CA5C-27CF-45467B840DDF}" dt="2024-07-25T08:35:01.266" v="245"/>
        <pc:sldMkLst>
          <pc:docMk/>
          <pc:sldMk cId="1493462471" sldId="272"/>
        </pc:sldMkLst>
        <pc:spChg chg="mod">
          <ac:chgData name="David A Nafría García" userId="S::danafria@comillas.edu::fb17fc5f-aae9-4578-a52a-1fe650caf77c" providerId="AD" clId="Web-{F7FC2B85-9129-CA5C-27CF-45467B840DDF}" dt="2024-07-25T08:31:41.996" v="212"/>
          <ac:spMkLst>
            <pc:docMk/>
            <pc:sldMk cId="1493462471" sldId="272"/>
            <ac:spMk id="2" creationId="{D02366F7-9D14-41B1-845F-473571351DAD}"/>
          </ac:spMkLst>
        </pc:spChg>
        <pc:spChg chg="mod">
          <ac:chgData name="David A Nafría García" userId="S::danafria@comillas.edu::fb17fc5f-aae9-4578-a52a-1fe650caf77c" providerId="AD" clId="Web-{F7FC2B85-9129-CA5C-27CF-45467B840DDF}" dt="2024-07-25T08:33:24.279" v="227" actId="20577"/>
          <ac:spMkLst>
            <pc:docMk/>
            <pc:sldMk cId="1493462471" sldId="272"/>
            <ac:spMk id="3" creationId="{59072C14-8072-4509-BC6E-95EE04DACD2B}"/>
          </ac:spMkLst>
        </pc:spChg>
        <pc:spChg chg="add del">
          <ac:chgData name="David A Nafría García" userId="S::danafria@comillas.edu::fb17fc5f-aae9-4578-a52a-1fe650caf77c" providerId="AD" clId="Web-{F7FC2B85-9129-CA5C-27CF-45467B840DDF}" dt="2024-07-25T08:31:41.980" v="211"/>
          <ac:spMkLst>
            <pc:docMk/>
            <pc:sldMk cId="1493462471" sldId="272"/>
            <ac:spMk id="9" creationId="{743AA782-23D1-4521-8CAD-47662984AA08}"/>
          </ac:spMkLst>
        </pc:spChg>
        <pc:spChg chg="add del">
          <ac:chgData name="David A Nafría García" userId="S::danafria@comillas.edu::fb17fc5f-aae9-4578-a52a-1fe650caf77c" providerId="AD" clId="Web-{F7FC2B85-9129-CA5C-27CF-45467B840DDF}" dt="2024-07-25T08:31:41.980" v="211"/>
          <ac:spMkLst>
            <pc:docMk/>
            <pc:sldMk cId="1493462471" sldId="272"/>
            <ac:spMk id="11" creationId="{71877DBC-BB60-40F0-AC93-2ACDBAAE60CE}"/>
          </ac:spMkLst>
        </pc:spChg>
        <pc:spChg chg="add">
          <ac:chgData name="David A Nafría García" userId="S::danafria@comillas.edu::fb17fc5f-aae9-4578-a52a-1fe650caf77c" providerId="AD" clId="Web-{F7FC2B85-9129-CA5C-27CF-45467B840DDF}" dt="2024-07-25T08:31:41.996" v="212"/>
          <ac:spMkLst>
            <pc:docMk/>
            <pc:sldMk cId="1493462471" sldId="272"/>
            <ac:spMk id="13" creationId="{45D37F4E-DDB4-456B-97E0-9937730A039F}"/>
          </ac:spMkLst>
        </pc:spChg>
        <pc:spChg chg="add">
          <ac:chgData name="David A Nafría García" userId="S::danafria@comillas.edu::fb17fc5f-aae9-4578-a52a-1fe650caf77c" providerId="AD" clId="Web-{F7FC2B85-9129-CA5C-27CF-45467B840DDF}" dt="2024-07-25T08:31:41.996" v="212"/>
          <ac:spMkLst>
            <pc:docMk/>
            <pc:sldMk cId="1493462471" sldId="272"/>
            <ac:spMk id="14" creationId="{B2DD41CD-8F47-4F56-AD12-4E2FF7696987}"/>
          </ac:spMkLst>
        </pc:spChg>
        <pc:picChg chg="add mod">
          <ac:chgData name="David A Nafría García" userId="S::danafria@comillas.edu::fb17fc5f-aae9-4578-a52a-1fe650caf77c" providerId="AD" clId="Web-{F7FC2B85-9129-CA5C-27CF-45467B840DDF}" dt="2024-07-25T08:31:41.996" v="212"/>
          <ac:picMkLst>
            <pc:docMk/>
            <pc:sldMk cId="1493462471" sldId="272"/>
            <ac:picMk id="4" creationId="{2FD8E55C-AC2D-7350-23D6-6C8AEF7E25F0}"/>
          </ac:picMkLst>
        </pc:picChg>
      </pc:sldChg>
      <pc:sldChg chg="addSp delSp modSp new del">
        <pc:chgData name="David A Nafría García" userId="S::danafria@comillas.edu::fb17fc5f-aae9-4578-a52a-1fe650caf77c" providerId="AD" clId="Web-{F7FC2B85-9129-CA5C-27CF-45467B840DDF}" dt="2024-07-25T08:15:12.441" v="76"/>
        <pc:sldMkLst>
          <pc:docMk/>
          <pc:sldMk cId="4046594364" sldId="272"/>
        </pc:sldMkLst>
        <pc:spChg chg="del">
          <ac:chgData name="David A Nafría García" userId="S::danafria@comillas.edu::fb17fc5f-aae9-4578-a52a-1fe650caf77c" providerId="AD" clId="Web-{F7FC2B85-9129-CA5C-27CF-45467B840DDF}" dt="2024-07-25T06:54:19.316" v="32"/>
          <ac:spMkLst>
            <pc:docMk/>
            <pc:sldMk cId="4046594364" sldId="272"/>
            <ac:spMk id="3" creationId="{CE2439CD-925F-AD19-EC4A-905AEE465361}"/>
          </ac:spMkLst>
        </pc:spChg>
        <pc:graphicFrameChg chg="add mod ord modGraphic">
          <ac:chgData name="David A Nafría García" userId="S::danafria@comillas.edu::fb17fc5f-aae9-4578-a52a-1fe650caf77c" providerId="AD" clId="Web-{F7FC2B85-9129-CA5C-27CF-45467B840DDF}" dt="2024-07-25T06:54:41.535" v="50"/>
          <ac:graphicFrameMkLst>
            <pc:docMk/>
            <pc:sldMk cId="4046594364" sldId="272"/>
            <ac:graphicFrameMk id="5" creationId="{E7BBCB1A-DF1F-75A9-DD38-CDABAB2FEFC5}"/>
          </ac:graphicFrameMkLst>
        </pc:graphicFrameChg>
      </pc:sldChg>
      <pc:sldChg chg="addSp delSp modSp add ord replId">
        <pc:chgData name="David A Nafría García" userId="S::danafria@comillas.edu::fb17fc5f-aae9-4578-a52a-1fe650caf77c" providerId="AD" clId="Web-{F7FC2B85-9129-CA5C-27CF-45467B840DDF}" dt="2024-07-25T08:47:25.909" v="395"/>
        <pc:sldMkLst>
          <pc:docMk/>
          <pc:sldMk cId="1903880617" sldId="273"/>
        </pc:sldMkLst>
        <pc:spChg chg="mod">
          <ac:chgData name="David A Nafría García" userId="S::danafria@comillas.edu::fb17fc5f-aae9-4578-a52a-1fe650caf77c" providerId="AD" clId="Web-{F7FC2B85-9129-CA5C-27CF-45467B840DDF}" dt="2024-07-25T08:32:06.371" v="217" actId="20577"/>
          <ac:spMkLst>
            <pc:docMk/>
            <pc:sldMk cId="1903880617" sldId="273"/>
            <ac:spMk id="2" creationId="{D02366F7-9D14-41B1-845F-473571351DAD}"/>
          </ac:spMkLst>
        </pc:spChg>
        <pc:spChg chg="mod">
          <ac:chgData name="David A Nafría García" userId="S::danafria@comillas.edu::fb17fc5f-aae9-4578-a52a-1fe650caf77c" providerId="AD" clId="Web-{F7FC2B85-9129-CA5C-27CF-45467B840DDF}" dt="2024-07-25T08:34:58.547" v="244" actId="20577"/>
          <ac:spMkLst>
            <pc:docMk/>
            <pc:sldMk cId="1903880617" sldId="273"/>
            <ac:spMk id="3" creationId="{59072C14-8072-4509-BC6E-95EE04DACD2B}"/>
          </ac:spMkLst>
        </pc:spChg>
        <pc:picChg chg="add mod modCrop">
          <ac:chgData name="David A Nafría García" userId="S::danafria@comillas.edu::fb17fc5f-aae9-4578-a52a-1fe650caf77c" providerId="AD" clId="Web-{F7FC2B85-9129-CA5C-27CF-45467B840DDF}" dt="2024-07-25T08:32:47.857" v="223" actId="14100"/>
          <ac:picMkLst>
            <pc:docMk/>
            <pc:sldMk cId="1903880617" sldId="273"/>
            <ac:picMk id="4" creationId="{E8778949-66A2-9F89-5AED-DC5DA7038796}"/>
          </ac:picMkLst>
        </pc:picChg>
        <pc:picChg chg="del">
          <ac:chgData name="David A Nafría García" userId="S::danafria@comillas.edu::fb17fc5f-aae9-4578-a52a-1fe650caf77c" providerId="AD" clId="Web-{F7FC2B85-9129-CA5C-27CF-45467B840DDF}" dt="2024-07-25T08:32:14.762" v="218"/>
          <ac:picMkLst>
            <pc:docMk/>
            <pc:sldMk cId="1903880617" sldId="273"/>
            <ac:picMk id="5" creationId="{83976156-45B2-49B4-3A90-780E79D62E7F}"/>
          </ac:picMkLst>
        </pc:picChg>
      </pc:sldChg>
      <pc:sldChg chg="addSp delSp modSp new mod setBg">
        <pc:chgData name="David A Nafría García" userId="S::danafria@comillas.edu::fb17fc5f-aae9-4578-a52a-1fe650caf77c" providerId="AD" clId="Web-{F7FC2B85-9129-CA5C-27CF-45467B840DDF}" dt="2024-07-25T08:39:53.789" v="303"/>
        <pc:sldMkLst>
          <pc:docMk/>
          <pc:sldMk cId="3596731160" sldId="274"/>
        </pc:sldMkLst>
        <pc:spChg chg="mod">
          <ac:chgData name="David A Nafría García" userId="S::danafria@comillas.edu::fb17fc5f-aae9-4578-a52a-1fe650caf77c" providerId="AD" clId="Web-{F7FC2B85-9129-CA5C-27CF-45467B840DDF}" dt="2024-07-25T08:39:39.507" v="300"/>
          <ac:spMkLst>
            <pc:docMk/>
            <pc:sldMk cId="3596731160" sldId="274"/>
            <ac:spMk id="2" creationId="{2ACA9867-3476-642C-B319-F2663E5DAE1E}"/>
          </ac:spMkLst>
        </pc:spChg>
        <pc:spChg chg="add del mod">
          <ac:chgData name="David A Nafría García" userId="S::danafria@comillas.edu::fb17fc5f-aae9-4578-a52a-1fe650caf77c" providerId="AD" clId="Web-{F7FC2B85-9129-CA5C-27CF-45467B840DDF}" dt="2024-07-25T08:39:39.507" v="300"/>
          <ac:spMkLst>
            <pc:docMk/>
            <pc:sldMk cId="3596731160" sldId="274"/>
            <ac:spMk id="3" creationId="{F5C9004F-96E0-20CA-CA0C-E990DAEF3D60}"/>
          </ac:spMkLst>
        </pc:spChg>
        <pc:spChg chg="add del mod">
          <ac:chgData name="David A Nafría García" userId="S::danafria@comillas.edu::fb17fc5f-aae9-4578-a52a-1fe650caf77c" providerId="AD" clId="Web-{F7FC2B85-9129-CA5C-27CF-45467B840DDF}" dt="2024-07-25T08:37:47.770" v="290"/>
          <ac:spMkLst>
            <pc:docMk/>
            <pc:sldMk cId="3596731160" sldId="274"/>
            <ac:spMk id="5" creationId="{EA09D174-091A-D352-3BB6-5FCCC5642A92}"/>
          </ac:spMkLst>
        </pc:spChg>
        <pc:spChg chg="add del">
          <ac:chgData name="David A Nafría García" userId="S::danafria@comillas.edu::fb17fc5f-aae9-4578-a52a-1fe650caf77c" providerId="AD" clId="Web-{F7FC2B85-9129-CA5C-27CF-45467B840DDF}" dt="2024-07-25T08:38:28.084" v="296"/>
          <ac:spMkLst>
            <pc:docMk/>
            <pc:sldMk cId="3596731160" sldId="274"/>
            <ac:spMk id="11" creationId="{45D37F4E-DDB4-456B-97E0-9937730A039F}"/>
          </ac:spMkLst>
        </pc:spChg>
        <pc:spChg chg="add del">
          <ac:chgData name="David A Nafría García" userId="S::danafria@comillas.edu::fb17fc5f-aae9-4578-a52a-1fe650caf77c" providerId="AD" clId="Web-{F7FC2B85-9129-CA5C-27CF-45467B840DDF}" dt="2024-07-25T08:38:28.084" v="296"/>
          <ac:spMkLst>
            <pc:docMk/>
            <pc:sldMk cId="3596731160" sldId="274"/>
            <ac:spMk id="13" creationId="{B2DD41CD-8F47-4F56-AD12-4E2FF7696987}"/>
          </ac:spMkLst>
        </pc:spChg>
        <pc:spChg chg="add del">
          <ac:chgData name="David A Nafría García" userId="S::danafria@comillas.edu::fb17fc5f-aae9-4578-a52a-1fe650caf77c" providerId="AD" clId="Web-{F7FC2B85-9129-CA5C-27CF-45467B840DDF}" dt="2024-07-25T08:39:39.507" v="300"/>
          <ac:spMkLst>
            <pc:docMk/>
            <pc:sldMk cId="3596731160" sldId="274"/>
            <ac:spMk id="15" creationId="{743AA782-23D1-4521-8CAD-47662984AA08}"/>
          </ac:spMkLst>
        </pc:spChg>
        <pc:spChg chg="add del">
          <ac:chgData name="David A Nafría García" userId="S::danafria@comillas.edu::fb17fc5f-aae9-4578-a52a-1fe650caf77c" providerId="AD" clId="Web-{F7FC2B85-9129-CA5C-27CF-45467B840DDF}" dt="2024-07-25T08:39:39.507" v="300"/>
          <ac:spMkLst>
            <pc:docMk/>
            <pc:sldMk cId="3596731160" sldId="274"/>
            <ac:spMk id="16" creationId="{71877DBC-BB60-40F0-AC93-2ACDBAAE60CE}"/>
          </ac:spMkLst>
        </pc:spChg>
        <pc:spChg chg="add del">
          <ac:chgData name="David A Nafría García" userId="S::danafria@comillas.edu::fb17fc5f-aae9-4578-a52a-1fe650caf77c" providerId="AD" clId="Web-{F7FC2B85-9129-CA5C-27CF-45467B840DDF}" dt="2024-07-25T08:39:53.789" v="303"/>
          <ac:spMkLst>
            <pc:docMk/>
            <pc:sldMk cId="3596731160" sldId="274"/>
            <ac:spMk id="21" creationId="{F13C74B1-5B17-4795-BED0-7140497B445A}"/>
          </ac:spMkLst>
        </pc:spChg>
        <pc:spChg chg="add del">
          <ac:chgData name="David A Nafría García" userId="S::danafria@comillas.edu::fb17fc5f-aae9-4578-a52a-1fe650caf77c" providerId="AD" clId="Web-{F7FC2B85-9129-CA5C-27CF-45467B840DDF}" dt="2024-07-25T08:39:53.789" v="303"/>
          <ac:spMkLst>
            <pc:docMk/>
            <pc:sldMk cId="3596731160" sldId="274"/>
            <ac:spMk id="23" creationId="{D4974D33-8DC5-464E-8C6D-BE58F0669C17}"/>
          </ac:spMkLst>
        </pc:spChg>
        <pc:spChg chg="add">
          <ac:chgData name="David A Nafría García" userId="S::danafria@comillas.edu::fb17fc5f-aae9-4578-a52a-1fe650caf77c" providerId="AD" clId="Web-{F7FC2B85-9129-CA5C-27CF-45467B840DDF}" dt="2024-07-25T08:39:53.789" v="303"/>
          <ac:spMkLst>
            <pc:docMk/>
            <pc:sldMk cId="3596731160" sldId="274"/>
            <ac:spMk id="28" creationId="{F13C74B1-5B17-4795-BED0-7140497B445A}"/>
          </ac:spMkLst>
        </pc:spChg>
        <pc:spChg chg="add">
          <ac:chgData name="David A Nafría García" userId="S::danafria@comillas.edu::fb17fc5f-aae9-4578-a52a-1fe650caf77c" providerId="AD" clId="Web-{F7FC2B85-9129-CA5C-27CF-45467B840DDF}" dt="2024-07-25T08:39:53.789" v="303"/>
          <ac:spMkLst>
            <pc:docMk/>
            <pc:sldMk cId="3596731160" sldId="274"/>
            <ac:spMk id="30" creationId="{D4974D33-8DC5-464E-8C6D-BE58F0669C17}"/>
          </ac:spMkLst>
        </pc:spChg>
        <pc:picChg chg="add del mod ord">
          <ac:chgData name="David A Nafría García" userId="S::danafria@comillas.edu::fb17fc5f-aae9-4578-a52a-1fe650caf77c" providerId="AD" clId="Web-{F7FC2B85-9129-CA5C-27CF-45467B840DDF}" dt="2024-07-25T08:37:47.770" v="291"/>
          <ac:picMkLst>
            <pc:docMk/>
            <pc:sldMk cId="3596731160" sldId="274"/>
            <ac:picMk id="4" creationId="{A8AD486F-8B63-133A-07E1-4267B809EA27}"/>
          </ac:picMkLst>
        </pc:picChg>
        <pc:picChg chg="add del mod">
          <ac:chgData name="David A Nafría García" userId="S::danafria@comillas.edu::fb17fc5f-aae9-4578-a52a-1fe650caf77c" providerId="AD" clId="Web-{F7FC2B85-9129-CA5C-27CF-45467B840DDF}" dt="2024-07-25T08:39:34.648" v="298"/>
          <ac:picMkLst>
            <pc:docMk/>
            <pc:sldMk cId="3596731160" sldId="274"/>
            <ac:picMk id="6" creationId="{880F6EC2-D02F-3EF8-3174-4E6EE4997204}"/>
          </ac:picMkLst>
        </pc:picChg>
        <pc:picChg chg="add del mod">
          <ac:chgData name="David A Nafría García" userId="S::danafria@comillas.edu::fb17fc5f-aae9-4578-a52a-1fe650caf77c" providerId="AD" clId="Web-{F7FC2B85-9129-CA5C-27CF-45467B840DDF}" dt="2024-07-25T08:39:48.523" v="301"/>
          <ac:picMkLst>
            <pc:docMk/>
            <pc:sldMk cId="3596731160" sldId="274"/>
            <ac:picMk id="7" creationId="{85DE55A1-352F-3B1E-28FA-F5C047264345}"/>
          </ac:picMkLst>
        </pc:picChg>
        <pc:picChg chg="add mod">
          <ac:chgData name="David A Nafría García" userId="S::danafria@comillas.edu::fb17fc5f-aae9-4578-a52a-1fe650caf77c" providerId="AD" clId="Web-{F7FC2B85-9129-CA5C-27CF-45467B840DDF}" dt="2024-07-25T08:39:53.789" v="303"/>
          <ac:picMkLst>
            <pc:docMk/>
            <pc:sldMk cId="3596731160" sldId="274"/>
            <ac:picMk id="8" creationId="{2CCD26EE-CBE7-DFCF-AE9B-21EA3D9BF35F}"/>
          </ac:picMkLst>
        </pc:picChg>
      </pc:sldChg>
      <pc:sldChg chg="addSp delSp modSp new mod setBg">
        <pc:chgData name="David A Nafría García" userId="S::danafria@comillas.edu::fb17fc5f-aae9-4578-a52a-1fe650caf77c" providerId="AD" clId="Web-{F7FC2B85-9129-CA5C-27CF-45467B840DDF}" dt="2024-07-25T08:47:15.065" v="394"/>
        <pc:sldMkLst>
          <pc:docMk/>
          <pc:sldMk cId="3337336289" sldId="275"/>
        </pc:sldMkLst>
        <pc:spChg chg="mod">
          <ac:chgData name="David A Nafría García" userId="S::danafria@comillas.edu::fb17fc5f-aae9-4578-a52a-1fe650caf77c" providerId="AD" clId="Web-{F7FC2B85-9129-CA5C-27CF-45467B840DDF}" dt="2024-07-25T08:47:15.065" v="394"/>
          <ac:spMkLst>
            <pc:docMk/>
            <pc:sldMk cId="3337336289" sldId="275"/>
            <ac:spMk id="2" creationId="{9DE6A0B4-E841-5130-D47A-BE5D500990B5}"/>
          </ac:spMkLst>
        </pc:spChg>
        <pc:spChg chg="del">
          <ac:chgData name="David A Nafría García" userId="S::danafria@comillas.edu::fb17fc5f-aae9-4578-a52a-1fe650caf77c" providerId="AD" clId="Web-{F7FC2B85-9129-CA5C-27CF-45467B840DDF}" dt="2024-07-25T08:40:53.150" v="305"/>
          <ac:spMkLst>
            <pc:docMk/>
            <pc:sldMk cId="3337336289" sldId="275"/>
            <ac:spMk id="3" creationId="{0D63F017-6C8D-6FA7-8A7C-0581495A8CCF}"/>
          </ac:spMkLst>
        </pc:spChg>
        <pc:spChg chg="add del mod">
          <ac:chgData name="David A Nafría García" userId="S::danafria@comillas.edu::fb17fc5f-aae9-4578-a52a-1fe650caf77c" providerId="AD" clId="Web-{F7FC2B85-9129-CA5C-27CF-45467B840DDF}" dt="2024-07-25T08:41:19.650" v="311"/>
          <ac:spMkLst>
            <pc:docMk/>
            <pc:sldMk cId="3337336289" sldId="275"/>
            <ac:spMk id="5" creationId="{0A6DB0C1-200F-C132-EC9B-D00111E9D866}"/>
          </ac:spMkLst>
        </pc:spChg>
        <pc:spChg chg="add mod">
          <ac:chgData name="David A Nafría García" userId="S::danafria@comillas.edu::fb17fc5f-aae9-4578-a52a-1fe650caf77c" providerId="AD" clId="Web-{F7FC2B85-9129-CA5C-27CF-45467B840DDF}" dt="2024-07-25T08:47:15.065" v="394"/>
          <ac:spMkLst>
            <pc:docMk/>
            <pc:sldMk cId="3337336289" sldId="275"/>
            <ac:spMk id="6" creationId="{644005F2-74A7-79C4-A335-64597B02DB74}"/>
          </ac:spMkLst>
        </pc:spChg>
        <pc:spChg chg="add">
          <ac:chgData name="David A Nafría García" userId="S::danafria@comillas.edu::fb17fc5f-aae9-4578-a52a-1fe650caf77c" providerId="AD" clId="Web-{F7FC2B85-9129-CA5C-27CF-45467B840DDF}" dt="2024-07-25T08:47:15.065" v="394"/>
          <ac:spMkLst>
            <pc:docMk/>
            <pc:sldMk cId="3337336289" sldId="275"/>
            <ac:spMk id="11" creationId="{45D37F4E-DDB4-456B-97E0-9937730A039F}"/>
          </ac:spMkLst>
        </pc:spChg>
        <pc:spChg chg="add">
          <ac:chgData name="David A Nafría García" userId="S::danafria@comillas.edu::fb17fc5f-aae9-4578-a52a-1fe650caf77c" providerId="AD" clId="Web-{F7FC2B85-9129-CA5C-27CF-45467B840DDF}" dt="2024-07-25T08:47:15.065" v="394"/>
          <ac:spMkLst>
            <pc:docMk/>
            <pc:sldMk cId="3337336289" sldId="275"/>
            <ac:spMk id="13" creationId="{B2DD41CD-8F47-4F56-AD12-4E2FF7696987}"/>
          </ac:spMkLst>
        </pc:spChg>
        <pc:picChg chg="add mod ord">
          <ac:chgData name="David A Nafría García" userId="S::danafria@comillas.edu::fb17fc5f-aae9-4578-a52a-1fe650caf77c" providerId="AD" clId="Web-{F7FC2B85-9129-CA5C-27CF-45467B840DDF}" dt="2024-07-25T08:47:15.065" v="394"/>
          <ac:picMkLst>
            <pc:docMk/>
            <pc:sldMk cId="3337336289" sldId="275"/>
            <ac:picMk id="4" creationId="{20162D07-9CB3-A1BE-8CF3-755C680EC042}"/>
          </ac:picMkLst>
        </pc:picChg>
      </pc:sldChg>
      <pc:sldChg chg="addSp delSp modSp add mod ord replId setBg">
        <pc:chgData name="David A Nafría García" userId="S::danafria@comillas.edu::fb17fc5f-aae9-4578-a52a-1fe650caf77c" providerId="AD" clId="Web-{F7FC2B85-9129-CA5C-27CF-45467B840DDF}" dt="2024-07-25T08:46:51.768" v="386"/>
        <pc:sldMkLst>
          <pc:docMk/>
          <pc:sldMk cId="3504525913" sldId="276"/>
        </pc:sldMkLst>
        <pc:spChg chg="mod">
          <ac:chgData name="David A Nafría García" userId="S::danafria@comillas.edu::fb17fc5f-aae9-4578-a52a-1fe650caf77c" providerId="AD" clId="Web-{F7FC2B85-9129-CA5C-27CF-45467B840DDF}" dt="2024-07-25T08:46:51.768" v="386"/>
          <ac:spMkLst>
            <pc:docMk/>
            <pc:sldMk cId="3504525913" sldId="276"/>
            <ac:spMk id="2" creationId="{9DE6A0B4-E841-5130-D47A-BE5D500990B5}"/>
          </ac:spMkLst>
        </pc:spChg>
        <pc:spChg chg="mod">
          <ac:chgData name="David A Nafría García" userId="S::danafria@comillas.edu::fb17fc5f-aae9-4578-a52a-1fe650caf77c" providerId="AD" clId="Web-{F7FC2B85-9129-CA5C-27CF-45467B840DDF}" dt="2024-07-25T08:46:51.768" v="386"/>
          <ac:spMkLst>
            <pc:docMk/>
            <pc:sldMk cId="3504525913" sldId="276"/>
            <ac:spMk id="6" creationId="{644005F2-74A7-79C4-A335-64597B02DB74}"/>
          </ac:spMkLst>
        </pc:spChg>
        <pc:spChg chg="add del">
          <ac:chgData name="David A Nafría García" userId="S::danafria@comillas.edu::fb17fc5f-aae9-4578-a52a-1fe650caf77c" providerId="AD" clId="Web-{F7FC2B85-9129-CA5C-27CF-45467B840DDF}" dt="2024-07-25T08:46:51.752" v="385"/>
          <ac:spMkLst>
            <pc:docMk/>
            <pc:sldMk cId="3504525913" sldId="276"/>
            <ac:spMk id="11" creationId="{F13C74B1-5B17-4795-BED0-7140497B445A}"/>
          </ac:spMkLst>
        </pc:spChg>
        <pc:spChg chg="add del">
          <ac:chgData name="David A Nafría García" userId="S::danafria@comillas.edu::fb17fc5f-aae9-4578-a52a-1fe650caf77c" providerId="AD" clId="Web-{F7FC2B85-9129-CA5C-27CF-45467B840DDF}" dt="2024-07-25T08:46:51.752" v="385"/>
          <ac:spMkLst>
            <pc:docMk/>
            <pc:sldMk cId="3504525913" sldId="276"/>
            <ac:spMk id="13" creationId="{D4974D33-8DC5-464E-8C6D-BE58F0669C17}"/>
          </ac:spMkLst>
        </pc:spChg>
        <pc:spChg chg="add">
          <ac:chgData name="David A Nafría García" userId="S::danafria@comillas.edu::fb17fc5f-aae9-4578-a52a-1fe650caf77c" providerId="AD" clId="Web-{F7FC2B85-9129-CA5C-27CF-45467B840DDF}" dt="2024-07-25T08:46:51.768" v="386"/>
          <ac:spMkLst>
            <pc:docMk/>
            <pc:sldMk cId="3504525913" sldId="276"/>
            <ac:spMk id="15" creationId="{45D37F4E-DDB4-456B-97E0-9937730A039F}"/>
          </ac:spMkLst>
        </pc:spChg>
        <pc:spChg chg="add">
          <ac:chgData name="David A Nafría García" userId="S::danafria@comillas.edu::fb17fc5f-aae9-4578-a52a-1fe650caf77c" providerId="AD" clId="Web-{F7FC2B85-9129-CA5C-27CF-45467B840DDF}" dt="2024-07-25T08:46:51.768" v="386"/>
          <ac:spMkLst>
            <pc:docMk/>
            <pc:sldMk cId="3504525913" sldId="276"/>
            <ac:spMk id="16" creationId="{B2DD41CD-8F47-4F56-AD12-4E2FF7696987}"/>
          </ac:spMkLst>
        </pc:spChg>
        <pc:picChg chg="mod ord">
          <ac:chgData name="David A Nafría García" userId="S::danafria@comillas.edu::fb17fc5f-aae9-4578-a52a-1fe650caf77c" providerId="AD" clId="Web-{F7FC2B85-9129-CA5C-27CF-45467B840DDF}" dt="2024-07-25T08:46:51.768" v="386"/>
          <ac:picMkLst>
            <pc:docMk/>
            <pc:sldMk cId="3504525913" sldId="276"/>
            <ac:picMk id="4" creationId="{20162D07-9CB3-A1BE-8CF3-755C680EC042}"/>
          </ac:picMkLst>
        </pc:picChg>
      </pc:sldChg>
      <pc:sldChg chg="addSp delSp modSp new mod setBg">
        <pc:chgData name="David A Nafría García" userId="S::danafria@comillas.edu::fb17fc5f-aae9-4578-a52a-1fe650caf77c" providerId="AD" clId="Web-{F7FC2B85-9129-CA5C-27CF-45467B840DDF}" dt="2024-07-25T09:53:14.999" v="786" actId="1076"/>
        <pc:sldMkLst>
          <pc:docMk/>
          <pc:sldMk cId="1749062578" sldId="277"/>
        </pc:sldMkLst>
        <pc:spChg chg="mod">
          <ac:chgData name="David A Nafría García" userId="S::danafria@comillas.edu::fb17fc5f-aae9-4578-a52a-1fe650caf77c" providerId="AD" clId="Web-{F7FC2B85-9129-CA5C-27CF-45467B840DDF}" dt="2024-07-25T09:47:46.301" v="643"/>
          <ac:spMkLst>
            <pc:docMk/>
            <pc:sldMk cId="1749062578" sldId="277"/>
            <ac:spMk id="2" creationId="{E91E0119-4810-0799-B506-0D66FD99E0FD}"/>
          </ac:spMkLst>
        </pc:spChg>
        <pc:spChg chg="mod">
          <ac:chgData name="David A Nafría García" userId="S::danafria@comillas.edu::fb17fc5f-aae9-4578-a52a-1fe650caf77c" providerId="AD" clId="Web-{F7FC2B85-9129-CA5C-27CF-45467B840DDF}" dt="2024-07-25T09:49:00.631" v="670" actId="20577"/>
          <ac:spMkLst>
            <pc:docMk/>
            <pc:sldMk cId="1749062578" sldId="277"/>
            <ac:spMk id="3" creationId="{41EA6E54-4590-D364-F132-164E29296E0E}"/>
          </ac:spMkLst>
        </pc:spChg>
        <pc:spChg chg="add del mod">
          <ac:chgData name="David A Nafría García" userId="S::danafria@comillas.edu::fb17fc5f-aae9-4578-a52a-1fe650caf77c" providerId="AD" clId="Web-{F7FC2B85-9129-CA5C-27CF-45467B840DDF}" dt="2024-07-25T09:53:14.999" v="786" actId="1076"/>
          <ac:spMkLst>
            <pc:docMk/>
            <pc:sldMk cId="1749062578" sldId="277"/>
            <ac:spMk id="4" creationId="{076C4C25-48CA-6962-8A83-0858E70EF033}"/>
          </ac:spMkLst>
        </pc:spChg>
        <pc:spChg chg="add mod">
          <ac:chgData name="David A Nafría García" userId="S::danafria@comillas.edu::fb17fc5f-aae9-4578-a52a-1fe650caf77c" providerId="AD" clId="Web-{F7FC2B85-9129-CA5C-27CF-45467B840DDF}" dt="2024-07-25T09:52:39.560" v="779" actId="1076"/>
          <ac:spMkLst>
            <pc:docMk/>
            <pc:sldMk cId="1749062578" sldId="277"/>
            <ac:spMk id="5" creationId="{1E071101-B429-DFA2-7857-DCD5A3B33B38}"/>
          </ac:spMkLst>
        </pc:spChg>
        <pc:spChg chg="add mod">
          <ac:chgData name="David A Nafría García" userId="S::danafria@comillas.edu::fb17fc5f-aae9-4578-a52a-1fe650caf77c" providerId="AD" clId="Web-{F7FC2B85-9129-CA5C-27CF-45467B840DDF}" dt="2024-07-25T09:53:08.936" v="785" actId="1076"/>
          <ac:spMkLst>
            <pc:docMk/>
            <pc:sldMk cId="1749062578" sldId="277"/>
            <ac:spMk id="6" creationId="{C072CD1E-0691-8C91-10AE-6C24FEC1642B}"/>
          </ac:spMkLst>
        </pc:spChg>
        <pc:spChg chg="add">
          <ac:chgData name="David A Nafría García" userId="S::danafria@comillas.edu::fb17fc5f-aae9-4578-a52a-1fe650caf77c" providerId="AD" clId="Web-{F7FC2B85-9129-CA5C-27CF-45467B840DDF}" dt="2024-07-25T09:47:46.301" v="643"/>
          <ac:spMkLst>
            <pc:docMk/>
            <pc:sldMk cId="1749062578" sldId="277"/>
            <ac:spMk id="8" creationId="{100EDD19-6802-4EC3-95CE-CFFAB042CFD6}"/>
          </ac:spMkLst>
        </pc:spChg>
        <pc:spChg chg="add">
          <ac:chgData name="David A Nafría García" userId="S::danafria@comillas.edu::fb17fc5f-aae9-4578-a52a-1fe650caf77c" providerId="AD" clId="Web-{F7FC2B85-9129-CA5C-27CF-45467B840DDF}" dt="2024-07-25T09:47:46.301" v="643"/>
          <ac:spMkLst>
            <pc:docMk/>
            <pc:sldMk cId="1749062578" sldId="277"/>
            <ac:spMk id="10" creationId="{DB17E863-922E-4C26-BD64-E8FD41D28661}"/>
          </ac:spMkLst>
        </pc:spChg>
      </pc:sldChg>
      <pc:sldChg chg="addSp modSp new mod setBg">
        <pc:chgData name="David A Nafría García" userId="S::danafria@comillas.edu::fb17fc5f-aae9-4578-a52a-1fe650caf77c" providerId="AD" clId="Web-{F7FC2B85-9129-CA5C-27CF-45467B840DDF}" dt="2024-07-25T10:24:03.997" v="1118"/>
        <pc:sldMkLst>
          <pc:docMk/>
          <pc:sldMk cId="2855219118" sldId="278"/>
        </pc:sldMkLst>
        <pc:spChg chg="mod">
          <ac:chgData name="David A Nafría García" userId="S::danafria@comillas.edu::fb17fc5f-aae9-4578-a52a-1fe650caf77c" providerId="AD" clId="Web-{F7FC2B85-9129-CA5C-27CF-45467B840DDF}" dt="2024-07-25T10:24:03.997" v="1118"/>
          <ac:spMkLst>
            <pc:docMk/>
            <pc:sldMk cId="2855219118" sldId="278"/>
            <ac:spMk id="2" creationId="{CE73BA22-DA85-AFF1-31B0-815512FD2D2F}"/>
          </ac:spMkLst>
        </pc:spChg>
        <pc:spChg chg="mod">
          <ac:chgData name="David A Nafría García" userId="S::danafria@comillas.edu::fb17fc5f-aae9-4578-a52a-1fe650caf77c" providerId="AD" clId="Web-{F7FC2B85-9129-CA5C-27CF-45467B840DDF}" dt="2024-07-25T10:24:03.997" v="1118"/>
          <ac:spMkLst>
            <pc:docMk/>
            <pc:sldMk cId="2855219118" sldId="278"/>
            <ac:spMk id="3" creationId="{5640282C-3A15-4C98-E681-C8D65527062A}"/>
          </ac:spMkLst>
        </pc:spChg>
        <pc:spChg chg="add">
          <ac:chgData name="David A Nafría García" userId="S::danafria@comillas.edu::fb17fc5f-aae9-4578-a52a-1fe650caf77c" providerId="AD" clId="Web-{F7FC2B85-9129-CA5C-27CF-45467B840DDF}" dt="2024-07-25T10:24:03.997" v="1118"/>
          <ac:spMkLst>
            <pc:docMk/>
            <pc:sldMk cId="2855219118" sldId="278"/>
            <ac:spMk id="9" creationId="{45D37F4E-DDB4-456B-97E0-9937730A039F}"/>
          </ac:spMkLst>
        </pc:spChg>
        <pc:spChg chg="add">
          <ac:chgData name="David A Nafría García" userId="S::danafria@comillas.edu::fb17fc5f-aae9-4578-a52a-1fe650caf77c" providerId="AD" clId="Web-{F7FC2B85-9129-CA5C-27CF-45467B840DDF}" dt="2024-07-25T10:24:03.997" v="1118"/>
          <ac:spMkLst>
            <pc:docMk/>
            <pc:sldMk cId="2855219118" sldId="278"/>
            <ac:spMk id="11" creationId="{B2DD41CD-8F47-4F56-AD12-4E2FF7696987}"/>
          </ac:spMkLst>
        </pc:spChg>
        <pc:picChg chg="add mod">
          <ac:chgData name="David A Nafría García" userId="S::danafria@comillas.edu::fb17fc5f-aae9-4578-a52a-1fe650caf77c" providerId="AD" clId="Web-{F7FC2B85-9129-CA5C-27CF-45467B840DDF}" dt="2024-07-25T10:24:03.997" v="1118"/>
          <ac:picMkLst>
            <pc:docMk/>
            <pc:sldMk cId="2855219118" sldId="278"/>
            <ac:picMk id="4" creationId="{EDA6CD31-43E7-658B-C99B-B235D089EDE7}"/>
          </ac:picMkLst>
        </pc:picChg>
      </pc:sldChg>
      <pc:sldChg chg="addSp delSp modSp new mod setBg">
        <pc:chgData name="David A Nafría García" userId="S::danafria@comillas.edu::fb17fc5f-aae9-4578-a52a-1fe650caf77c" providerId="AD" clId="Web-{F7FC2B85-9129-CA5C-27CF-45467B840DDF}" dt="2024-07-25T10:40:14.450" v="1277" actId="20577"/>
        <pc:sldMkLst>
          <pc:docMk/>
          <pc:sldMk cId="1214920855" sldId="279"/>
        </pc:sldMkLst>
        <pc:spChg chg="mod">
          <ac:chgData name="David A Nafría García" userId="S::danafria@comillas.edu::fb17fc5f-aae9-4578-a52a-1fe650caf77c" providerId="AD" clId="Web-{F7FC2B85-9129-CA5C-27CF-45467B840DDF}" dt="2024-07-25T10:34:13.173" v="1218"/>
          <ac:spMkLst>
            <pc:docMk/>
            <pc:sldMk cId="1214920855" sldId="279"/>
            <ac:spMk id="2" creationId="{233772CD-FD3A-0987-2F26-B28DB7DF9497}"/>
          </ac:spMkLst>
        </pc:spChg>
        <pc:spChg chg="mod">
          <ac:chgData name="David A Nafría García" userId="S::danafria@comillas.edu::fb17fc5f-aae9-4578-a52a-1fe650caf77c" providerId="AD" clId="Web-{F7FC2B85-9129-CA5C-27CF-45467B840DDF}" dt="2024-07-25T10:40:14.450" v="1277" actId="20577"/>
          <ac:spMkLst>
            <pc:docMk/>
            <pc:sldMk cId="1214920855" sldId="279"/>
            <ac:spMk id="3" creationId="{AC6FD2A9-E9A6-3780-4519-377089E0A2F1}"/>
          </ac:spMkLst>
        </pc:spChg>
        <pc:spChg chg="add mod">
          <ac:chgData name="David A Nafría García" userId="S::danafria@comillas.edu::fb17fc5f-aae9-4578-a52a-1fe650caf77c" providerId="AD" clId="Web-{F7FC2B85-9129-CA5C-27CF-45467B840DDF}" dt="2024-07-25T10:38:45.588" v="1271"/>
          <ac:spMkLst>
            <pc:docMk/>
            <pc:sldMk cId="1214920855" sldId="279"/>
            <ac:spMk id="5" creationId="{47554D6D-626F-7AE3-0DA4-60DC52F88EFC}"/>
          </ac:spMkLst>
        </pc:spChg>
        <pc:spChg chg="add del">
          <ac:chgData name="David A Nafría García" userId="S::danafria@comillas.edu::fb17fc5f-aae9-4578-a52a-1fe650caf77c" providerId="AD" clId="Web-{F7FC2B85-9129-CA5C-27CF-45467B840DDF}" dt="2024-07-25T10:34:13.173" v="1218"/>
          <ac:spMkLst>
            <pc:docMk/>
            <pc:sldMk cId="1214920855" sldId="279"/>
            <ac:spMk id="8" creationId="{100EDD19-6802-4EC3-95CE-CFFAB042CFD6}"/>
          </ac:spMkLst>
        </pc:spChg>
        <pc:spChg chg="add del">
          <ac:chgData name="David A Nafría García" userId="S::danafria@comillas.edu::fb17fc5f-aae9-4578-a52a-1fe650caf77c" providerId="AD" clId="Web-{F7FC2B85-9129-CA5C-27CF-45467B840DDF}" dt="2024-07-25T10:34:13.173" v="1218"/>
          <ac:spMkLst>
            <pc:docMk/>
            <pc:sldMk cId="1214920855" sldId="279"/>
            <ac:spMk id="10" creationId="{DB17E863-922E-4C26-BD64-E8FD41D28661}"/>
          </ac:spMkLst>
        </pc:spChg>
        <pc:spChg chg="add">
          <ac:chgData name="David A Nafría García" userId="S::danafria@comillas.edu::fb17fc5f-aae9-4578-a52a-1fe650caf77c" providerId="AD" clId="Web-{F7FC2B85-9129-CA5C-27CF-45467B840DDF}" dt="2024-07-25T10:34:13.173" v="1218"/>
          <ac:spMkLst>
            <pc:docMk/>
            <pc:sldMk cId="1214920855" sldId="279"/>
            <ac:spMk id="15" creationId="{45D37F4E-DDB4-456B-97E0-9937730A039F}"/>
          </ac:spMkLst>
        </pc:spChg>
        <pc:spChg chg="add">
          <ac:chgData name="David A Nafría García" userId="S::danafria@comillas.edu::fb17fc5f-aae9-4578-a52a-1fe650caf77c" providerId="AD" clId="Web-{F7FC2B85-9129-CA5C-27CF-45467B840DDF}" dt="2024-07-25T10:34:13.173" v="1218"/>
          <ac:spMkLst>
            <pc:docMk/>
            <pc:sldMk cId="1214920855" sldId="279"/>
            <ac:spMk id="17" creationId="{B2DD41CD-8F47-4F56-AD12-4E2FF7696987}"/>
          </ac:spMkLst>
        </pc:spChg>
        <pc:picChg chg="add mod">
          <ac:chgData name="David A Nafría García" userId="S::danafria@comillas.edu::fb17fc5f-aae9-4578-a52a-1fe650caf77c" providerId="AD" clId="Web-{F7FC2B85-9129-CA5C-27CF-45467B840DDF}" dt="2024-07-25T10:34:13.173" v="1218"/>
          <ac:picMkLst>
            <pc:docMk/>
            <pc:sldMk cId="1214920855" sldId="279"/>
            <ac:picMk id="4" creationId="{918FA2A7-2075-76F0-A8C9-11A0E7D3A953}"/>
          </ac:picMkLst>
        </pc:picChg>
      </pc:sldChg>
      <pc:sldChg chg="addSp delSp modSp add ord replId">
        <pc:chgData name="David A Nafría García" userId="S::danafria@comillas.edu::fb17fc5f-aae9-4578-a52a-1fe650caf77c" providerId="AD" clId="Web-{F7FC2B85-9129-CA5C-27CF-45467B840DDF}" dt="2024-07-25T10:33:04.702" v="1214" actId="1076"/>
        <pc:sldMkLst>
          <pc:docMk/>
          <pc:sldMk cId="2360207342" sldId="280"/>
        </pc:sldMkLst>
        <pc:spChg chg="mod">
          <ac:chgData name="David A Nafría García" userId="S::danafria@comillas.edu::fb17fc5f-aae9-4578-a52a-1fe650caf77c" providerId="AD" clId="Web-{F7FC2B85-9129-CA5C-27CF-45467B840DDF}" dt="2024-07-25T10:26:00.282" v="1138" actId="20577"/>
          <ac:spMkLst>
            <pc:docMk/>
            <pc:sldMk cId="2360207342" sldId="280"/>
            <ac:spMk id="2" creationId="{233772CD-FD3A-0987-2F26-B28DB7DF9497}"/>
          </ac:spMkLst>
        </pc:spChg>
        <pc:spChg chg="mod">
          <ac:chgData name="David A Nafría García" userId="S::danafria@comillas.edu::fb17fc5f-aae9-4578-a52a-1fe650caf77c" providerId="AD" clId="Web-{F7FC2B85-9129-CA5C-27CF-45467B840DDF}" dt="2024-07-25T10:27:43.191" v="1148" actId="20577"/>
          <ac:spMkLst>
            <pc:docMk/>
            <pc:sldMk cId="2360207342" sldId="280"/>
            <ac:spMk id="3" creationId="{AC6FD2A9-E9A6-3780-4519-377089E0A2F1}"/>
          </ac:spMkLst>
        </pc:spChg>
        <pc:spChg chg="add mod">
          <ac:chgData name="David A Nafría García" userId="S::danafria@comillas.edu::fb17fc5f-aae9-4578-a52a-1fe650caf77c" providerId="AD" clId="Web-{F7FC2B85-9129-CA5C-27CF-45467B840DDF}" dt="2024-07-25T10:33:04.702" v="1214" actId="1076"/>
          <ac:spMkLst>
            <pc:docMk/>
            <pc:sldMk cId="2360207342" sldId="280"/>
            <ac:spMk id="6" creationId="{6FB53859-D92D-3F86-E2BE-67658CEC34A4}"/>
          </ac:spMkLst>
        </pc:spChg>
        <pc:picChg chg="add mod">
          <ac:chgData name="David A Nafría García" userId="S::danafria@comillas.edu::fb17fc5f-aae9-4578-a52a-1fe650caf77c" providerId="AD" clId="Web-{F7FC2B85-9129-CA5C-27CF-45467B840DDF}" dt="2024-07-25T10:29:32.601" v="1173" actId="1076"/>
          <ac:picMkLst>
            <pc:docMk/>
            <pc:sldMk cId="2360207342" sldId="280"/>
            <ac:picMk id="4" creationId="{F0A9E635-F747-A0EE-08E5-552ED42A7705}"/>
          </ac:picMkLst>
        </pc:picChg>
        <pc:picChg chg="add del mod">
          <ac:chgData name="David A Nafría García" userId="S::danafria@comillas.edu::fb17fc5f-aae9-4578-a52a-1fe650caf77c" providerId="AD" clId="Web-{F7FC2B85-9129-CA5C-27CF-45467B840DDF}" dt="2024-07-25T10:29:28.304" v="1172"/>
          <ac:picMkLst>
            <pc:docMk/>
            <pc:sldMk cId="2360207342" sldId="280"/>
            <ac:picMk id="5" creationId="{B09171E1-D2DB-F78E-A78C-C2F9C3E49E1D}"/>
          </ac:picMkLst>
        </pc:picChg>
      </pc:sldChg>
      <pc:sldChg chg="addSp delSp modSp new mod setBg">
        <pc:chgData name="David A Nafría García" userId="S::danafria@comillas.edu::fb17fc5f-aae9-4578-a52a-1fe650caf77c" providerId="AD" clId="Web-{F7FC2B85-9129-CA5C-27CF-45467B840DDF}" dt="2024-07-25T10:51:23.410" v="1382" actId="1076"/>
        <pc:sldMkLst>
          <pc:docMk/>
          <pc:sldMk cId="1520468473" sldId="281"/>
        </pc:sldMkLst>
        <pc:spChg chg="mod">
          <ac:chgData name="David A Nafría García" userId="S::danafria@comillas.edu::fb17fc5f-aae9-4578-a52a-1fe650caf77c" providerId="AD" clId="Web-{F7FC2B85-9129-CA5C-27CF-45467B840DDF}" dt="2024-07-25T10:30:58.323" v="1204" actId="20577"/>
          <ac:spMkLst>
            <pc:docMk/>
            <pc:sldMk cId="1520468473" sldId="281"/>
            <ac:spMk id="2" creationId="{C1F4925F-E0C7-996D-38ED-07D1B9E3E40A}"/>
          </ac:spMkLst>
        </pc:spChg>
        <pc:spChg chg="del mod">
          <ac:chgData name="David A Nafría García" userId="S::danafria@comillas.edu::fb17fc5f-aae9-4578-a52a-1fe650caf77c" providerId="AD" clId="Web-{F7FC2B85-9129-CA5C-27CF-45467B840DDF}" dt="2024-07-25T10:32:14.935" v="1205"/>
          <ac:spMkLst>
            <pc:docMk/>
            <pc:sldMk cId="1520468473" sldId="281"/>
            <ac:spMk id="3" creationId="{2966A987-0AC3-F2AF-88B1-99A79BBC7195}"/>
          </ac:spMkLst>
        </pc:spChg>
        <pc:spChg chg="add del mod">
          <ac:chgData name="David A Nafría García" userId="S::danafria@comillas.edu::fb17fc5f-aae9-4578-a52a-1fe650caf77c" providerId="AD" clId="Web-{F7FC2B85-9129-CA5C-27CF-45467B840DDF}" dt="2024-07-25T10:50:49.346" v="1374"/>
          <ac:spMkLst>
            <pc:docMk/>
            <pc:sldMk cId="1520468473" sldId="281"/>
            <ac:spMk id="7" creationId="{55E8EABB-B21A-48C9-9681-841C8A186B58}"/>
          </ac:spMkLst>
        </pc:spChg>
        <pc:spChg chg="add del">
          <ac:chgData name="David A Nafría García" userId="S::danafria@comillas.edu::fb17fc5f-aae9-4578-a52a-1fe650caf77c" providerId="AD" clId="Web-{F7FC2B85-9129-CA5C-27CF-45467B840DDF}" dt="2024-07-25T10:50:45.830" v="1373"/>
          <ac:spMkLst>
            <pc:docMk/>
            <pc:sldMk cId="1520468473" sldId="281"/>
            <ac:spMk id="8" creationId="{100EDD19-6802-4EC3-95CE-CFFAB042CFD6}"/>
          </ac:spMkLst>
        </pc:spChg>
        <pc:spChg chg="add">
          <ac:chgData name="David A Nafría García" userId="S::danafria@comillas.edu::fb17fc5f-aae9-4578-a52a-1fe650caf77c" providerId="AD" clId="Web-{F7FC2B85-9129-CA5C-27CF-45467B840DDF}" dt="2024-07-25T10:29:44.398" v="1175"/>
          <ac:spMkLst>
            <pc:docMk/>
            <pc:sldMk cId="1520468473" sldId="281"/>
            <ac:spMk id="10" creationId="{DB17E863-922E-4C26-BD64-E8FD41D28661}"/>
          </ac:spMkLst>
        </pc:spChg>
        <pc:picChg chg="add del mod">
          <ac:chgData name="David A Nafría García" userId="S::danafria@comillas.edu::fb17fc5f-aae9-4578-a52a-1fe650caf77c" providerId="AD" clId="Web-{F7FC2B85-9129-CA5C-27CF-45467B840DDF}" dt="2024-07-25T10:50:45.799" v="1371"/>
          <ac:picMkLst>
            <pc:docMk/>
            <pc:sldMk cId="1520468473" sldId="281"/>
            <ac:picMk id="4" creationId="{B09171E1-D2DB-F78E-A78C-C2F9C3E49E1D}"/>
          </ac:picMkLst>
        </pc:picChg>
        <pc:picChg chg="add del mod ord">
          <ac:chgData name="David A Nafría García" userId="S::danafria@comillas.edu::fb17fc5f-aae9-4578-a52a-1fe650caf77c" providerId="AD" clId="Web-{F7FC2B85-9129-CA5C-27CF-45467B840DDF}" dt="2024-07-25T10:50:45.830" v="1372"/>
          <ac:picMkLst>
            <pc:docMk/>
            <pc:sldMk cId="1520468473" sldId="281"/>
            <ac:picMk id="5" creationId="{EE9FE403-A1D5-64A3-0F3D-844B959022FD}"/>
          </ac:picMkLst>
        </pc:picChg>
        <pc:picChg chg="add mod ord">
          <ac:chgData name="David A Nafría García" userId="S::danafria@comillas.edu::fb17fc5f-aae9-4578-a52a-1fe650caf77c" providerId="AD" clId="Web-{F7FC2B85-9129-CA5C-27CF-45467B840DDF}" dt="2024-07-25T10:50:55.206" v="1376" actId="1076"/>
          <ac:picMkLst>
            <pc:docMk/>
            <pc:sldMk cId="1520468473" sldId="281"/>
            <ac:picMk id="9" creationId="{C63FE341-0EB5-8B73-6C5C-33D6B1943759}"/>
          </ac:picMkLst>
        </pc:picChg>
        <pc:picChg chg="add mod">
          <ac:chgData name="David A Nafría García" userId="S::danafria@comillas.edu::fb17fc5f-aae9-4578-a52a-1fe650caf77c" providerId="AD" clId="Web-{F7FC2B85-9129-CA5C-27CF-45467B840DDF}" dt="2024-07-25T10:51:23.410" v="1382" actId="1076"/>
          <ac:picMkLst>
            <pc:docMk/>
            <pc:sldMk cId="1520468473" sldId="281"/>
            <ac:picMk id="11" creationId="{D21CA917-321E-155F-924F-C7785B1C7907}"/>
          </ac:picMkLst>
        </pc:picChg>
      </pc:sldChg>
      <pc:sldChg chg="addSp delSp modSp add replId">
        <pc:chgData name="David A Nafría García" userId="S::danafria@comillas.edu::fb17fc5f-aae9-4578-a52a-1fe650caf77c" providerId="AD" clId="Web-{F7FC2B85-9129-CA5C-27CF-45467B840DDF}" dt="2024-07-25T11:53:11.127" v="1400" actId="1076"/>
        <pc:sldMkLst>
          <pc:docMk/>
          <pc:sldMk cId="4271419716" sldId="282"/>
        </pc:sldMkLst>
        <pc:spChg chg="mod">
          <ac:chgData name="David A Nafría García" userId="S::danafria@comillas.edu::fb17fc5f-aae9-4578-a52a-1fe650caf77c" providerId="AD" clId="Web-{F7FC2B85-9129-CA5C-27CF-45467B840DDF}" dt="2024-07-25T10:34:30.220" v="1220" actId="20577"/>
          <ac:spMkLst>
            <pc:docMk/>
            <pc:sldMk cId="4271419716" sldId="282"/>
            <ac:spMk id="2" creationId="{C1F4925F-E0C7-996D-38ED-07D1B9E3E40A}"/>
          </ac:spMkLst>
        </pc:spChg>
        <pc:spChg chg="add mod">
          <ac:chgData name="David A Nafría García" userId="S::danafria@comillas.edu::fb17fc5f-aae9-4578-a52a-1fe650caf77c" providerId="AD" clId="Web-{F7FC2B85-9129-CA5C-27CF-45467B840DDF}" dt="2024-07-25T11:53:11.127" v="1400" actId="1076"/>
          <ac:spMkLst>
            <pc:docMk/>
            <pc:sldMk cId="4271419716" sldId="282"/>
            <ac:spMk id="4" creationId="{BD58DCBE-35EC-B2CE-2876-72FE40B7A3AE}"/>
          </ac:spMkLst>
        </pc:spChg>
        <pc:spChg chg="add mod">
          <ac:chgData name="David A Nafría García" userId="S::danafria@comillas.edu::fb17fc5f-aae9-4578-a52a-1fe650caf77c" providerId="AD" clId="Web-{F7FC2B85-9129-CA5C-27CF-45467B840DDF}" dt="2024-07-25T10:34:49.658" v="1239" actId="20577"/>
          <ac:spMkLst>
            <pc:docMk/>
            <pc:sldMk cId="4271419716" sldId="282"/>
            <ac:spMk id="6" creationId="{0A18C570-5E95-83EB-05E3-A527A4A77C1A}"/>
          </ac:spMkLst>
        </pc:spChg>
        <pc:picChg chg="add mod ord">
          <ac:chgData name="David A Nafría García" userId="S::danafria@comillas.edu::fb17fc5f-aae9-4578-a52a-1fe650caf77c" providerId="AD" clId="Web-{F7FC2B85-9129-CA5C-27CF-45467B840DDF}" dt="2024-07-25T11:52:54.471" v="1395" actId="1076"/>
          <ac:picMkLst>
            <pc:docMk/>
            <pc:sldMk cId="4271419716" sldId="282"/>
            <ac:picMk id="3" creationId="{29B354EB-4CB1-36B1-2F6E-418775B689F6}"/>
          </ac:picMkLst>
        </pc:picChg>
        <pc:picChg chg="del">
          <ac:chgData name="David A Nafría García" userId="S::danafria@comillas.edu::fb17fc5f-aae9-4578-a52a-1fe650caf77c" providerId="AD" clId="Web-{F7FC2B85-9129-CA5C-27CF-45467B840DDF}" dt="2024-07-25T10:34:34.392" v="1222"/>
          <ac:picMkLst>
            <pc:docMk/>
            <pc:sldMk cId="4271419716" sldId="282"/>
            <ac:picMk id="4" creationId="{B09171E1-D2DB-F78E-A78C-C2F9C3E49E1D}"/>
          </ac:picMkLst>
        </pc:picChg>
        <pc:picChg chg="del">
          <ac:chgData name="David A Nafría García" userId="S::danafria@comillas.edu::fb17fc5f-aae9-4578-a52a-1fe650caf77c" providerId="AD" clId="Web-{F7FC2B85-9129-CA5C-27CF-45467B840DDF}" dt="2024-07-25T10:34:33.361" v="1221"/>
          <ac:picMkLst>
            <pc:docMk/>
            <pc:sldMk cId="4271419716" sldId="282"/>
            <ac:picMk id="5" creationId="{EE9FE403-A1D5-64A3-0F3D-844B959022FD}"/>
          </ac:picMkLst>
        </pc:picChg>
        <pc:picChg chg="add del mod">
          <ac:chgData name="David A Nafría García" userId="S::danafria@comillas.edu::fb17fc5f-aae9-4578-a52a-1fe650caf77c" providerId="AD" clId="Web-{F7FC2B85-9129-CA5C-27CF-45467B840DDF}" dt="2024-07-25T11:51:36.374" v="1389"/>
          <ac:picMkLst>
            <pc:docMk/>
            <pc:sldMk cId="4271419716" sldId="282"/>
            <ac:picMk id="7" creationId="{F299649A-BFBB-52A1-F890-BA126AB5C174}"/>
          </ac:picMkLst>
        </pc:picChg>
      </pc:sldChg>
      <pc:sldChg chg="addSp delSp modSp new mod setBg">
        <pc:chgData name="David A Nafría García" userId="S::danafria@comillas.edu::fb17fc5f-aae9-4578-a52a-1fe650caf77c" providerId="AD" clId="Web-{F7FC2B85-9129-CA5C-27CF-45467B840DDF}" dt="2024-07-25T10:47:44.012" v="1369"/>
        <pc:sldMkLst>
          <pc:docMk/>
          <pc:sldMk cId="1474111815" sldId="283"/>
        </pc:sldMkLst>
        <pc:spChg chg="mod ord">
          <ac:chgData name="David A Nafría García" userId="S::danafria@comillas.edu::fb17fc5f-aae9-4578-a52a-1fe650caf77c" providerId="AD" clId="Web-{F7FC2B85-9129-CA5C-27CF-45467B840DDF}" dt="2024-07-25T10:46:29.713" v="1348"/>
          <ac:spMkLst>
            <pc:docMk/>
            <pc:sldMk cId="1474111815" sldId="283"/>
            <ac:spMk id="2" creationId="{B987409D-64EF-6C6E-A8F2-3CD34AA1CCB4}"/>
          </ac:spMkLst>
        </pc:spChg>
        <pc:spChg chg="del">
          <ac:chgData name="David A Nafría García" userId="S::danafria@comillas.edu::fb17fc5f-aae9-4578-a52a-1fe650caf77c" providerId="AD" clId="Web-{F7FC2B85-9129-CA5C-27CF-45467B840DDF}" dt="2024-07-25T10:45:50.180" v="1345"/>
          <ac:spMkLst>
            <pc:docMk/>
            <pc:sldMk cId="1474111815" sldId="283"/>
            <ac:spMk id="3" creationId="{28C400EB-C7E6-7971-B31D-A870D5699832}"/>
          </ac:spMkLst>
        </pc:spChg>
        <pc:spChg chg="add del mod">
          <ac:chgData name="David A Nafría García" userId="S::danafria@comillas.edu::fb17fc5f-aae9-4578-a52a-1fe650caf77c" providerId="AD" clId="Web-{F7FC2B85-9129-CA5C-27CF-45467B840DDF}" dt="2024-07-25T10:46:47.713" v="1352"/>
          <ac:spMkLst>
            <pc:docMk/>
            <pc:sldMk cId="1474111815" sldId="283"/>
            <ac:spMk id="7" creationId="{ECFD6799-8B59-2124-743F-0A2EC25B1612}"/>
          </ac:spMkLst>
        </pc:spChg>
        <pc:spChg chg="add mod">
          <ac:chgData name="David A Nafría García" userId="S::danafria@comillas.edu::fb17fc5f-aae9-4578-a52a-1fe650caf77c" providerId="AD" clId="Web-{F7FC2B85-9129-CA5C-27CF-45467B840DDF}" dt="2024-07-25T10:47:44.012" v="1369"/>
          <ac:spMkLst>
            <pc:docMk/>
            <pc:sldMk cId="1474111815" sldId="283"/>
            <ac:spMk id="8" creationId="{262A5BB8-11FF-E6CF-C315-3818E5A1EA3E}"/>
          </ac:spMkLst>
        </pc:spChg>
        <pc:spChg chg="add mod">
          <ac:chgData name="David A Nafría García" userId="S::danafria@comillas.edu::fb17fc5f-aae9-4578-a52a-1fe650caf77c" providerId="AD" clId="Web-{F7FC2B85-9129-CA5C-27CF-45467B840DDF}" dt="2024-07-25T10:47:42.293" v="1368"/>
          <ac:spMkLst>
            <pc:docMk/>
            <pc:sldMk cId="1474111815" sldId="283"/>
            <ac:spMk id="9" creationId="{1E0D9513-1645-2FA8-0B62-9EAF380C892E}"/>
          </ac:spMkLst>
        </pc:spChg>
        <pc:spChg chg="add">
          <ac:chgData name="David A Nafría García" userId="S::danafria@comillas.edu::fb17fc5f-aae9-4578-a52a-1fe650caf77c" providerId="AD" clId="Web-{F7FC2B85-9129-CA5C-27CF-45467B840DDF}" dt="2024-07-25T10:46:29.713" v="1348"/>
          <ac:spMkLst>
            <pc:docMk/>
            <pc:sldMk cId="1474111815" sldId="283"/>
            <ac:spMk id="11" creationId="{197C305C-0E98-44D5-A930-21F23CC52F93}"/>
          </ac:spMkLst>
        </pc:spChg>
        <pc:spChg chg="add">
          <ac:chgData name="David A Nafría García" userId="S::danafria@comillas.edu::fb17fc5f-aae9-4578-a52a-1fe650caf77c" providerId="AD" clId="Web-{F7FC2B85-9129-CA5C-27CF-45467B840DDF}" dt="2024-07-25T10:46:29.713" v="1348"/>
          <ac:spMkLst>
            <pc:docMk/>
            <pc:sldMk cId="1474111815" sldId="283"/>
            <ac:spMk id="13" creationId="{A3473CF9-37EB-43E7-89EF-D2D1C53D1DAC}"/>
          </ac:spMkLst>
        </pc:spChg>
        <pc:spChg chg="add">
          <ac:chgData name="David A Nafría García" userId="S::danafria@comillas.edu::fb17fc5f-aae9-4578-a52a-1fe650caf77c" providerId="AD" clId="Web-{F7FC2B85-9129-CA5C-27CF-45467B840DDF}" dt="2024-07-25T10:46:29.713" v="1348"/>
          <ac:spMkLst>
            <pc:docMk/>
            <pc:sldMk cId="1474111815" sldId="283"/>
            <ac:spMk id="15" creationId="{586B4EF9-43BA-4655-A6FF-1D8E21574C95}"/>
          </ac:spMkLst>
        </pc:spChg>
        <pc:picChg chg="add mod ord">
          <ac:chgData name="David A Nafría García" userId="S::danafria@comillas.edu::fb17fc5f-aae9-4578-a52a-1fe650caf77c" providerId="AD" clId="Web-{F7FC2B85-9129-CA5C-27CF-45467B840DDF}" dt="2024-07-25T10:46:29.713" v="1348"/>
          <ac:picMkLst>
            <pc:docMk/>
            <pc:sldMk cId="1474111815" sldId="283"/>
            <ac:picMk id="4" creationId="{16EFF31E-4B2D-8BD1-BB93-952A101CAEDA}"/>
          </ac:picMkLst>
        </pc:picChg>
        <pc:picChg chg="add mod">
          <ac:chgData name="David A Nafría García" userId="S::danafria@comillas.edu::fb17fc5f-aae9-4578-a52a-1fe650caf77c" providerId="AD" clId="Web-{F7FC2B85-9129-CA5C-27CF-45467B840DDF}" dt="2024-07-25T10:46:29.713" v="1348"/>
          <ac:picMkLst>
            <pc:docMk/>
            <pc:sldMk cId="1474111815" sldId="283"/>
            <ac:picMk id="6" creationId="{4DC32C21-C262-3942-7DD0-783AD99AC5FD}"/>
          </ac:picMkLst>
        </pc:picChg>
      </pc:sldChg>
      <pc:sldChg chg="addSp delSp modSp add del replId">
        <pc:chgData name="David A Nafría García" userId="S::danafria@comillas.edu::fb17fc5f-aae9-4578-a52a-1fe650caf77c" providerId="AD" clId="Web-{F7FC2B85-9129-CA5C-27CF-45467B840DDF}" dt="2024-07-25T10:48:37.670" v="1370"/>
        <pc:sldMkLst>
          <pc:docMk/>
          <pc:sldMk cId="1393773370" sldId="284"/>
        </pc:sldMkLst>
        <pc:spChg chg="del mod">
          <ac:chgData name="David A Nafría García" userId="S::danafria@comillas.edu::fb17fc5f-aae9-4578-a52a-1fe650caf77c" providerId="AD" clId="Web-{F7FC2B85-9129-CA5C-27CF-45467B840DDF}" dt="2024-07-25T10:40:48.795" v="1285"/>
          <ac:spMkLst>
            <pc:docMk/>
            <pc:sldMk cId="1393773370" sldId="284"/>
            <ac:spMk id="3" creationId="{AC6FD2A9-E9A6-3780-4519-377089E0A2F1}"/>
          </ac:spMkLst>
        </pc:spChg>
        <pc:spChg chg="mod">
          <ac:chgData name="David A Nafría García" userId="S::danafria@comillas.edu::fb17fc5f-aae9-4578-a52a-1fe650caf77c" providerId="AD" clId="Web-{F7FC2B85-9129-CA5C-27CF-45467B840DDF}" dt="2024-07-25T10:41:03.077" v="1291"/>
          <ac:spMkLst>
            <pc:docMk/>
            <pc:sldMk cId="1393773370" sldId="284"/>
            <ac:spMk id="5" creationId="{47554D6D-626F-7AE3-0DA4-60DC52F88EFC}"/>
          </ac:spMkLst>
        </pc:spChg>
        <pc:spChg chg="add del mod">
          <ac:chgData name="David A Nafría García" userId="S::danafria@comillas.edu::fb17fc5f-aae9-4578-a52a-1fe650caf77c" providerId="AD" clId="Web-{F7FC2B85-9129-CA5C-27CF-45467B840DDF}" dt="2024-07-25T10:40:56.889" v="1287"/>
          <ac:spMkLst>
            <pc:docMk/>
            <pc:sldMk cId="1393773370" sldId="284"/>
            <ac:spMk id="7" creationId="{A085E075-508F-3C4A-E6EB-68F20B129634}"/>
          </ac:spMkLst>
        </pc:spChg>
        <pc:spChg chg="add mod">
          <ac:chgData name="David A Nafría García" userId="S::danafria@comillas.edu::fb17fc5f-aae9-4578-a52a-1fe650caf77c" providerId="AD" clId="Web-{F7FC2B85-9129-CA5C-27CF-45467B840DDF}" dt="2024-07-25T10:44:39.912" v="1310"/>
          <ac:spMkLst>
            <pc:docMk/>
            <pc:sldMk cId="1393773370" sldId="284"/>
            <ac:spMk id="9" creationId="{C2F381F1-B703-BE7D-4ECA-DA44EED58B48}"/>
          </ac:spMkLst>
        </pc:spChg>
        <pc:spChg chg="add del mod">
          <ac:chgData name="David A Nafría García" userId="S::danafria@comillas.edu::fb17fc5f-aae9-4578-a52a-1fe650caf77c" providerId="AD" clId="Web-{F7FC2B85-9129-CA5C-27CF-45467B840DDF}" dt="2024-07-25T10:45:08.335" v="1311"/>
          <ac:spMkLst>
            <pc:docMk/>
            <pc:sldMk cId="1393773370" sldId="284"/>
            <ac:spMk id="11" creationId="{307865EE-0BCD-62BA-606F-BB62FF027F75}"/>
          </ac:spMkLst>
        </pc:spChg>
        <pc:spChg chg="del">
          <ac:chgData name="David A Nafría García" userId="S::danafria@comillas.edu::fb17fc5f-aae9-4578-a52a-1fe650caf77c" providerId="AD" clId="Web-{F7FC2B85-9129-CA5C-27CF-45467B840DDF}" dt="2024-07-25T10:45:08.335" v="1313"/>
          <ac:spMkLst>
            <pc:docMk/>
            <pc:sldMk cId="1393773370" sldId="284"/>
            <ac:spMk id="15" creationId="{45D37F4E-DDB4-456B-97E0-9937730A039F}"/>
          </ac:spMkLst>
        </pc:spChg>
        <pc:picChg chg="del">
          <ac:chgData name="David A Nafría García" userId="S::danafria@comillas.edu::fb17fc5f-aae9-4578-a52a-1fe650caf77c" providerId="AD" clId="Web-{F7FC2B85-9129-CA5C-27CF-45467B840DDF}" dt="2024-07-25T10:40:57.983" v="1288"/>
          <ac:picMkLst>
            <pc:docMk/>
            <pc:sldMk cId="1393773370" sldId="284"/>
            <ac:picMk id="4" creationId="{918FA2A7-2075-76F0-A8C9-11A0E7D3A953}"/>
          </ac:picMkLst>
        </pc:picChg>
        <pc:picChg chg="add mod">
          <ac:chgData name="David A Nafría García" userId="S::danafria@comillas.edu::fb17fc5f-aae9-4578-a52a-1fe650caf77c" providerId="AD" clId="Web-{F7FC2B85-9129-CA5C-27CF-45467B840DDF}" dt="2024-07-25T10:41:43.844" v="1293" actId="1076"/>
          <ac:picMkLst>
            <pc:docMk/>
            <pc:sldMk cId="1393773370" sldId="284"/>
            <ac:picMk id="8" creationId="{2F3BE33B-3A84-F088-ED9D-0D34391C87B7}"/>
          </ac:picMkLst>
        </pc:picChg>
        <pc:picChg chg="add del mod">
          <ac:chgData name="David A Nafría García" userId="S::danafria@comillas.edu::fb17fc5f-aae9-4578-a52a-1fe650caf77c" providerId="AD" clId="Web-{F7FC2B85-9129-CA5C-27CF-45467B840DDF}" dt="2024-07-25T10:45:08.335" v="1312"/>
          <ac:picMkLst>
            <pc:docMk/>
            <pc:sldMk cId="1393773370" sldId="284"/>
            <ac:picMk id="10" creationId="{ABB9004D-1C17-E03C-1A14-5CC2E10AE035}"/>
          </ac:picMkLst>
        </pc:picChg>
      </pc:sldChg>
      <pc:sldChg chg="addSp delSp modSp new mod setBg">
        <pc:chgData name="David A Nafría García" userId="S::danafria@comillas.edu::fb17fc5f-aae9-4578-a52a-1fe650caf77c" providerId="AD" clId="Web-{F7FC2B85-9129-CA5C-27CF-45467B840DDF}" dt="2024-07-25T10:55:36.262" v="1388"/>
        <pc:sldMkLst>
          <pc:docMk/>
          <pc:sldMk cId="3623452759" sldId="284"/>
        </pc:sldMkLst>
        <pc:spChg chg="del">
          <ac:chgData name="David A Nafría García" userId="S::danafria@comillas.edu::fb17fc5f-aae9-4578-a52a-1fe650caf77c" providerId="AD" clId="Web-{F7FC2B85-9129-CA5C-27CF-45467B840DDF}" dt="2024-07-25T10:55:36.262" v="1388"/>
          <ac:spMkLst>
            <pc:docMk/>
            <pc:sldMk cId="3623452759" sldId="284"/>
            <ac:spMk id="2" creationId="{3F3FECDD-CFAD-B59D-D58A-55354FFBC65B}"/>
          </ac:spMkLst>
        </pc:spChg>
        <pc:spChg chg="del">
          <ac:chgData name="David A Nafría García" userId="S::danafria@comillas.edu::fb17fc5f-aae9-4578-a52a-1fe650caf77c" providerId="AD" clId="Web-{F7FC2B85-9129-CA5C-27CF-45467B840DDF}" dt="2024-07-25T10:55:23.418" v="1384"/>
          <ac:spMkLst>
            <pc:docMk/>
            <pc:sldMk cId="3623452759" sldId="284"/>
            <ac:spMk id="3" creationId="{299D6EA8-7AED-3035-41AD-A7D3AD2F6A28}"/>
          </ac:spMkLst>
        </pc:spChg>
        <pc:spChg chg="add">
          <ac:chgData name="David A Nafría García" userId="S::danafria@comillas.edu::fb17fc5f-aae9-4578-a52a-1fe650caf77c" providerId="AD" clId="Web-{F7FC2B85-9129-CA5C-27CF-45467B840DDF}" dt="2024-07-25T10:55:36.262" v="1388"/>
          <ac:spMkLst>
            <pc:docMk/>
            <pc:sldMk cId="3623452759" sldId="284"/>
            <ac:spMk id="9" creationId="{E2BA2BD9-7B54-4190-8F06-3EF3658A0020}"/>
          </ac:spMkLst>
        </pc:spChg>
        <pc:picChg chg="add mod ord">
          <ac:chgData name="David A Nafría García" userId="S::danafria@comillas.edu::fb17fc5f-aae9-4578-a52a-1fe650caf77c" providerId="AD" clId="Web-{F7FC2B85-9129-CA5C-27CF-45467B840DDF}" dt="2024-07-25T10:55:36.262" v="1388"/>
          <ac:picMkLst>
            <pc:docMk/>
            <pc:sldMk cId="3623452759" sldId="284"/>
            <ac:picMk id="4" creationId="{1E10BA18-BE11-ECBA-B56B-2D90E894AB2D}"/>
          </ac:picMkLst>
        </pc:picChg>
      </pc:sldChg>
      <pc:sldChg chg="addSp delSp modSp new">
        <pc:chgData name="David A Nafría García" userId="S::danafria@comillas.edu::fb17fc5f-aae9-4578-a52a-1fe650caf77c" providerId="AD" clId="Web-{F7FC2B85-9129-CA5C-27CF-45467B840DDF}" dt="2024-07-25T11:54:25.302" v="1406"/>
        <pc:sldMkLst>
          <pc:docMk/>
          <pc:sldMk cId="3410379599" sldId="285"/>
        </pc:sldMkLst>
        <pc:spChg chg="del">
          <ac:chgData name="David A Nafría García" userId="S::danafria@comillas.edu::fb17fc5f-aae9-4578-a52a-1fe650caf77c" providerId="AD" clId="Web-{F7FC2B85-9129-CA5C-27CF-45467B840DDF}" dt="2024-07-25T11:53:51.144" v="1402"/>
          <ac:spMkLst>
            <pc:docMk/>
            <pc:sldMk cId="3410379599" sldId="285"/>
            <ac:spMk id="3" creationId="{BF360756-888A-1887-CDA3-E4BD27BEACDD}"/>
          </ac:spMkLst>
        </pc:spChg>
        <pc:picChg chg="add mod ord">
          <ac:chgData name="David A Nafría García" userId="S::danafria@comillas.edu::fb17fc5f-aae9-4578-a52a-1fe650caf77c" providerId="AD" clId="Web-{F7FC2B85-9129-CA5C-27CF-45467B840DDF}" dt="2024-07-25T11:53:51.144" v="1402"/>
          <ac:picMkLst>
            <pc:docMk/>
            <pc:sldMk cId="3410379599" sldId="285"/>
            <ac:picMk id="4" creationId="{558429C3-4158-893C-A5EF-50C3E521A57B}"/>
          </ac:picMkLst>
        </pc:picChg>
        <pc:picChg chg="add del mod">
          <ac:chgData name="David A Nafría García" userId="S::danafria@comillas.edu::fb17fc5f-aae9-4578-a52a-1fe650caf77c" providerId="AD" clId="Web-{F7FC2B85-9129-CA5C-27CF-45467B840DDF}" dt="2024-07-25T11:54:11.598" v="1404"/>
          <ac:picMkLst>
            <pc:docMk/>
            <pc:sldMk cId="3410379599" sldId="285"/>
            <ac:picMk id="5" creationId="{ABF4FCB9-76C4-40CE-0D8B-92FC5754E850}"/>
          </ac:picMkLst>
        </pc:picChg>
        <pc:picChg chg="add del mod">
          <ac:chgData name="David A Nafría García" userId="S::danafria@comillas.edu::fb17fc5f-aae9-4578-a52a-1fe650caf77c" providerId="AD" clId="Web-{F7FC2B85-9129-CA5C-27CF-45467B840DDF}" dt="2024-07-25T11:54:25.302" v="1406"/>
          <ac:picMkLst>
            <pc:docMk/>
            <pc:sldMk cId="3410379599" sldId="285"/>
            <ac:picMk id="6" creationId="{102710B9-BABD-2697-93F8-ED64C5CF0E76}"/>
          </ac:picMkLst>
        </pc:picChg>
      </pc:sldChg>
      <pc:sldChg chg="addSp delSp modSp new">
        <pc:chgData name="David A Nafría García" userId="S::danafria@comillas.edu::fb17fc5f-aae9-4578-a52a-1fe650caf77c" providerId="AD" clId="Web-{F7FC2B85-9129-CA5C-27CF-45467B840DDF}" dt="2024-07-25T11:55:17.163" v="1411"/>
        <pc:sldMkLst>
          <pc:docMk/>
          <pc:sldMk cId="2808501019" sldId="286"/>
        </pc:sldMkLst>
        <pc:spChg chg="del">
          <ac:chgData name="David A Nafría García" userId="S::danafria@comillas.edu::fb17fc5f-aae9-4578-a52a-1fe650caf77c" providerId="AD" clId="Web-{F7FC2B85-9129-CA5C-27CF-45467B840DDF}" dt="2024-07-25T11:55:17.163" v="1411"/>
          <ac:spMkLst>
            <pc:docMk/>
            <pc:sldMk cId="2808501019" sldId="286"/>
            <ac:spMk id="2" creationId="{9925488F-3450-E544-4CF6-84B626DD2A81}"/>
          </ac:spMkLst>
        </pc:spChg>
        <pc:spChg chg="del">
          <ac:chgData name="David A Nafría García" userId="S::danafria@comillas.edu::fb17fc5f-aae9-4578-a52a-1fe650caf77c" providerId="AD" clId="Web-{F7FC2B85-9129-CA5C-27CF-45467B840DDF}" dt="2024-07-25T11:55:04.131" v="1408"/>
          <ac:spMkLst>
            <pc:docMk/>
            <pc:sldMk cId="2808501019" sldId="286"/>
            <ac:spMk id="3" creationId="{48CE1795-9FBE-86F1-45DF-0E367C0FCD1E}"/>
          </ac:spMkLst>
        </pc:spChg>
        <pc:picChg chg="add mod ord">
          <ac:chgData name="David A Nafría García" userId="S::danafria@comillas.edu::fb17fc5f-aae9-4578-a52a-1fe650caf77c" providerId="AD" clId="Web-{F7FC2B85-9129-CA5C-27CF-45467B840DDF}" dt="2024-07-25T11:55:12.163" v="1410" actId="1076"/>
          <ac:picMkLst>
            <pc:docMk/>
            <pc:sldMk cId="2808501019" sldId="286"/>
            <ac:picMk id="4" creationId="{09A10166-5A30-65F2-A9C4-1026A9E7E642}"/>
          </ac:picMkLst>
        </pc:picChg>
      </pc:sldChg>
      <pc:sldChg chg="addSp modSp new">
        <pc:chgData name="David A Nafría García" userId="S::danafria@comillas.edu::fb17fc5f-aae9-4578-a52a-1fe650caf77c" providerId="AD" clId="Web-{F7FC2B85-9129-CA5C-27CF-45467B840DDF}" dt="2024-07-25T12:04:00.400" v="1449" actId="1076"/>
        <pc:sldMkLst>
          <pc:docMk/>
          <pc:sldMk cId="3651853024" sldId="287"/>
        </pc:sldMkLst>
        <pc:spChg chg="mod">
          <ac:chgData name="David A Nafría García" userId="S::danafria@comillas.edu::fb17fc5f-aae9-4578-a52a-1fe650caf77c" providerId="AD" clId="Web-{F7FC2B85-9129-CA5C-27CF-45467B840DDF}" dt="2024-07-25T12:00:08.282" v="1419" actId="20577"/>
          <ac:spMkLst>
            <pc:docMk/>
            <pc:sldMk cId="3651853024" sldId="287"/>
            <ac:spMk id="2" creationId="{506DC22F-B1C6-8827-7B5A-6C68CE48A11C}"/>
          </ac:spMkLst>
        </pc:spChg>
        <pc:spChg chg="mod">
          <ac:chgData name="David A Nafría García" userId="S::danafria@comillas.edu::fb17fc5f-aae9-4578-a52a-1fe650caf77c" providerId="AD" clId="Web-{F7FC2B85-9129-CA5C-27CF-45467B840DDF}" dt="2024-07-25T12:02:45.288" v="1446" actId="20577"/>
          <ac:spMkLst>
            <pc:docMk/>
            <pc:sldMk cId="3651853024" sldId="287"/>
            <ac:spMk id="3" creationId="{3D556660-A647-ABFC-1BBD-A07770774CEF}"/>
          </ac:spMkLst>
        </pc:spChg>
        <pc:picChg chg="add mod">
          <ac:chgData name="David A Nafría García" userId="S::danafria@comillas.edu::fb17fc5f-aae9-4578-a52a-1fe650caf77c" providerId="AD" clId="Web-{F7FC2B85-9129-CA5C-27CF-45467B840DDF}" dt="2024-07-25T12:04:00.400" v="1449" actId="1076"/>
          <ac:picMkLst>
            <pc:docMk/>
            <pc:sldMk cId="3651853024" sldId="287"/>
            <ac:picMk id="4" creationId="{4914B1B8-3778-ADFC-375D-F35992138FC2}"/>
          </ac:picMkLst>
        </pc:picChg>
      </pc:sldChg>
      <pc:sldChg chg="addSp modSp new mod setBg">
        <pc:chgData name="David A Nafría García" userId="S::danafria@comillas.edu::fb17fc5f-aae9-4578-a52a-1fe650caf77c" providerId="AD" clId="Web-{F7FC2B85-9129-CA5C-27CF-45467B840DDF}" dt="2024-07-25T12:10:26.195" v="1559" actId="1076"/>
        <pc:sldMkLst>
          <pc:docMk/>
          <pc:sldMk cId="2252736682" sldId="288"/>
        </pc:sldMkLst>
        <pc:spChg chg="mod">
          <ac:chgData name="David A Nafría García" userId="S::danafria@comillas.edu::fb17fc5f-aae9-4578-a52a-1fe650caf77c" providerId="AD" clId="Web-{F7FC2B85-9129-CA5C-27CF-45467B840DDF}" dt="2024-07-25T12:06:12.842" v="1487"/>
          <ac:spMkLst>
            <pc:docMk/>
            <pc:sldMk cId="2252736682" sldId="288"/>
            <ac:spMk id="2" creationId="{7098139F-7C03-82C2-370D-37553B9DE979}"/>
          </ac:spMkLst>
        </pc:spChg>
        <pc:spChg chg="mod">
          <ac:chgData name="David A Nafría García" userId="S::danafria@comillas.edu::fb17fc5f-aae9-4578-a52a-1fe650caf77c" providerId="AD" clId="Web-{F7FC2B85-9129-CA5C-27CF-45467B840DDF}" dt="2024-07-25T12:07:10.813" v="1495" actId="20577"/>
          <ac:spMkLst>
            <pc:docMk/>
            <pc:sldMk cId="2252736682" sldId="288"/>
            <ac:spMk id="3" creationId="{5F2E1216-0EA6-0A9C-607D-119B375818CE}"/>
          </ac:spMkLst>
        </pc:spChg>
        <pc:spChg chg="add mod">
          <ac:chgData name="David A Nafría García" userId="S::danafria@comillas.edu::fb17fc5f-aae9-4578-a52a-1fe650caf77c" providerId="AD" clId="Web-{F7FC2B85-9129-CA5C-27CF-45467B840DDF}" dt="2024-07-25T12:10:26.195" v="1559" actId="1076"/>
          <ac:spMkLst>
            <pc:docMk/>
            <pc:sldMk cId="2252736682" sldId="288"/>
            <ac:spMk id="5" creationId="{C9B01D25-AF22-F31A-9E05-8AFC6F2A557D}"/>
          </ac:spMkLst>
        </pc:spChg>
        <pc:spChg chg="add">
          <ac:chgData name="David A Nafría García" userId="S::danafria@comillas.edu::fb17fc5f-aae9-4578-a52a-1fe650caf77c" providerId="AD" clId="Web-{F7FC2B85-9129-CA5C-27CF-45467B840DDF}" dt="2024-07-25T12:06:12.842" v="1487"/>
          <ac:spMkLst>
            <pc:docMk/>
            <pc:sldMk cId="2252736682" sldId="288"/>
            <ac:spMk id="9" creationId="{F13C74B1-5B17-4795-BED0-7140497B445A}"/>
          </ac:spMkLst>
        </pc:spChg>
        <pc:spChg chg="add">
          <ac:chgData name="David A Nafría García" userId="S::danafria@comillas.edu::fb17fc5f-aae9-4578-a52a-1fe650caf77c" providerId="AD" clId="Web-{F7FC2B85-9129-CA5C-27CF-45467B840DDF}" dt="2024-07-25T12:06:12.842" v="1487"/>
          <ac:spMkLst>
            <pc:docMk/>
            <pc:sldMk cId="2252736682" sldId="288"/>
            <ac:spMk id="11" creationId="{D4974D33-8DC5-464E-8C6D-BE58F0669C17}"/>
          </ac:spMkLst>
        </pc:spChg>
        <pc:picChg chg="add mod">
          <ac:chgData name="David A Nafría García" userId="S::danafria@comillas.edu::fb17fc5f-aae9-4578-a52a-1fe650caf77c" providerId="AD" clId="Web-{F7FC2B85-9129-CA5C-27CF-45467B840DDF}" dt="2024-07-25T12:06:12.842" v="1487"/>
          <ac:picMkLst>
            <pc:docMk/>
            <pc:sldMk cId="2252736682" sldId="288"/>
            <ac:picMk id="4" creationId="{A9D17C52-1F94-A20B-B18E-4E5F6A31D5DC}"/>
          </ac:picMkLst>
        </pc:picChg>
      </pc:sldChg>
      <pc:sldChg chg="addSp delSp modSp add replId">
        <pc:chgData name="David A Nafría García" userId="S::danafria@comillas.edu::fb17fc5f-aae9-4578-a52a-1fe650caf77c" providerId="AD" clId="Web-{F7FC2B85-9129-CA5C-27CF-45467B840DDF}" dt="2024-07-25T12:14:59.126" v="1566" actId="20577"/>
        <pc:sldMkLst>
          <pc:docMk/>
          <pc:sldMk cId="809122210" sldId="289"/>
        </pc:sldMkLst>
        <pc:spChg chg="mod">
          <ac:chgData name="David A Nafría García" userId="S::danafria@comillas.edu::fb17fc5f-aae9-4578-a52a-1fe650caf77c" providerId="AD" clId="Web-{F7FC2B85-9129-CA5C-27CF-45467B840DDF}" dt="2024-07-25T12:09:53.365" v="1552"/>
          <ac:spMkLst>
            <pc:docMk/>
            <pc:sldMk cId="809122210" sldId="289"/>
            <ac:spMk id="2" creationId="{7098139F-7C03-82C2-370D-37553B9DE979}"/>
          </ac:spMkLst>
        </pc:spChg>
        <pc:spChg chg="mod ord">
          <ac:chgData name="David A Nafría García" userId="S::danafria@comillas.edu::fb17fc5f-aae9-4578-a52a-1fe650caf77c" providerId="AD" clId="Web-{F7FC2B85-9129-CA5C-27CF-45467B840DDF}" dt="2024-07-25T12:14:59.126" v="1566" actId="20577"/>
          <ac:spMkLst>
            <pc:docMk/>
            <pc:sldMk cId="809122210" sldId="289"/>
            <ac:spMk id="3" creationId="{5F2E1216-0EA6-0A9C-607D-119B375818CE}"/>
          </ac:spMkLst>
        </pc:spChg>
        <pc:spChg chg="add mod">
          <ac:chgData name="David A Nafría García" userId="S::danafria@comillas.edu::fb17fc5f-aae9-4578-a52a-1fe650caf77c" providerId="AD" clId="Web-{F7FC2B85-9129-CA5C-27CF-45467B840DDF}" dt="2024-07-25T12:10:42.836" v="1565"/>
          <ac:spMkLst>
            <pc:docMk/>
            <pc:sldMk cId="809122210" sldId="289"/>
            <ac:spMk id="6" creationId="{28B85ECA-9EA8-1491-CBB7-708E865449C1}"/>
          </ac:spMkLst>
        </pc:spChg>
        <pc:spChg chg="del">
          <ac:chgData name="David A Nafría García" userId="S::danafria@comillas.edu::fb17fc5f-aae9-4578-a52a-1fe650caf77c" providerId="AD" clId="Web-{F7FC2B85-9129-CA5C-27CF-45467B840DDF}" dt="2024-07-25T12:09:45.084" v="1551"/>
          <ac:spMkLst>
            <pc:docMk/>
            <pc:sldMk cId="809122210" sldId="289"/>
            <ac:spMk id="9" creationId="{F13C74B1-5B17-4795-BED0-7140497B445A}"/>
          </ac:spMkLst>
        </pc:spChg>
        <pc:spChg chg="add">
          <ac:chgData name="David A Nafría García" userId="S::danafria@comillas.edu::fb17fc5f-aae9-4578-a52a-1fe650caf77c" providerId="AD" clId="Web-{F7FC2B85-9129-CA5C-27CF-45467B840DDF}" dt="2024-07-25T12:09:53.365" v="1552"/>
          <ac:spMkLst>
            <pc:docMk/>
            <pc:sldMk cId="809122210" sldId="289"/>
            <ac:spMk id="10" creationId="{B1595A09-E336-4D1B-9B3A-06A2287A54E2}"/>
          </ac:spMkLst>
        </pc:spChg>
        <pc:spChg chg="del">
          <ac:chgData name="David A Nafría García" userId="S::danafria@comillas.edu::fb17fc5f-aae9-4578-a52a-1fe650caf77c" providerId="AD" clId="Web-{F7FC2B85-9129-CA5C-27CF-45467B840DDF}" dt="2024-07-25T12:09:45.084" v="1551"/>
          <ac:spMkLst>
            <pc:docMk/>
            <pc:sldMk cId="809122210" sldId="289"/>
            <ac:spMk id="11" creationId="{D4974D33-8DC5-464E-8C6D-BE58F0669C17}"/>
          </ac:spMkLst>
        </pc:spChg>
        <pc:spChg chg="add">
          <ac:chgData name="David A Nafría García" userId="S::danafria@comillas.edu::fb17fc5f-aae9-4578-a52a-1fe650caf77c" providerId="AD" clId="Web-{F7FC2B85-9129-CA5C-27CF-45467B840DDF}" dt="2024-07-25T12:09:53.365" v="1552"/>
          <ac:spMkLst>
            <pc:docMk/>
            <pc:sldMk cId="809122210" sldId="289"/>
            <ac:spMk id="12" creationId="{3540989C-C7B8-473B-BF87-6F2DA6A90006}"/>
          </ac:spMkLst>
        </pc:spChg>
        <pc:picChg chg="del">
          <ac:chgData name="David A Nafría García" userId="S::danafria@comillas.edu::fb17fc5f-aae9-4578-a52a-1fe650caf77c" providerId="AD" clId="Web-{F7FC2B85-9129-CA5C-27CF-45467B840DDF}" dt="2024-07-25T12:09:33.177" v="1548"/>
          <ac:picMkLst>
            <pc:docMk/>
            <pc:sldMk cId="809122210" sldId="289"/>
            <ac:picMk id="4" creationId="{A9D17C52-1F94-A20B-B18E-4E5F6A31D5DC}"/>
          </ac:picMkLst>
        </pc:picChg>
        <pc:picChg chg="add mod">
          <ac:chgData name="David A Nafría García" userId="S::danafria@comillas.edu::fb17fc5f-aae9-4578-a52a-1fe650caf77c" providerId="AD" clId="Web-{F7FC2B85-9129-CA5C-27CF-45467B840DDF}" dt="2024-07-25T12:09:53.365" v="1552"/>
          <ac:picMkLst>
            <pc:docMk/>
            <pc:sldMk cId="809122210" sldId="289"/>
            <ac:picMk id="5" creationId="{4BD409A1-4DC1-9ED9-02E2-B1E1D9DA4541}"/>
          </ac:picMkLst>
        </pc:picChg>
      </pc:sldChg>
    </pc:docChg>
  </pc:docChgLst>
  <pc:docChgLst>
    <pc:chgData name="David A Nafría García" userId="fb17fc5f-aae9-4578-a52a-1fe650caf77c" providerId="ADAL" clId="{E7ED500A-A998-4A05-8FE0-6C7D54C2EFD3}"/>
    <pc:docChg chg="undo custSel addSld delSld modSld sldOrd">
      <pc:chgData name="David A Nafría García" userId="fb17fc5f-aae9-4578-a52a-1fe650caf77c" providerId="ADAL" clId="{E7ED500A-A998-4A05-8FE0-6C7D54C2EFD3}" dt="2024-08-14T06:12:38.294" v="4312"/>
      <pc:docMkLst>
        <pc:docMk/>
      </pc:docMkLst>
      <pc:sldChg chg="addSp delSp modSp mod delDesignElem">
        <pc:chgData name="David A Nafría García" userId="fb17fc5f-aae9-4578-a52a-1fe650caf77c" providerId="ADAL" clId="{E7ED500A-A998-4A05-8FE0-6C7D54C2EFD3}" dt="2024-08-05T16:34:37.770" v="69" actId="26606"/>
        <pc:sldMkLst>
          <pc:docMk/>
          <pc:sldMk cId="3113874157" sldId="257"/>
        </pc:sldMkLst>
        <pc:spChg chg="mod">
          <ac:chgData name="David A Nafría García" userId="fb17fc5f-aae9-4578-a52a-1fe650caf77c" providerId="ADAL" clId="{E7ED500A-A998-4A05-8FE0-6C7D54C2EFD3}" dt="2024-08-05T16:34:37.770" v="69" actId="26606"/>
          <ac:spMkLst>
            <pc:docMk/>
            <pc:sldMk cId="3113874157" sldId="257"/>
            <ac:spMk id="2" creationId="{65E3A91B-85B4-02BD-6009-6343BA45FC46}"/>
          </ac:spMkLst>
        </pc:spChg>
        <pc:spChg chg="add del mod">
          <ac:chgData name="David A Nafría García" userId="fb17fc5f-aae9-4578-a52a-1fe650caf77c" providerId="ADAL" clId="{E7ED500A-A998-4A05-8FE0-6C7D54C2EFD3}" dt="2024-08-05T16:34:37.770" v="69" actId="26606"/>
          <ac:spMkLst>
            <pc:docMk/>
            <pc:sldMk cId="3113874157" sldId="257"/>
            <ac:spMk id="3" creationId="{ABEF3C79-4F65-C3A8-05C8-B7138240F129}"/>
          </ac:spMkLst>
        </pc:spChg>
        <pc:spChg chg="add del">
          <ac:chgData name="David A Nafría García" userId="fb17fc5f-aae9-4578-a52a-1fe650caf77c" providerId="ADAL" clId="{E7ED500A-A998-4A05-8FE0-6C7D54C2EFD3}" dt="2024-08-05T16:34:37.770" v="69" actId="26606"/>
          <ac:spMkLst>
            <pc:docMk/>
            <pc:sldMk cId="3113874157" sldId="257"/>
            <ac:spMk id="8" creationId="{777A147A-9ED8-46B4-8660-1B3C2AA880B5}"/>
          </ac:spMkLst>
        </pc:spChg>
        <pc:spChg chg="add del">
          <ac:chgData name="David A Nafría García" userId="fb17fc5f-aae9-4578-a52a-1fe650caf77c" providerId="ADAL" clId="{E7ED500A-A998-4A05-8FE0-6C7D54C2EFD3}" dt="2024-08-05T16:34:37.770" v="69" actId="26606"/>
          <ac:spMkLst>
            <pc:docMk/>
            <pc:sldMk cId="3113874157" sldId="257"/>
            <ac:spMk id="10" creationId="{5D6C15A0-C087-4593-8414-2B4EC1CDC3DE}"/>
          </ac:spMkLst>
        </pc:spChg>
        <pc:spChg chg="add del">
          <ac:chgData name="David A Nafría García" userId="fb17fc5f-aae9-4578-a52a-1fe650caf77c" providerId="ADAL" clId="{E7ED500A-A998-4A05-8FE0-6C7D54C2EFD3}" dt="2024-08-05T16:34:33.655" v="66" actId="26606"/>
          <ac:spMkLst>
            <pc:docMk/>
            <pc:sldMk cId="3113874157" sldId="257"/>
            <ac:spMk id="16" creationId="{9F7D5CDA-D291-4307-BF55-1381FED29634}"/>
          </ac:spMkLst>
        </pc:spChg>
        <pc:spChg chg="add del">
          <ac:chgData name="David A Nafría García" userId="fb17fc5f-aae9-4578-a52a-1fe650caf77c" providerId="ADAL" clId="{E7ED500A-A998-4A05-8FE0-6C7D54C2EFD3}" dt="2024-08-05T16:34:21.646" v="64" actId="26606"/>
          <ac:spMkLst>
            <pc:docMk/>
            <pc:sldMk cId="3113874157" sldId="257"/>
            <ac:spMk id="17" creationId="{D1D34770-47A8-402C-AF23-2B653F2D88C1}"/>
          </ac:spMkLst>
        </pc:spChg>
        <pc:spChg chg="add del">
          <ac:chgData name="David A Nafría García" userId="fb17fc5f-aae9-4578-a52a-1fe650caf77c" providerId="ADAL" clId="{E7ED500A-A998-4A05-8FE0-6C7D54C2EFD3}" dt="2024-08-05T16:34:33.655" v="66" actId="26606"/>
          <ac:spMkLst>
            <pc:docMk/>
            <pc:sldMk cId="3113874157" sldId="257"/>
            <ac:spMk id="18" creationId="{59B296B9-C5A5-4E4F-9B60-C907B5F1466C}"/>
          </ac:spMkLst>
        </pc:spChg>
        <pc:spChg chg="add del">
          <ac:chgData name="David A Nafría García" userId="fb17fc5f-aae9-4578-a52a-1fe650caf77c" providerId="ADAL" clId="{E7ED500A-A998-4A05-8FE0-6C7D54C2EFD3}" dt="2024-08-05T16:34:33.655" v="66" actId="26606"/>
          <ac:spMkLst>
            <pc:docMk/>
            <pc:sldMk cId="3113874157" sldId="257"/>
            <ac:spMk id="20" creationId="{D0300FD3-5AF1-6305-15FA-9078072672E2}"/>
          </ac:spMkLst>
        </pc:spChg>
        <pc:spChg chg="add del">
          <ac:chgData name="David A Nafría García" userId="fb17fc5f-aae9-4578-a52a-1fe650caf77c" providerId="ADAL" clId="{E7ED500A-A998-4A05-8FE0-6C7D54C2EFD3}" dt="2024-08-05T16:34:33.655" v="66" actId="26606"/>
          <ac:spMkLst>
            <pc:docMk/>
            <pc:sldMk cId="3113874157" sldId="257"/>
            <ac:spMk id="21" creationId="{ABEF3C79-4F65-C3A8-05C8-B7138240F129}"/>
          </ac:spMkLst>
        </pc:spChg>
        <pc:spChg chg="add del">
          <ac:chgData name="David A Nafría García" userId="fb17fc5f-aae9-4578-a52a-1fe650caf77c" providerId="ADAL" clId="{E7ED500A-A998-4A05-8FE0-6C7D54C2EFD3}" dt="2024-08-05T16:34:37.750" v="68" actId="26606"/>
          <ac:spMkLst>
            <pc:docMk/>
            <pc:sldMk cId="3113874157" sldId="257"/>
            <ac:spMk id="23" creationId="{F944E337-3E5D-4A1F-A5A1-2057F25B8A7B}"/>
          </ac:spMkLst>
        </pc:spChg>
        <pc:spChg chg="add del">
          <ac:chgData name="David A Nafría García" userId="fb17fc5f-aae9-4578-a52a-1fe650caf77c" providerId="ADAL" clId="{E7ED500A-A998-4A05-8FE0-6C7D54C2EFD3}" dt="2024-08-05T16:34:37.750" v="68" actId="26606"/>
          <ac:spMkLst>
            <pc:docMk/>
            <pc:sldMk cId="3113874157" sldId="257"/>
            <ac:spMk id="24" creationId="{4DA50D69-7CF7-4844-B844-A2B821C77F24}"/>
          </ac:spMkLst>
        </pc:spChg>
        <pc:spChg chg="add del">
          <ac:chgData name="David A Nafría García" userId="fb17fc5f-aae9-4578-a52a-1fe650caf77c" providerId="ADAL" clId="{E7ED500A-A998-4A05-8FE0-6C7D54C2EFD3}" dt="2024-08-05T16:34:37.750" v="68" actId="26606"/>
          <ac:spMkLst>
            <pc:docMk/>
            <pc:sldMk cId="3113874157" sldId="257"/>
            <ac:spMk id="26" creationId="{ABEF3C79-4F65-C3A8-05C8-B7138240F129}"/>
          </ac:spMkLst>
        </pc:spChg>
        <pc:spChg chg="add">
          <ac:chgData name="David A Nafría García" userId="fb17fc5f-aae9-4578-a52a-1fe650caf77c" providerId="ADAL" clId="{E7ED500A-A998-4A05-8FE0-6C7D54C2EFD3}" dt="2024-08-05T16:34:37.770" v="69" actId="26606"/>
          <ac:spMkLst>
            <pc:docMk/>
            <pc:sldMk cId="3113874157" sldId="257"/>
            <ac:spMk id="28" creationId="{D009D6D5-DAC2-4A8B-A17A-E206B9012D09}"/>
          </ac:spMkLst>
        </pc:spChg>
        <pc:spChg chg="add">
          <ac:chgData name="David A Nafría García" userId="fb17fc5f-aae9-4578-a52a-1fe650caf77c" providerId="ADAL" clId="{E7ED500A-A998-4A05-8FE0-6C7D54C2EFD3}" dt="2024-08-05T16:34:37.770" v="69" actId="26606"/>
          <ac:spMkLst>
            <pc:docMk/>
            <pc:sldMk cId="3113874157" sldId="257"/>
            <ac:spMk id="29" creationId="{ABEF3C79-4F65-C3A8-05C8-B7138240F129}"/>
          </ac:spMkLst>
        </pc:spChg>
        <pc:graphicFrameChg chg="add del">
          <ac:chgData name="David A Nafría García" userId="fb17fc5f-aae9-4578-a52a-1fe650caf77c" providerId="ADAL" clId="{E7ED500A-A998-4A05-8FE0-6C7D54C2EFD3}" dt="2024-08-05T16:34:21.646" v="64" actId="26606"/>
          <ac:graphicFrameMkLst>
            <pc:docMk/>
            <pc:sldMk cId="3113874157" sldId="257"/>
            <ac:graphicFrameMk id="12" creationId="{5E3FC160-3126-F19F-3B1D-1E00A456D090}"/>
          </ac:graphicFrameMkLst>
        </pc:graphicFrameChg>
        <pc:picChg chg="add del">
          <ac:chgData name="David A Nafría García" userId="fb17fc5f-aae9-4578-a52a-1fe650caf77c" providerId="ADAL" clId="{E7ED500A-A998-4A05-8FE0-6C7D54C2EFD3}" dt="2024-08-05T16:34:21.646" v="64" actId="26606"/>
          <ac:picMkLst>
            <pc:docMk/>
            <pc:sldMk cId="3113874157" sldId="257"/>
            <ac:picMk id="13" creationId="{DA9CD943-10A0-E8ED-4FBB-F4FCE18CC6BD}"/>
          </ac:picMkLst>
        </pc:picChg>
        <pc:picChg chg="add del">
          <ac:chgData name="David A Nafría García" userId="fb17fc5f-aae9-4578-a52a-1fe650caf77c" providerId="ADAL" clId="{E7ED500A-A998-4A05-8FE0-6C7D54C2EFD3}" dt="2024-08-05T16:34:33.655" v="66" actId="26606"/>
          <ac:picMkLst>
            <pc:docMk/>
            <pc:sldMk cId="3113874157" sldId="257"/>
            <ac:picMk id="19" creationId="{1C5FF6BB-69D8-9B59-153C-3F977E72E467}"/>
          </ac:picMkLst>
        </pc:picChg>
        <pc:picChg chg="add del">
          <ac:chgData name="David A Nafría García" userId="fb17fc5f-aae9-4578-a52a-1fe650caf77c" providerId="ADAL" clId="{E7ED500A-A998-4A05-8FE0-6C7D54C2EFD3}" dt="2024-08-05T16:34:37.750" v="68" actId="26606"/>
          <ac:picMkLst>
            <pc:docMk/>
            <pc:sldMk cId="3113874157" sldId="257"/>
            <ac:picMk id="25" creationId="{E2251970-3D66-C5DB-108A-D0E728A86DA2}"/>
          </ac:picMkLst>
        </pc:picChg>
        <pc:picChg chg="add">
          <ac:chgData name="David A Nafría García" userId="fb17fc5f-aae9-4578-a52a-1fe650caf77c" providerId="ADAL" clId="{E7ED500A-A998-4A05-8FE0-6C7D54C2EFD3}" dt="2024-08-05T16:34:37.770" v="69" actId="26606"/>
          <ac:picMkLst>
            <pc:docMk/>
            <pc:sldMk cId="3113874157" sldId="257"/>
            <ac:picMk id="30" creationId="{8A69158B-FC49-7582-4114-3FD845D6C8BD}"/>
          </ac:picMkLst>
        </pc:picChg>
      </pc:sldChg>
      <pc:sldChg chg="addSp delSp modSp mod setBg addAnim delAnim">
        <pc:chgData name="David A Nafría García" userId="fb17fc5f-aae9-4578-a52a-1fe650caf77c" providerId="ADAL" clId="{E7ED500A-A998-4A05-8FE0-6C7D54C2EFD3}" dt="2024-08-05T18:31:20.658" v="2348" actId="478"/>
        <pc:sldMkLst>
          <pc:docMk/>
          <pc:sldMk cId="258608286" sldId="258"/>
        </pc:sldMkLst>
        <pc:spChg chg="mod">
          <ac:chgData name="David A Nafría García" userId="fb17fc5f-aae9-4578-a52a-1fe650caf77c" providerId="ADAL" clId="{E7ED500A-A998-4A05-8FE0-6C7D54C2EFD3}" dt="2024-08-05T17:26:38.451" v="779" actId="26606"/>
          <ac:spMkLst>
            <pc:docMk/>
            <pc:sldMk cId="258608286" sldId="258"/>
            <ac:spMk id="2" creationId="{EAB41ACC-4083-6D50-B86A-4A7D760EFE4D}"/>
          </ac:spMkLst>
        </pc:spChg>
        <pc:spChg chg="mod">
          <ac:chgData name="David A Nafría García" userId="fb17fc5f-aae9-4578-a52a-1fe650caf77c" providerId="ADAL" clId="{E7ED500A-A998-4A05-8FE0-6C7D54C2EFD3}" dt="2024-08-05T17:26:38.451" v="779" actId="26606"/>
          <ac:spMkLst>
            <pc:docMk/>
            <pc:sldMk cId="258608286" sldId="258"/>
            <ac:spMk id="3" creationId="{71F5DB65-1942-DD3A-D64B-F3102B18E449}"/>
          </ac:spMkLst>
        </pc:spChg>
        <pc:spChg chg="add mod">
          <ac:chgData name="David A Nafría García" userId="fb17fc5f-aae9-4578-a52a-1fe650caf77c" providerId="ADAL" clId="{E7ED500A-A998-4A05-8FE0-6C7D54C2EFD3}" dt="2024-08-05T17:26:38.451" v="779" actId="26606"/>
          <ac:spMkLst>
            <pc:docMk/>
            <pc:sldMk cId="258608286" sldId="258"/>
            <ac:spMk id="7" creationId="{3D3F3629-3B8E-91F6-2F23-7B27877252F1}"/>
          </ac:spMkLst>
        </pc:spChg>
        <pc:spChg chg="add del">
          <ac:chgData name="David A Nafría García" userId="fb17fc5f-aae9-4578-a52a-1fe650caf77c" providerId="ADAL" clId="{E7ED500A-A998-4A05-8FE0-6C7D54C2EFD3}" dt="2024-08-05T16:33:37.958" v="59" actId="26606"/>
          <ac:spMkLst>
            <pc:docMk/>
            <pc:sldMk cId="258608286" sldId="258"/>
            <ac:spMk id="8" creationId="{46F1F2C8-798B-4CCE-A851-94AFAF350BED}"/>
          </ac:spMkLst>
        </pc:spChg>
        <pc:spChg chg="add del">
          <ac:chgData name="David A Nafría García" userId="fb17fc5f-aae9-4578-a52a-1fe650caf77c" providerId="ADAL" clId="{E7ED500A-A998-4A05-8FE0-6C7D54C2EFD3}" dt="2024-08-05T16:33:08.397" v="55" actId="26606"/>
          <ac:spMkLst>
            <pc:docMk/>
            <pc:sldMk cId="258608286" sldId="258"/>
            <ac:spMk id="9" creationId="{EB0222B5-B739-82A9-5CCC-C5585AE12A69}"/>
          </ac:spMkLst>
        </pc:spChg>
        <pc:spChg chg="add del">
          <ac:chgData name="David A Nafría García" userId="fb17fc5f-aae9-4578-a52a-1fe650caf77c" providerId="ADAL" clId="{E7ED500A-A998-4A05-8FE0-6C7D54C2EFD3}" dt="2024-08-05T16:33:37.958" v="59" actId="26606"/>
          <ac:spMkLst>
            <pc:docMk/>
            <pc:sldMk cId="258608286" sldId="258"/>
            <ac:spMk id="10" creationId="{755E9CD0-04B0-4A3C-B291-AD913379C713}"/>
          </ac:spMkLst>
        </pc:spChg>
        <pc:spChg chg="add del">
          <ac:chgData name="David A Nafría García" userId="fb17fc5f-aae9-4578-a52a-1fe650caf77c" providerId="ADAL" clId="{E7ED500A-A998-4A05-8FE0-6C7D54C2EFD3}" dt="2024-08-05T16:33:08.397" v="55" actId="26606"/>
          <ac:spMkLst>
            <pc:docMk/>
            <pc:sldMk cId="258608286" sldId="258"/>
            <ac:spMk id="11" creationId="{5BE23E75-E7E9-4D9F-6D25-5512363F8621}"/>
          </ac:spMkLst>
        </pc:spChg>
        <pc:spChg chg="add del">
          <ac:chgData name="David A Nafría García" userId="fb17fc5f-aae9-4578-a52a-1fe650caf77c" providerId="ADAL" clId="{E7ED500A-A998-4A05-8FE0-6C7D54C2EFD3}" dt="2024-08-05T16:33:37.958" v="59" actId="26606"/>
          <ac:spMkLst>
            <pc:docMk/>
            <pc:sldMk cId="258608286" sldId="258"/>
            <ac:spMk id="12" creationId="{1DD8BF3B-6066-418C-8D1A-75C5E396FC04}"/>
          </ac:spMkLst>
        </pc:spChg>
        <pc:spChg chg="add del">
          <ac:chgData name="David A Nafría García" userId="fb17fc5f-aae9-4578-a52a-1fe650caf77c" providerId="ADAL" clId="{E7ED500A-A998-4A05-8FE0-6C7D54C2EFD3}" dt="2024-08-05T16:33:37.958" v="59" actId="26606"/>
          <ac:spMkLst>
            <pc:docMk/>
            <pc:sldMk cId="258608286" sldId="258"/>
            <ac:spMk id="14" creationId="{80BC66F9-7A74-4286-AD22-1174052CC22C}"/>
          </ac:spMkLst>
        </pc:spChg>
        <pc:spChg chg="add del">
          <ac:chgData name="David A Nafría García" userId="fb17fc5f-aae9-4578-a52a-1fe650caf77c" providerId="ADAL" clId="{E7ED500A-A998-4A05-8FE0-6C7D54C2EFD3}" dt="2024-08-05T16:33:28.853" v="57" actId="26606"/>
          <ac:spMkLst>
            <pc:docMk/>
            <pc:sldMk cId="258608286" sldId="258"/>
            <ac:spMk id="15" creationId="{78E81931-EC11-4433-BB7B-ED42BAA2441E}"/>
          </ac:spMkLst>
        </pc:spChg>
        <pc:spChg chg="add del">
          <ac:chgData name="David A Nafría García" userId="fb17fc5f-aae9-4578-a52a-1fe650caf77c" providerId="ADAL" clId="{E7ED500A-A998-4A05-8FE0-6C7D54C2EFD3}" dt="2024-08-05T16:33:28.853" v="57" actId="26606"/>
          <ac:spMkLst>
            <pc:docMk/>
            <pc:sldMk cId="258608286" sldId="258"/>
            <ac:spMk id="16" creationId="{F35BC353-549C-47DC-9732-7E6961372840}"/>
          </ac:spMkLst>
        </pc:spChg>
        <pc:spChg chg="add del">
          <ac:chgData name="David A Nafría García" userId="fb17fc5f-aae9-4578-a52a-1fe650caf77c" providerId="ADAL" clId="{E7ED500A-A998-4A05-8FE0-6C7D54C2EFD3}" dt="2024-08-05T16:33:37.958" v="59" actId="26606"/>
          <ac:spMkLst>
            <pc:docMk/>
            <pc:sldMk cId="258608286" sldId="258"/>
            <ac:spMk id="19" creationId="{D8142CC3-2B5C-48E6-9DF0-6C8ACBAF23EF}"/>
          </ac:spMkLst>
        </pc:spChg>
        <pc:spChg chg="add del">
          <ac:chgData name="David A Nafría García" userId="fb17fc5f-aae9-4578-a52a-1fe650caf77c" providerId="ADAL" clId="{E7ED500A-A998-4A05-8FE0-6C7D54C2EFD3}" dt="2024-08-05T16:33:37.958" v="59" actId="26606"/>
          <ac:spMkLst>
            <pc:docMk/>
            <pc:sldMk cId="258608286" sldId="258"/>
            <ac:spMk id="20" creationId="{46A89C79-8EF3-4AF9-B3D9-59A883F41C83}"/>
          </ac:spMkLst>
        </pc:spChg>
        <pc:spChg chg="add del mod">
          <ac:chgData name="David A Nafría García" userId="fb17fc5f-aae9-4578-a52a-1fe650caf77c" providerId="ADAL" clId="{E7ED500A-A998-4A05-8FE0-6C7D54C2EFD3}" dt="2024-08-05T18:31:20.658" v="2348" actId="478"/>
          <ac:spMkLst>
            <pc:docMk/>
            <pc:sldMk cId="258608286" sldId="258"/>
            <ac:spMk id="21" creationId="{8C600956-FE42-18B0-F267-344F9DB39A82}"/>
          </ac:spMkLst>
        </pc:spChg>
        <pc:spChg chg="add del">
          <ac:chgData name="David A Nafría García" userId="fb17fc5f-aae9-4578-a52a-1fe650caf77c" providerId="ADAL" clId="{E7ED500A-A998-4A05-8FE0-6C7D54C2EFD3}" dt="2024-08-05T16:33:37.958" v="59" actId="26606"/>
          <ac:spMkLst>
            <pc:docMk/>
            <pc:sldMk cId="258608286" sldId="258"/>
            <ac:spMk id="22" creationId="{EFE5CE34-4543-42E5-B82C-1F3D12422CDD}"/>
          </ac:spMkLst>
        </pc:spChg>
        <pc:spChg chg="add del">
          <ac:chgData name="David A Nafría García" userId="fb17fc5f-aae9-4578-a52a-1fe650caf77c" providerId="ADAL" clId="{E7ED500A-A998-4A05-8FE0-6C7D54C2EFD3}" dt="2024-08-05T16:33:37.958" v="59" actId="26606"/>
          <ac:spMkLst>
            <pc:docMk/>
            <pc:sldMk cId="258608286" sldId="258"/>
            <ac:spMk id="24" creationId="{72AF41FE-63D7-4695-81D2-66D2510E4486}"/>
          </ac:spMkLst>
        </pc:spChg>
        <pc:spChg chg="add del">
          <ac:chgData name="David A Nafría García" userId="fb17fc5f-aae9-4578-a52a-1fe650caf77c" providerId="ADAL" clId="{E7ED500A-A998-4A05-8FE0-6C7D54C2EFD3}" dt="2024-08-05T17:25:44.353" v="745" actId="26606"/>
          <ac:spMkLst>
            <pc:docMk/>
            <pc:sldMk cId="258608286" sldId="258"/>
            <ac:spMk id="26" creationId="{3A930249-8242-4E2B-AF17-C01826488321}"/>
          </ac:spMkLst>
        </pc:spChg>
        <pc:spChg chg="add del">
          <ac:chgData name="David A Nafría García" userId="fb17fc5f-aae9-4578-a52a-1fe650caf77c" providerId="ADAL" clId="{E7ED500A-A998-4A05-8FE0-6C7D54C2EFD3}" dt="2024-08-05T17:25:44.353" v="745" actId="26606"/>
          <ac:spMkLst>
            <pc:docMk/>
            <pc:sldMk cId="258608286" sldId="258"/>
            <ac:spMk id="27" creationId="{A5BDD999-C5E1-4B3E-A710-768673819165}"/>
          </ac:spMkLst>
        </pc:spChg>
        <pc:spChg chg="add del">
          <ac:chgData name="David A Nafría García" userId="fb17fc5f-aae9-4578-a52a-1fe650caf77c" providerId="ADAL" clId="{E7ED500A-A998-4A05-8FE0-6C7D54C2EFD3}" dt="2024-08-05T17:25:39.836" v="742" actId="26606"/>
          <ac:spMkLst>
            <pc:docMk/>
            <pc:sldMk cId="258608286" sldId="258"/>
            <ac:spMk id="32" creationId="{665DBBEF-238B-476B-96AB-8AAC3224ECEA}"/>
          </ac:spMkLst>
        </pc:spChg>
        <pc:spChg chg="add del">
          <ac:chgData name="David A Nafría García" userId="fb17fc5f-aae9-4578-a52a-1fe650caf77c" providerId="ADAL" clId="{E7ED500A-A998-4A05-8FE0-6C7D54C2EFD3}" dt="2024-08-05T17:25:39.836" v="742" actId="26606"/>
          <ac:spMkLst>
            <pc:docMk/>
            <pc:sldMk cId="258608286" sldId="258"/>
            <ac:spMk id="34" creationId="{3FCFB1DE-0B7E-48CC-BA90-B2AB0889F9D6}"/>
          </ac:spMkLst>
        </pc:spChg>
        <pc:spChg chg="add del">
          <ac:chgData name="David A Nafría García" userId="fb17fc5f-aae9-4578-a52a-1fe650caf77c" providerId="ADAL" clId="{E7ED500A-A998-4A05-8FE0-6C7D54C2EFD3}" dt="2024-08-05T17:25:44.333" v="744" actId="26606"/>
          <ac:spMkLst>
            <pc:docMk/>
            <pc:sldMk cId="258608286" sldId="258"/>
            <ac:spMk id="36" creationId="{657F69E0-C4B0-4BEC-A689-4F8D877F05D4}"/>
          </ac:spMkLst>
        </pc:spChg>
        <pc:spChg chg="add del">
          <ac:chgData name="David A Nafría García" userId="fb17fc5f-aae9-4578-a52a-1fe650caf77c" providerId="ADAL" clId="{E7ED500A-A998-4A05-8FE0-6C7D54C2EFD3}" dt="2024-08-05T17:25:44.333" v="744" actId="26606"/>
          <ac:spMkLst>
            <pc:docMk/>
            <pc:sldMk cId="258608286" sldId="258"/>
            <ac:spMk id="37" creationId="{9F6380B4-6A1C-481E-8408-B4E6C75B9B81}"/>
          </ac:spMkLst>
        </pc:spChg>
        <pc:spChg chg="add del">
          <ac:chgData name="David A Nafría García" userId="fb17fc5f-aae9-4578-a52a-1fe650caf77c" providerId="ADAL" clId="{E7ED500A-A998-4A05-8FE0-6C7D54C2EFD3}" dt="2024-08-05T17:26:38.451" v="779" actId="26606"/>
          <ac:spMkLst>
            <pc:docMk/>
            <pc:sldMk cId="258608286" sldId="258"/>
            <ac:spMk id="39" creationId="{9B7AD9F6-8CE7-4299-8FC6-328F4DCD3FF9}"/>
          </ac:spMkLst>
        </pc:spChg>
        <pc:spChg chg="add del">
          <ac:chgData name="David A Nafría García" userId="fb17fc5f-aae9-4578-a52a-1fe650caf77c" providerId="ADAL" clId="{E7ED500A-A998-4A05-8FE0-6C7D54C2EFD3}" dt="2024-08-05T17:26:38.451" v="779" actId="26606"/>
          <ac:spMkLst>
            <pc:docMk/>
            <pc:sldMk cId="258608286" sldId="258"/>
            <ac:spMk id="40" creationId="{F49775AF-8896-43EE-92C6-83497D6DC56F}"/>
          </ac:spMkLst>
        </pc:spChg>
        <pc:spChg chg="add">
          <ac:chgData name="David A Nafría García" userId="fb17fc5f-aae9-4578-a52a-1fe650caf77c" providerId="ADAL" clId="{E7ED500A-A998-4A05-8FE0-6C7D54C2EFD3}" dt="2024-08-05T17:26:38.451" v="779" actId="26606"/>
          <ac:spMkLst>
            <pc:docMk/>
            <pc:sldMk cId="258608286" sldId="258"/>
            <ac:spMk id="45" creationId="{9B7AD9F6-8CE7-4299-8FC6-328F4DCD3FF9}"/>
          </ac:spMkLst>
        </pc:spChg>
        <pc:spChg chg="add">
          <ac:chgData name="David A Nafría García" userId="fb17fc5f-aae9-4578-a52a-1fe650caf77c" providerId="ADAL" clId="{E7ED500A-A998-4A05-8FE0-6C7D54C2EFD3}" dt="2024-08-05T17:26:38.451" v="779" actId="26606"/>
          <ac:spMkLst>
            <pc:docMk/>
            <pc:sldMk cId="258608286" sldId="258"/>
            <ac:spMk id="47" creationId="{F49775AF-8896-43EE-92C6-83497D6DC56F}"/>
          </ac:spMkLst>
        </pc:spChg>
        <pc:picChg chg="add del">
          <ac:chgData name="David A Nafría García" userId="fb17fc5f-aae9-4578-a52a-1fe650caf77c" providerId="ADAL" clId="{E7ED500A-A998-4A05-8FE0-6C7D54C2EFD3}" dt="2024-08-05T16:33:08.397" v="55" actId="26606"/>
          <ac:picMkLst>
            <pc:docMk/>
            <pc:sldMk cId="258608286" sldId="258"/>
            <ac:picMk id="5" creationId="{BB519413-E1FE-DE64-E9B6-4686E7796DD2}"/>
          </ac:picMkLst>
        </pc:picChg>
        <pc:picChg chg="add mod ord">
          <ac:chgData name="David A Nafría García" userId="fb17fc5f-aae9-4578-a52a-1fe650caf77c" providerId="ADAL" clId="{E7ED500A-A998-4A05-8FE0-6C7D54C2EFD3}" dt="2024-08-05T17:25:44.353" v="745" actId="26606"/>
          <ac:picMkLst>
            <pc:docMk/>
            <pc:sldMk cId="258608286" sldId="258"/>
            <ac:picMk id="6" creationId="{85D76C89-1BF5-C0EF-E569-C360DD1CFDA6}"/>
          </ac:picMkLst>
        </pc:picChg>
        <pc:picChg chg="add del">
          <ac:chgData name="David A Nafría García" userId="fb17fc5f-aae9-4578-a52a-1fe650caf77c" providerId="ADAL" clId="{E7ED500A-A998-4A05-8FE0-6C7D54C2EFD3}" dt="2024-08-05T16:33:28.853" v="57" actId="26606"/>
          <ac:picMkLst>
            <pc:docMk/>
            <pc:sldMk cId="258608286" sldId="258"/>
            <ac:picMk id="17" creationId="{EFCB88F7-1592-8271-A38B-E26F1450A6D4}"/>
          </ac:picMkLst>
        </pc:picChg>
        <pc:picChg chg="add del">
          <ac:chgData name="David A Nafría García" userId="fb17fc5f-aae9-4578-a52a-1fe650caf77c" providerId="ADAL" clId="{E7ED500A-A998-4A05-8FE0-6C7D54C2EFD3}" dt="2024-08-05T17:25:31.771" v="740" actId="478"/>
          <ac:picMkLst>
            <pc:docMk/>
            <pc:sldMk cId="258608286" sldId="258"/>
            <ac:picMk id="28" creationId="{A703B52C-B80E-7DE9-D66E-65813B9C30D7}"/>
          </ac:picMkLst>
        </pc:picChg>
        <pc:cxnChg chg="add del">
          <ac:chgData name="David A Nafría García" userId="fb17fc5f-aae9-4578-a52a-1fe650caf77c" providerId="ADAL" clId="{E7ED500A-A998-4A05-8FE0-6C7D54C2EFD3}" dt="2024-08-05T16:33:08.397" v="55" actId="26606"/>
          <ac:cxnSpMkLst>
            <pc:docMk/>
            <pc:sldMk cId="258608286" sldId="258"/>
            <ac:cxnSpMk id="13" creationId="{61B115DB-65EB-3FC3-7284-CFDF4ADC60B6}"/>
          </ac:cxnSpMkLst>
        </pc:cxnChg>
        <pc:cxnChg chg="add del">
          <ac:chgData name="David A Nafría García" userId="fb17fc5f-aae9-4578-a52a-1fe650caf77c" providerId="ADAL" clId="{E7ED500A-A998-4A05-8FE0-6C7D54C2EFD3}" dt="2024-08-05T16:33:37.958" v="59" actId="26606"/>
          <ac:cxnSpMkLst>
            <pc:docMk/>
            <pc:sldMk cId="258608286" sldId="258"/>
            <ac:cxnSpMk id="18" creationId="{7B2D303B-3DD0-4319-9EAD-361847FEC71D}"/>
          </ac:cxnSpMkLst>
        </pc:cxnChg>
      </pc:sldChg>
      <pc:sldChg chg="addSp delSp modSp mod delDesignElem">
        <pc:chgData name="David A Nafría García" userId="fb17fc5f-aae9-4578-a52a-1fe650caf77c" providerId="ADAL" clId="{E7ED500A-A998-4A05-8FE0-6C7D54C2EFD3}" dt="2024-08-05T16:32:41.108" v="51"/>
        <pc:sldMkLst>
          <pc:docMk/>
          <pc:sldMk cId="1647604965" sldId="262"/>
        </pc:sldMkLst>
        <pc:spChg chg="mod">
          <ac:chgData name="David A Nafría García" userId="fb17fc5f-aae9-4578-a52a-1fe650caf77c" providerId="ADAL" clId="{E7ED500A-A998-4A05-8FE0-6C7D54C2EFD3}" dt="2024-08-05T16:32:41.108" v="51"/>
          <ac:spMkLst>
            <pc:docMk/>
            <pc:sldMk cId="1647604965" sldId="262"/>
            <ac:spMk id="2" creationId="{423CFD8F-A86B-AF22-E71E-19D4FFB1C4D5}"/>
          </ac:spMkLst>
        </pc:spChg>
        <pc:spChg chg="mod">
          <ac:chgData name="David A Nafría García" userId="fb17fc5f-aae9-4578-a52a-1fe650caf77c" providerId="ADAL" clId="{E7ED500A-A998-4A05-8FE0-6C7D54C2EFD3}" dt="2024-08-05T16:32:41.108" v="51"/>
          <ac:spMkLst>
            <pc:docMk/>
            <pc:sldMk cId="1647604965" sldId="262"/>
            <ac:spMk id="3" creationId="{8FE0574A-D362-CD97-71FE-61B419DA2C0F}"/>
          </ac:spMkLst>
        </pc:spChg>
        <pc:spChg chg="add del">
          <ac:chgData name="David A Nafría García" userId="fb17fc5f-aae9-4578-a52a-1fe650caf77c" providerId="ADAL" clId="{E7ED500A-A998-4A05-8FE0-6C7D54C2EFD3}" dt="2024-08-05T16:32:41.108" v="51"/>
          <ac:spMkLst>
            <pc:docMk/>
            <pc:sldMk cId="1647604965" sldId="262"/>
            <ac:spMk id="1035" creationId="{743AA782-23D1-4521-8CAD-47662984AA08}"/>
          </ac:spMkLst>
        </pc:spChg>
        <pc:spChg chg="add del">
          <ac:chgData name="David A Nafría García" userId="fb17fc5f-aae9-4578-a52a-1fe650caf77c" providerId="ADAL" clId="{E7ED500A-A998-4A05-8FE0-6C7D54C2EFD3}" dt="2024-08-05T16:32:41.108" v="51"/>
          <ac:spMkLst>
            <pc:docMk/>
            <pc:sldMk cId="1647604965" sldId="262"/>
            <ac:spMk id="1036" creationId="{71877DBC-BB60-40F0-AC93-2ACDBAAE60CE}"/>
          </ac:spMkLst>
        </pc:spChg>
      </pc:sldChg>
      <pc:sldChg chg="addSp delSp modSp mod delDesignElem">
        <pc:chgData name="David A Nafría García" userId="fb17fc5f-aae9-4578-a52a-1fe650caf77c" providerId="ADAL" clId="{E7ED500A-A998-4A05-8FE0-6C7D54C2EFD3}" dt="2024-08-13T07:21:28.221" v="2488" actId="1076"/>
        <pc:sldMkLst>
          <pc:docMk/>
          <pc:sldMk cId="2652527974" sldId="263"/>
        </pc:sldMkLst>
        <pc:spChg chg="add del">
          <ac:chgData name="David A Nafría García" userId="fb17fc5f-aae9-4578-a52a-1fe650caf77c" providerId="ADAL" clId="{E7ED500A-A998-4A05-8FE0-6C7D54C2EFD3}" dt="2024-08-05T16:32:41.108" v="51"/>
          <ac:spMkLst>
            <pc:docMk/>
            <pc:sldMk cId="2652527974" sldId="263"/>
            <ac:spMk id="10" creationId="{2E442304-DDBD-4F7B-8017-36BCC863FB40}"/>
          </ac:spMkLst>
        </pc:spChg>
        <pc:spChg chg="add del">
          <ac:chgData name="David A Nafría García" userId="fb17fc5f-aae9-4578-a52a-1fe650caf77c" providerId="ADAL" clId="{E7ED500A-A998-4A05-8FE0-6C7D54C2EFD3}" dt="2024-08-05T16:32:41.108" v="51"/>
          <ac:spMkLst>
            <pc:docMk/>
            <pc:sldMk cId="2652527974" sldId="263"/>
            <ac:spMk id="12" creationId="{5E107275-3853-46FD-A241-DE4355A42675}"/>
          </ac:spMkLst>
        </pc:spChg>
        <pc:graphicFrameChg chg="mod modGraphic">
          <ac:chgData name="David A Nafría García" userId="fb17fc5f-aae9-4578-a52a-1fe650caf77c" providerId="ADAL" clId="{E7ED500A-A998-4A05-8FE0-6C7D54C2EFD3}" dt="2024-08-13T07:21:28.221" v="2488" actId="1076"/>
          <ac:graphicFrameMkLst>
            <pc:docMk/>
            <pc:sldMk cId="2652527974" sldId="263"/>
            <ac:graphicFrameMk id="4" creationId="{68DC74EF-CC7E-B65B-418D-9F860BE760C6}"/>
          </ac:graphicFrameMkLst>
        </pc:graphicFrameChg>
      </pc:sldChg>
      <pc:sldChg chg="addSp delSp modSp mod delDesignElem">
        <pc:chgData name="David A Nafría García" userId="fb17fc5f-aae9-4578-a52a-1fe650caf77c" providerId="ADAL" clId="{E7ED500A-A998-4A05-8FE0-6C7D54C2EFD3}" dt="2024-08-05T16:32:41.108" v="51"/>
        <pc:sldMkLst>
          <pc:docMk/>
          <pc:sldMk cId="1330859561" sldId="264"/>
        </pc:sldMkLst>
        <pc:spChg chg="mod">
          <ac:chgData name="David A Nafría García" userId="fb17fc5f-aae9-4578-a52a-1fe650caf77c" providerId="ADAL" clId="{E7ED500A-A998-4A05-8FE0-6C7D54C2EFD3}" dt="2024-08-05T16:32:41.108" v="51"/>
          <ac:spMkLst>
            <pc:docMk/>
            <pc:sldMk cId="1330859561" sldId="264"/>
            <ac:spMk id="3" creationId="{59072C14-8072-4509-BC6E-95EE04DACD2B}"/>
          </ac:spMkLst>
        </pc:spChg>
        <pc:spChg chg="add del">
          <ac:chgData name="David A Nafría García" userId="fb17fc5f-aae9-4578-a52a-1fe650caf77c" providerId="ADAL" clId="{E7ED500A-A998-4A05-8FE0-6C7D54C2EFD3}" dt="2024-08-05T16:32:41.108" v="51"/>
          <ac:spMkLst>
            <pc:docMk/>
            <pc:sldMk cId="1330859561" sldId="264"/>
            <ac:spMk id="21" creationId="{32AEEBC8-9D30-42EF-95F2-386C2653FBF0}"/>
          </ac:spMkLst>
        </pc:spChg>
        <pc:spChg chg="add del">
          <ac:chgData name="David A Nafría García" userId="fb17fc5f-aae9-4578-a52a-1fe650caf77c" providerId="ADAL" clId="{E7ED500A-A998-4A05-8FE0-6C7D54C2EFD3}" dt="2024-08-05T16:32:41.108" v="51"/>
          <ac:spMkLst>
            <pc:docMk/>
            <pc:sldMk cId="1330859561" sldId="264"/>
            <ac:spMk id="22" creationId="{2E92FA66-67D7-4CB4-94D3-E643A9AD4757}"/>
          </ac:spMkLst>
        </pc:spChg>
      </pc:sldChg>
      <pc:sldChg chg="addSp delSp modSp mod delDesignElem">
        <pc:chgData name="David A Nafría García" userId="fb17fc5f-aae9-4578-a52a-1fe650caf77c" providerId="ADAL" clId="{E7ED500A-A998-4A05-8FE0-6C7D54C2EFD3}" dt="2024-08-05T16:32:41.108" v="51"/>
        <pc:sldMkLst>
          <pc:docMk/>
          <pc:sldMk cId="374474945" sldId="265"/>
        </pc:sldMkLst>
        <pc:spChg chg="mod">
          <ac:chgData name="David A Nafría García" userId="fb17fc5f-aae9-4578-a52a-1fe650caf77c" providerId="ADAL" clId="{E7ED500A-A998-4A05-8FE0-6C7D54C2EFD3}" dt="2024-08-05T16:32:41.108" v="51"/>
          <ac:spMkLst>
            <pc:docMk/>
            <pc:sldMk cId="374474945" sldId="265"/>
            <ac:spMk id="2" creationId="{65E3A91B-85B4-02BD-6009-6343BA45FC46}"/>
          </ac:spMkLst>
        </pc:spChg>
        <pc:spChg chg="mod">
          <ac:chgData name="David A Nafría García" userId="fb17fc5f-aae9-4578-a52a-1fe650caf77c" providerId="ADAL" clId="{E7ED500A-A998-4A05-8FE0-6C7D54C2EFD3}" dt="2024-08-05T16:32:41.108" v="51"/>
          <ac:spMkLst>
            <pc:docMk/>
            <pc:sldMk cId="374474945" sldId="265"/>
            <ac:spMk id="3" creationId="{ABEF3C79-4F65-C3A8-05C8-B7138240F129}"/>
          </ac:spMkLst>
        </pc:spChg>
        <pc:spChg chg="add del">
          <ac:chgData name="David A Nafría García" userId="fb17fc5f-aae9-4578-a52a-1fe650caf77c" providerId="ADAL" clId="{E7ED500A-A998-4A05-8FE0-6C7D54C2EFD3}" dt="2024-08-05T16:32:41.108" v="51"/>
          <ac:spMkLst>
            <pc:docMk/>
            <pc:sldMk cId="374474945" sldId="265"/>
            <ac:spMk id="9" creationId="{F13C74B1-5B17-4795-BED0-7140497B445A}"/>
          </ac:spMkLst>
        </pc:spChg>
        <pc:spChg chg="add del">
          <ac:chgData name="David A Nafría García" userId="fb17fc5f-aae9-4578-a52a-1fe650caf77c" providerId="ADAL" clId="{E7ED500A-A998-4A05-8FE0-6C7D54C2EFD3}" dt="2024-08-05T16:32:41.108" v="51"/>
          <ac:spMkLst>
            <pc:docMk/>
            <pc:sldMk cId="374474945" sldId="265"/>
            <ac:spMk id="11" creationId="{D4974D33-8DC5-464E-8C6D-BE58F0669C17}"/>
          </ac:spMkLst>
        </pc:spChg>
      </pc:sldChg>
      <pc:sldChg chg="addSp delSp modSp mod delDesignElem">
        <pc:chgData name="David A Nafría García" userId="fb17fc5f-aae9-4578-a52a-1fe650caf77c" providerId="ADAL" clId="{E7ED500A-A998-4A05-8FE0-6C7D54C2EFD3}" dt="2024-08-05T16:32:41.108" v="51"/>
        <pc:sldMkLst>
          <pc:docMk/>
          <pc:sldMk cId="2530104942" sldId="266"/>
        </pc:sldMkLst>
        <pc:spChg chg="mod">
          <ac:chgData name="David A Nafría García" userId="fb17fc5f-aae9-4578-a52a-1fe650caf77c" providerId="ADAL" clId="{E7ED500A-A998-4A05-8FE0-6C7D54C2EFD3}" dt="2024-08-05T16:32:41.108" v="51"/>
          <ac:spMkLst>
            <pc:docMk/>
            <pc:sldMk cId="2530104942" sldId="266"/>
            <ac:spMk id="3" creationId="{2EB74297-BA69-CE1E-5F2B-C7B1F4E619FD}"/>
          </ac:spMkLst>
        </pc:spChg>
        <pc:spChg chg="add del">
          <ac:chgData name="David A Nafría García" userId="fb17fc5f-aae9-4578-a52a-1fe650caf77c" providerId="ADAL" clId="{E7ED500A-A998-4A05-8FE0-6C7D54C2EFD3}" dt="2024-08-05T16:32:41.108" v="51"/>
          <ac:spMkLst>
            <pc:docMk/>
            <pc:sldMk cId="2530104942" sldId="266"/>
            <ac:spMk id="3079" creationId="{F13C74B1-5B17-4795-BED0-7140497B445A}"/>
          </ac:spMkLst>
        </pc:spChg>
        <pc:spChg chg="add del">
          <ac:chgData name="David A Nafría García" userId="fb17fc5f-aae9-4578-a52a-1fe650caf77c" providerId="ADAL" clId="{E7ED500A-A998-4A05-8FE0-6C7D54C2EFD3}" dt="2024-08-05T16:32:41.108" v="51"/>
          <ac:spMkLst>
            <pc:docMk/>
            <pc:sldMk cId="2530104942" sldId="266"/>
            <ac:spMk id="3081" creationId="{D4974D33-8DC5-464E-8C6D-BE58F0669C17}"/>
          </ac:spMkLst>
        </pc:spChg>
      </pc:sldChg>
      <pc:sldChg chg="addSp delSp modSp mod delDesignElem">
        <pc:chgData name="David A Nafría García" userId="fb17fc5f-aae9-4578-a52a-1fe650caf77c" providerId="ADAL" clId="{E7ED500A-A998-4A05-8FE0-6C7D54C2EFD3}" dt="2024-08-05T16:32:41.108" v="51"/>
        <pc:sldMkLst>
          <pc:docMk/>
          <pc:sldMk cId="3578993040" sldId="267"/>
        </pc:sldMkLst>
        <pc:spChg chg="mod">
          <ac:chgData name="David A Nafría García" userId="fb17fc5f-aae9-4578-a52a-1fe650caf77c" providerId="ADAL" clId="{E7ED500A-A998-4A05-8FE0-6C7D54C2EFD3}" dt="2024-08-05T16:32:41.108" v="51"/>
          <ac:spMkLst>
            <pc:docMk/>
            <pc:sldMk cId="3578993040" sldId="267"/>
            <ac:spMk id="2" creationId="{FF2C3D1E-97C8-A0D1-DA9A-A8B5A389BC6E}"/>
          </ac:spMkLst>
        </pc:spChg>
        <pc:spChg chg="add del">
          <ac:chgData name="David A Nafría García" userId="fb17fc5f-aae9-4578-a52a-1fe650caf77c" providerId="ADAL" clId="{E7ED500A-A998-4A05-8FE0-6C7D54C2EFD3}" dt="2024-08-05T16:32:41.108" v="51"/>
          <ac:spMkLst>
            <pc:docMk/>
            <pc:sldMk cId="3578993040" sldId="267"/>
            <ac:spMk id="16" creationId="{2B97F24A-32CE-4C1C-A50D-3016B394DCFB}"/>
          </ac:spMkLst>
        </pc:spChg>
        <pc:spChg chg="add del">
          <ac:chgData name="David A Nafría García" userId="fb17fc5f-aae9-4578-a52a-1fe650caf77c" providerId="ADAL" clId="{E7ED500A-A998-4A05-8FE0-6C7D54C2EFD3}" dt="2024-08-05T16:32:41.108" v="51"/>
          <ac:spMkLst>
            <pc:docMk/>
            <pc:sldMk cId="3578993040" sldId="267"/>
            <ac:spMk id="18" creationId="{CD8B4F24-440B-49E9-B85D-733523DC064B}"/>
          </ac:spMkLst>
        </pc:spChg>
      </pc:sldChg>
      <pc:sldChg chg="addSp delSp modSp mod delDesignElem">
        <pc:chgData name="David A Nafría García" userId="fb17fc5f-aae9-4578-a52a-1fe650caf77c" providerId="ADAL" clId="{E7ED500A-A998-4A05-8FE0-6C7D54C2EFD3}" dt="2024-08-05T16:32:41.108" v="51"/>
        <pc:sldMkLst>
          <pc:docMk/>
          <pc:sldMk cId="3496475749" sldId="268"/>
        </pc:sldMkLst>
        <pc:spChg chg="mod">
          <ac:chgData name="David A Nafría García" userId="fb17fc5f-aae9-4578-a52a-1fe650caf77c" providerId="ADAL" clId="{E7ED500A-A998-4A05-8FE0-6C7D54C2EFD3}" dt="2024-08-05T16:32:41.108" v="51"/>
          <ac:spMkLst>
            <pc:docMk/>
            <pc:sldMk cId="3496475749" sldId="268"/>
            <ac:spMk id="3" creationId="{3B234157-C82C-9172-45FF-A1A86649B5C3}"/>
          </ac:spMkLst>
        </pc:spChg>
        <pc:spChg chg="add del">
          <ac:chgData name="David A Nafría García" userId="fb17fc5f-aae9-4578-a52a-1fe650caf77c" providerId="ADAL" clId="{E7ED500A-A998-4A05-8FE0-6C7D54C2EFD3}" dt="2024-08-05T16:32:41.108" v="51"/>
          <ac:spMkLst>
            <pc:docMk/>
            <pc:sldMk cId="3496475749" sldId="268"/>
            <ac:spMk id="16" creationId="{F13C74B1-5B17-4795-BED0-7140497B445A}"/>
          </ac:spMkLst>
        </pc:spChg>
        <pc:spChg chg="add del">
          <ac:chgData name="David A Nafría García" userId="fb17fc5f-aae9-4578-a52a-1fe650caf77c" providerId="ADAL" clId="{E7ED500A-A998-4A05-8FE0-6C7D54C2EFD3}" dt="2024-08-05T16:32:41.108" v="51"/>
          <ac:spMkLst>
            <pc:docMk/>
            <pc:sldMk cId="3496475749" sldId="268"/>
            <ac:spMk id="18" creationId="{D4974D33-8DC5-464E-8C6D-BE58F0669C17}"/>
          </ac:spMkLst>
        </pc:spChg>
      </pc:sldChg>
      <pc:sldChg chg="addSp delSp delDesignElem">
        <pc:chgData name="David A Nafría García" userId="fb17fc5f-aae9-4578-a52a-1fe650caf77c" providerId="ADAL" clId="{E7ED500A-A998-4A05-8FE0-6C7D54C2EFD3}" dt="2024-08-05T16:32:41.108" v="51"/>
        <pc:sldMkLst>
          <pc:docMk/>
          <pc:sldMk cId="1959249896" sldId="269"/>
        </pc:sldMkLst>
        <pc:spChg chg="add del">
          <ac:chgData name="David A Nafría García" userId="fb17fc5f-aae9-4578-a52a-1fe650caf77c" providerId="ADAL" clId="{E7ED500A-A998-4A05-8FE0-6C7D54C2EFD3}" dt="2024-08-05T16:32:41.108" v="51"/>
          <ac:spMkLst>
            <pc:docMk/>
            <pc:sldMk cId="1959249896" sldId="269"/>
            <ac:spMk id="11" creationId="{D2B783EE-0239-4717-BBEA-8C9EAC61C824}"/>
          </ac:spMkLst>
        </pc:spChg>
        <pc:spChg chg="add del">
          <ac:chgData name="David A Nafría García" userId="fb17fc5f-aae9-4578-a52a-1fe650caf77c" providerId="ADAL" clId="{E7ED500A-A998-4A05-8FE0-6C7D54C2EFD3}" dt="2024-08-05T16:32:41.108" v="51"/>
          <ac:spMkLst>
            <pc:docMk/>
            <pc:sldMk cId="1959249896" sldId="269"/>
            <ac:spMk id="13" creationId="{A7B99495-F43F-4D80-A44F-2CB4764EB90B}"/>
          </ac:spMkLst>
        </pc:spChg>
        <pc:spChg chg="add del">
          <ac:chgData name="David A Nafría García" userId="fb17fc5f-aae9-4578-a52a-1fe650caf77c" providerId="ADAL" clId="{E7ED500A-A998-4A05-8FE0-6C7D54C2EFD3}" dt="2024-08-05T16:32:41.108" v="51"/>
          <ac:spMkLst>
            <pc:docMk/>
            <pc:sldMk cId="1959249896" sldId="269"/>
            <ac:spMk id="15" creationId="{70BEB1E7-2F88-40BC-B73D-42E5B6F80BFC}"/>
          </ac:spMkLst>
        </pc:spChg>
      </pc:sldChg>
      <pc:sldChg chg="addSp delSp modSp mod delDesignElem">
        <pc:chgData name="David A Nafría García" userId="fb17fc5f-aae9-4578-a52a-1fe650caf77c" providerId="ADAL" clId="{E7ED500A-A998-4A05-8FE0-6C7D54C2EFD3}" dt="2024-08-05T16:32:41.108" v="51"/>
        <pc:sldMkLst>
          <pc:docMk/>
          <pc:sldMk cId="651893042" sldId="270"/>
        </pc:sldMkLst>
        <pc:spChg chg="mod">
          <ac:chgData name="David A Nafría García" userId="fb17fc5f-aae9-4578-a52a-1fe650caf77c" providerId="ADAL" clId="{E7ED500A-A998-4A05-8FE0-6C7D54C2EFD3}" dt="2024-08-05T16:32:41.108" v="51"/>
          <ac:spMkLst>
            <pc:docMk/>
            <pc:sldMk cId="651893042" sldId="270"/>
            <ac:spMk id="2" creationId="{1FF2C5CD-A990-C9D0-310A-B4F07A6F64CD}"/>
          </ac:spMkLst>
        </pc:spChg>
        <pc:spChg chg="mod">
          <ac:chgData name="David A Nafría García" userId="fb17fc5f-aae9-4578-a52a-1fe650caf77c" providerId="ADAL" clId="{E7ED500A-A998-4A05-8FE0-6C7D54C2EFD3}" dt="2024-08-05T16:32:41.108" v="51"/>
          <ac:spMkLst>
            <pc:docMk/>
            <pc:sldMk cId="651893042" sldId="270"/>
            <ac:spMk id="3" creationId="{7452C87A-A65B-462F-CBEF-BD7F5C3BCF74}"/>
          </ac:spMkLst>
        </pc:spChg>
        <pc:spChg chg="add del">
          <ac:chgData name="David A Nafría García" userId="fb17fc5f-aae9-4578-a52a-1fe650caf77c" providerId="ADAL" clId="{E7ED500A-A998-4A05-8FE0-6C7D54C2EFD3}" dt="2024-08-05T16:32:41.108" v="51"/>
          <ac:spMkLst>
            <pc:docMk/>
            <pc:sldMk cId="651893042" sldId="270"/>
            <ac:spMk id="9" creationId="{F13C74B1-5B17-4795-BED0-7140497B445A}"/>
          </ac:spMkLst>
        </pc:spChg>
        <pc:spChg chg="add del">
          <ac:chgData name="David A Nafría García" userId="fb17fc5f-aae9-4578-a52a-1fe650caf77c" providerId="ADAL" clId="{E7ED500A-A998-4A05-8FE0-6C7D54C2EFD3}" dt="2024-08-05T16:32:41.108" v="51"/>
          <ac:spMkLst>
            <pc:docMk/>
            <pc:sldMk cId="651893042" sldId="270"/>
            <ac:spMk id="11" creationId="{D4974D33-8DC5-464E-8C6D-BE58F0669C17}"/>
          </ac:spMkLst>
        </pc:spChg>
      </pc:sldChg>
      <pc:sldChg chg="addSp delSp modSp mod delDesignElem">
        <pc:chgData name="David A Nafría García" userId="fb17fc5f-aae9-4578-a52a-1fe650caf77c" providerId="ADAL" clId="{E7ED500A-A998-4A05-8FE0-6C7D54C2EFD3}" dt="2024-08-05T16:32:41.108" v="51"/>
        <pc:sldMkLst>
          <pc:docMk/>
          <pc:sldMk cId="135884849" sldId="271"/>
        </pc:sldMkLst>
        <pc:spChg chg="mod">
          <ac:chgData name="David A Nafría García" userId="fb17fc5f-aae9-4578-a52a-1fe650caf77c" providerId="ADAL" clId="{E7ED500A-A998-4A05-8FE0-6C7D54C2EFD3}" dt="2024-08-05T16:32:41.108" v="51"/>
          <ac:spMkLst>
            <pc:docMk/>
            <pc:sldMk cId="135884849" sldId="271"/>
            <ac:spMk id="3" creationId="{59072C14-8072-4509-BC6E-95EE04DACD2B}"/>
          </ac:spMkLst>
        </pc:spChg>
        <pc:spChg chg="add del">
          <ac:chgData name="David A Nafría García" userId="fb17fc5f-aae9-4578-a52a-1fe650caf77c" providerId="ADAL" clId="{E7ED500A-A998-4A05-8FE0-6C7D54C2EFD3}" dt="2024-08-05T16:32:41.108" v="51"/>
          <ac:spMkLst>
            <pc:docMk/>
            <pc:sldMk cId="135884849" sldId="271"/>
            <ac:spMk id="17" creationId="{45D37F4E-DDB4-456B-97E0-9937730A039F}"/>
          </ac:spMkLst>
        </pc:spChg>
        <pc:spChg chg="add del">
          <ac:chgData name="David A Nafría García" userId="fb17fc5f-aae9-4578-a52a-1fe650caf77c" providerId="ADAL" clId="{E7ED500A-A998-4A05-8FE0-6C7D54C2EFD3}" dt="2024-08-05T16:32:41.108" v="51"/>
          <ac:spMkLst>
            <pc:docMk/>
            <pc:sldMk cId="135884849" sldId="271"/>
            <ac:spMk id="18" creationId="{B2DD41CD-8F47-4F56-AD12-4E2FF7696987}"/>
          </ac:spMkLst>
        </pc:spChg>
      </pc:sldChg>
      <pc:sldChg chg="addSp delSp modSp mod delDesignElem">
        <pc:chgData name="David A Nafría García" userId="fb17fc5f-aae9-4578-a52a-1fe650caf77c" providerId="ADAL" clId="{E7ED500A-A998-4A05-8FE0-6C7D54C2EFD3}" dt="2024-08-05T16:32:41.108" v="51"/>
        <pc:sldMkLst>
          <pc:docMk/>
          <pc:sldMk cId="1903880617" sldId="273"/>
        </pc:sldMkLst>
        <pc:spChg chg="mod">
          <ac:chgData name="David A Nafría García" userId="fb17fc5f-aae9-4578-a52a-1fe650caf77c" providerId="ADAL" clId="{E7ED500A-A998-4A05-8FE0-6C7D54C2EFD3}" dt="2024-08-05T16:32:41.108" v="51"/>
          <ac:spMkLst>
            <pc:docMk/>
            <pc:sldMk cId="1903880617" sldId="273"/>
            <ac:spMk id="3" creationId="{59072C14-8072-4509-BC6E-95EE04DACD2B}"/>
          </ac:spMkLst>
        </pc:spChg>
        <pc:spChg chg="add del">
          <ac:chgData name="David A Nafría García" userId="fb17fc5f-aae9-4578-a52a-1fe650caf77c" providerId="ADAL" clId="{E7ED500A-A998-4A05-8FE0-6C7D54C2EFD3}" dt="2024-08-05T16:32:41.108" v="51"/>
          <ac:spMkLst>
            <pc:docMk/>
            <pc:sldMk cId="1903880617" sldId="273"/>
            <ac:spMk id="17" creationId="{45D37F4E-DDB4-456B-97E0-9937730A039F}"/>
          </ac:spMkLst>
        </pc:spChg>
        <pc:spChg chg="add del">
          <ac:chgData name="David A Nafría García" userId="fb17fc5f-aae9-4578-a52a-1fe650caf77c" providerId="ADAL" clId="{E7ED500A-A998-4A05-8FE0-6C7D54C2EFD3}" dt="2024-08-05T16:32:41.108" v="51"/>
          <ac:spMkLst>
            <pc:docMk/>
            <pc:sldMk cId="1903880617" sldId="273"/>
            <ac:spMk id="18" creationId="{B2DD41CD-8F47-4F56-AD12-4E2FF7696987}"/>
          </ac:spMkLst>
        </pc:spChg>
      </pc:sldChg>
      <pc:sldChg chg="addSp delSp delDesignElem">
        <pc:chgData name="David A Nafría García" userId="fb17fc5f-aae9-4578-a52a-1fe650caf77c" providerId="ADAL" clId="{E7ED500A-A998-4A05-8FE0-6C7D54C2EFD3}" dt="2024-08-05T16:32:41.108" v="51"/>
        <pc:sldMkLst>
          <pc:docMk/>
          <pc:sldMk cId="3596731160" sldId="274"/>
        </pc:sldMkLst>
        <pc:spChg chg="add del">
          <ac:chgData name="David A Nafría García" userId="fb17fc5f-aae9-4578-a52a-1fe650caf77c" providerId="ADAL" clId="{E7ED500A-A998-4A05-8FE0-6C7D54C2EFD3}" dt="2024-08-05T16:32:41.108" v="51"/>
          <ac:spMkLst>
            <pc:docMk/>
            <pc:sldMk cId="3596731160" sldId="274"/>
            <ac:spMk id="28" creationId="{F13C74B1-5B17-4795-BED0-7140497B445A}"/>
          </ac:spMkLst>
        </pc:spChg>
        <pc:spChg chg="add del">
          <ac:chgData name="David A Nafría García" userId="fb17fc5f-aae9-4578-a52a-1fe650caf77c" providerId="ADAL" clId="{E7ED500A-A998-4A05-8FE0-6C7D54C2EFD3}" dt="2024-08-05T16:32:41.108" v="51"/>
          <ac:spMkLst>
            <pc:docMk/>
            <pc:sldMk cId="3596731160" sldId="274"/>
            <ac:spMk id="30" creationId="{D4974D33-8DC5-464E-8C6D-BE58F0669C17}"/>
          </ac:spMkLst>
        </pc:spChg>
      </pc:sldChg>
      <pc:sldChg chg="addSp delSp modSp delDesignElem">
        <pc:chgData name="David A Nafría García" userId="fb17fc5f-aae9-4578-a52a-1fe650caf77c" providerId="ADAL" clId="{E7ED500A-A998-4A05-8FE0-6C7D54C2EFD3}" dt="2024-08-05T16:32:41.108" v="51"/>
        <pc:sldMkLst>
          <pc:docMk/>
          <pc:sldMk cId="3337336289" sldId="275"/>
        </pc:sldMkLst>
        <pc:spChg chg="add del">
          <ac:chgData name="David A Nafría García" userId="fb17fc5f-aae9-4578-a52a-1fe650caf77c" providerId="ADAL" clId="{E7ED500A-A998-4A05-8FE0-6C7D54C2EFD3}" dt="2024-08-05T16:32:41.108" v="51"/>
          <ac:spMkLst>
            <pc:docMk/>
            <pc:sldMk cId="3337336289" sldId="275"/>
            <ac:spMk id="11" creationId="{45D37F4E-DDB4-456B-97E0-9937730A039F}"/>
          </ac:spMkLst>
        </pc:spChg>
        <pc:spChg chg="add del">
          <ac:chgData name="David A Nafría García" userId="fb17fc5f-aae9-4578-a52a-1fe650caf77c" providerId="ADAL" clId="{E7ED500A-A998-4A05-8FE0-6C7D54C2EFD3}" dt="2024-08-05T16:32:41.108" v="51"/>
          <ac:spMkLst>
            <pc:docMk/>
            <pc:sldMk cId="3337336289" sldId="275"/>
            <ac:spMk id="13" creationId="{B2DD41CD-8F47-4F56-AD12-4E2FF7696987}"/>
          </ac:spMkLst>
        </pc:spChg>
        <pc:picChg chg="mod">
          <ac:chgData name="David A Nafría García" userId="fb17fc5f-aae9-4578-a52a-1fe650caf77c" providerId="ADAL" clId="{E7ED500A-A998-4A05-8FE0-6C7D54C2EFD3}" dt="2024-08-05T16:32:41.108" v="51"/>
          <ac:picMkLst>
            <pc:docMk/>
            <pc:sldMk cId="3337336289" sldId="275"/>
            <ac:picMk id="4" creationId="{20162D07-9CB3-A1BE-8CF3-755C680EC042}"/>
          </ac:picMkLst>
        </pc:picChg>
      </pc:sldChg>
      <pc:sldChg chg="addSp delSp modSp mod delDesignElem">
        <pc:chgData name="David A Nafría García" userId="fb17fc5f-aae9-4578-a52a-1fe650caf77c" providerId="ADAL" clId="{E7ED500A-A998-4A05-8FE0-6C7D54C2EFD3}" dt="2024-08-05T16:32:41.108" v="51"/>
        <pc:sldMkLst>
          <pc:docMk/>
          <pc:sldMk cId="3504525913" sldId="276"/>
        </pc:sldMkLst>
        <pc:spChg chg="mod">
          <ac:chgData name="David A Nafría García" userId="fb17fc5f-aae9-4578-a52a-1fe650caf77c" providerId="ADAL" clId="{E7ED500A-A998-4A05-8FE0-6C7D54C2EFD3}" dt="2024-08-05T16:32:41.108" v="51"/>
          <ac:spMkLst>
            <pc:docMk/>
            <pc:sldMk cId="3504525913" sldId="276"/>
            <ac:spMk id="6" creationId="{644005F2-74A7-79C4-A335-64597B02DB74}"/>
          </ac:spMkLst>
        </pc:spChg>
        <pc:spChg chg="add del">
          <ac:chgData name="David A Nafría García" userId="fb17fc5f-aae9-4578-a52a-1fe650caf77c" providerId="ADAL" clId="{E7ED500A-A998-4A05-8FE0-6C7D54C2EFD3}" dt="2024-08-05T16:32:41.108" v="51"/>
          <ac:spMkLst>
            <pc:docMk/>
            <pc:sldMk cId="3504525913" sldId="276"/>
            <ac:spMk id="15" creationId="{45D37F4E-DDB4-456B-97E0-9937730A039F}"/>
          </ac:spMkLst>
        </pc:spChg>
        <pc:spChg chg="add del">
          <ac:chgData name="David A Nafría García" userId="fb17fc5f-aae9-4578-a52a-1fe650caf77c" providerId="ADAL" clId="{E7ED500A-A998-4A05-8FE0-6C7D54C2EFD3}" dt="2024-08-05T16:32:41.108" v="51"/>
          <ac:spMkLst>
            <pc:docMk/>
            <pc:sldMk cId="3504525913" sldId="276"/>
            <ac:spMk id="16" creationId="{B2DD41CD-8F47-4F56-AD12-4E2FF7696987}"/>
          </ac:spMkLst>
        </pc:spChg>
        <pc:picChg chg="mod">
          <ac:chgData name="David A Nafría García" userId="fb17fc5f-aae9-4578-a52a-1fe650caf77c" providerId="ADAL" clId="{E7ED500A-A998-4A05-8FE0-6C7D54C2EFD3}" dt="2024-08-05T16:32:41.108" v="51"/>
          <ac:picMkLst>
            <pc:docMk/>
            <pc:sldMk cId="3504525913" sldId="276"/>
            <ac:picMk id="4" creationId="{20162D07-9CB3-A1BE-8CF3-755C680EC042}"/>
          </ac:picMkLst>
        </pc:picChg>
      </pc:sldChg>
      <pc:sldChg chg="addSp delSp modSp mod delDesignElem">
        <pc:chgData name="David A Nafría García" userId="fb17fc5f-aae9-4578-a52a-1fe650caf77c" providerId="ADAL" clId="{E7ED500A-A998-4A05-8FE0-6C7D54C2EFD3}" dt="2024-08-05T16:32:41.108" v="51"/>
        <pc:sldMkLst>
          <pc:docMk/>
          <pc:sldMk cId="1749062578" sldId="277"/>
        </pc:sldMkLst>
        <pc:spChg chg="mod">
          <ac:chgData name="David A Nafría García" userId="fb17fc5f-aae9-4578-a52a-1fe650caf77c" providerId="ADAL" clId="{E7ED500A-A998-4A05-8FE0-6C7D54C2EFD3}" dt="2024-08-05T16:32:41.108" v="51"/>
          <ac:spMkLst>
            <pc:docMk/>
            <pc:sldMk cId="1749062578" sldId="277"/>
            <ac:spMk id="2" creationId="{E91E0119-4810-0799-B506-0D66FD99E0FD}"/>
          </ac:spMkLst>
        </pc:spChg>
        <pc:spChg chg="add del">
          <ac:chgData name="David A Nafría García" userId="fb17fc5f-aae9-4578-a52a-1fe650caf77c" providerId="ADAL" clId="{E7ED500A-A998-4A05-8FE0-6C7D54C2EFD3}" dt="2024-08-05T16:32:41.108" v="51"/>
          <ac:spMkLst>
            <pc:docMk/>
            <pc:sldMk cId="1749062578" sldId="277"/>
            <ac:spMk id="8" creationId="{100EDD19-6802-4EC3-95CE-CFFAB042CFD6}"/>
          </ac:spMkLst>
        </pc:spChg>
        <pc:spChg chg="add del">
          <ac:chgData name="David A Nafría García" userId="fb17fc5f-aae9-4578-a52a-1fe650caf77c" providerId="ADAL" clId="{E7ED500A-A998-4A05-8FE0-6C7D54C2EFD3}" dt="2024-08-05T16:32:41.108" v="51"/>
          <ac:spMkLst>
            <pc:docMk/>
            <pc:sldMk cId="1749062578" sldId="277"/>
            <ac:spMk id="10" creationId="{DB17E863-922E-4C26-BD64-E8FD41D28661}"/>
          </ac:spMkLst>
        </pc:spChg>
      </pc:sldChg>
      <pc:sldChg chg="addSp delSp modSp mod delDesignElem">
        <pc:chgData name="David A Nafría García" userId="fb17fc5f-aae9-4578-a52a-1fe650caf77c" providerId="ADAL" clId="{E7ED500A-A998-4A05-8FE0-6C7D54C2EFD3}" dt="2024-08-05T16:32:41.108" v="51"/>
        <pc:sldMkLst>
          <pc:docMk/>
          <pc:sldMk cId="2855219118" sldId="278"/>
        </pc:sldMkLst>
        <pc:spChg chg="mod">
          <ac:chgData name="David A Nafría García" userId="fb17fc5f-aae9-4578-a52a-1fe650caf77c" providerId="ADAL" clId="{E7ED500A-A998-4A05-8FE0-6C7D54C2EFD3}" dt="2024-08-05T16:32:41.108" v="51"/>
          <ac:spMkLst>
            <pc:docMk/>
            <pc:sldMk cId="2855219118" sldId="278"/>
            <ac:spMk id="3" creationId="{5640282C-3A15-4C98-E681-C8D65527062A}"/>
          </ac:spMkLst>
        </pc:spChg>
        <pc:spChg chg="add del">
          <ac:chgData name="David A Nafría García" userId="fb17fc5f-aae9-4578-a52a-1fe650caf77c" providerId="ADAL" clId="{E7ED500A-A998-4A05-8FE0-6C7D54C2EFD3}" dt="2024-08-05T16:32:41.108" v="51"/>
          <ac:spMkLst>
            <pc:docMk/>
            <pc:sldMk cId="2855219118" sldId="278"/>
            <ac:spMk id="9" creationId="{45D37F4E-DDB4-456B-97E0-9937730A039F}"/>
          </ac:spMkLst>
        </pc:spChg>
        <pc:spChg chg="add del">
          <ac:chgData name="David A Nafría García" userId="fb17fc5f-aae9-4578-a52a-1fe650caf77c" providerId="ADAL" clId="{E7ED500A-A998-4A05-8FE0-6C7D54C2EFD3}" dt="2024-08-05T16:32:41.108" v="51"/>
          <ac:spMkLst>
            <pc:docMk/>
            <pc:sldMk cId="2855219118" sldId="278"/>
            <ac:spMk id="11" creationId="{B2DD41CD-8F47-4F56-AD12-4E2FF7696987}"/>
          </ac:spMkLst>
        </pc:spChg>
      </pc:sldChg>
      <pc:sldChg chg="addSp delSp modSp mod delDesignElem">
        <pc:chgData name="David A Nafría García" userId="fb17fc5f-aae9-4578-a52a-1fe650caf77c" providerId="ADAL" clId="{E7ED500A-A998-4A05-8FE0-6C7D54C2EFD3}" dt="2024-08-05T16:32:41.108" v="51"/>
        <pc:sldMkLst>
          <pc:docMk/>
          <pc:sldMk cId="1214920855" sldId="279"/>
        </pc:sldMkLst>
        <pc:spChg chg="mod">
          <ac:chgData name="David A Nafría García" userId="fb17fc5f-aae9-4578-a52a-1fe650caf77c" providerId="ADAL" clId="{E7ED500A-A998-4A05-8FE0-6C7D54C2EFD3}" dt="2024-08-05T16:32:41.108" v="51"/>
          <ac:spMkLst>
            <pc:docMk/>
            <pc:sldMk cId="1214920855" sldId="279"/>
            <ac:spMk id="2" creationId="{233772CD-FD3A-0987-2F26-B28DB7DF9497}"/>
          </ac:spMkLst>
        </pc:spChg>
        <pc:spChg chg="mod">
          <ac:chgData name="David A Nafría García" userId="fb17fc5f-aae9-4578-a52a-1fe650caf77c" providerId="ADAL" clId="{E7ED500A-A998-4A05-8FE0-6C7D54C2EFD3}" dt="2024-08-05T16:32:41.108" v="51"/>
          <ac:spMkLst>
            <pc:docMk/>
            <pc:sldMk cId="1214920855" sldId="279"/>
            <ac:spMk id="3" creationId="{AC6FD2A9-E9A6-3780-4519-377089E0A2F1}"/>
          </ac:spMkLst>
        </pc:spChg>
        <pc:spChg chg="add del">
          <ac:chgData name="David A Nafría García" userId="fb17fc5f-aae9-4578-a52a-1fe650caf77c" providerId="ADAL" clId="{E7ED500A-A998-4A05-8FE0-6C7D54C2EFD3}" dt="2024-08-05T16:32:41.108" v="51"/>
          <ac:spMkLst>
            <pc:docMk/>
            <pc:sldMk cId="1214920855" sldId="279"/>
            <ac:spMk id="15" creationId="{45D37F4E-DDB4-456B-97E0-9937730A039F}"/>
          </ac:spMkLst>
        </pc:spChg>
        <pc:spChg chg="add del">
          <ac:chgData name="David A Nafría García" userId="fb17fc5f-aae9-4578-a52a-1fe650caf77c" providerId="ADAL" clId="{E7ED500A-A998-4A05-8FE0-6C7D54C2EFD3}" dt="2024-08-05T16:32:41.108" v="51"/>
          <ac:spMkLst>
            <pc:docMk/>
            <pc:sldMk cId="1214920855" sldId="279"/>
            <ac:spMk id="17" creationId="{B2DD41CD-8F47-4F56-AD12-4E2FF7696987}"/>
          </ac:spMkLst>
        </pc:spChg>
      </pc:sldChg>
      <pc:sldChg chg="addSp delSp modSp mod delDesignElem">
        <pc:chgData name="David A Nafría García" userId="fb17fc5f-aae9-4578-a52a-1fe650caf77c" providerId="ADAL" clId="{E7ED500A-A998-4A05-8FE0-6C7D54C2EFD3}" dt="2024-08-05T16:32:41.108" v="51"/>
        <pc:sldMkLst>
          <pc:docMk/>
          <pc:sldMk cId="2360207342" sldId="280"/>
        </pc:sldMkLst>
        <pc:spChg chg="mod">
          <ac:chgData name="David A Nafría García" userId="fb17fc5f-aae9-4578-a52a-1fe650caf77c" providerId="ADAL" clId="{E7ED500A-A998-4A05-8FE0-6C7D54C2EFD3}" dt="2024-08-05T16:32:41.108" v="51"/>
          <ac:spMkLst>
            <pc:docMk/>
            <pc:sldMk cId="2360207342" sldId="280"/>
            <ac:spMk id="2" creationId="{233772CD-FD3A-0987-2F26-B28DB7DF9497}"/>
          </ac:spMkLst>
        </pc:spChg>
        <pc:spChg chg="add del">
          <ac:chgData name="David A Nafría García" userId="fb17fc5f-aae9-4578-a52a-1fe650caf77c" providerId="ADAL" clId="{E7ED500A-A998-4A05-8FE0-6C7D54C2EFD3}" dt="2024-08-05T16:32:41.108" v="51"/>
          <ac:spMkLst>
            <pc:docMk/>
            <pc:sldMk cId="2360207342" sldId="280"/>
            <ac:spMk id="8" creationId="{100EDD19-6802-4EC3-95CE-CFFAB042CFD6}"/>
          </ac:spMkLst>
        </pc:spChg>
        <pc:spChg chg="add del">
          <ac:chgData name="David A Nafría García" userId="fb17fc5f-aae9-4578-a52a-1fe650caf77c" providerId="ADAL" clId="{E7ED500A-A998-4A05-8FE0-6C7D54C2EFD3}" dt="2024-08-05T16:32:41.108" v="51"/>
          <ac:spMkLst>
            <pc:docMk/>
            <pc:sldMk cId="2360207342" sldId="280"/>
            <ac:spMk id="10" creationId="{DB17E863-922E-4C26-BD64-E8FD41D28661}"/>
          </ac:spMkLst>
        </pc:spChg>
      </pc:sldChg>
      <pc:sldChg chg="addSp delSp modSp delDesignElem">
        <pc:chgData name="David A Nafría García" userId="fb17fc5f-aae9-4578-a52a-1fe650caf77c" providerId="ADAL" clId="{E7ED500A-A998-4A05-8FE0-6C7D54C2EFD3}" dt="2024-08-05T16:32:41.108" v="51"/>
        <pc:sldMkLst>
          <pc:docMk/>
          <pc:sldMk cId="1520468473" sldId="281"/>
        </pc:sldMkLst>
        <pc:spChg chg="mod">
          <ac:chgData name="David A Nafría García" userId="fb17fc5f-aae9-4578-a52a-1fe650caf77c" providerId="ADAL" clId="{E7ED500A-A998-4A05-8FE0-6C7D54C2EFD3}" dt="2024-08-05T16:32:41.108" v="51"/>
          <ac:spMkLst>
            <pc:docMk/>
            <pc:sldMk cId="1520468473" sldId="281"/>
            <ac:spMk id="2" creationId="{C1F4925F-E0C7-996D-38ED-07D1B9E3E40A}"/>
          </ac:spMkLst>
        </pc:spChg>
        <pc:spChg chg="add del">
          <ac:chgData name="David A Nafría García" userId="fb17fc5f-aae9-4578-a52a-1fe650caf77c" providerId="ADAL" clId="{E7ED500A-A998-4A05-8FE0-6C7D54C2EFD3}" dt="2024-08-05T16:32:41.108" v="51"/>
          <ac:spMkLst>
            <pc:docMk/>
            <pc:sldMk cId="1520468473" sldId="281"/>
            <ac:spMk id="10" creationId="{DB17E863-922E-4C26-BD64-E8FD41D28661}"/>
          </ac:spMkLst>
        </pc:spChg>
      </pc:sldChg>
      <pc:sldChg chg="addSp delSp modSp mod delDesignElem">
        <pc:chgData name="David A Nafría García" userId="fb17fc5f-aae9-4578-a52a-1fe650caf77c" providerId="ADAL" clId="{E7ED500A-A998-4A05-8FE0-6C7D54C2EFD3}" dt="2024-08-13T07:23:01.183" v="2491" actId="166"/>
        <pc:sldMkLst>
          <pc:docMk/>
          <pc:sldMk cId="4271419716" sldId="282"/>
        </pc:sldMkLst>
        <pc:spChg chg="mod">
          <ac:chgData name="David A Nafría García" userId="fb17fc5f-aae9-4578-a52a-1fe650caf77c" providerId="ADAL" clId="{E7ED500A-A998-4A05-8FE0-6C7D54C2EFD3}" dt="2024-08-05T16:32:41.108" v="51"/>
          <ac:spMkLst>
            <pc:docMk/>
            <pc:sldMk cId="4271419716" sldId="282"/>
            <ac:spMk id="2" creationId="{C1F4925F-E0C7-996D-38ED-07D1B9E3E40A}"/>
          </ac:spMkLst>
        </pc:spChg>
        <pc:spChg chg="mod ord">
          <ac:chgData name="David A Nafría García" userId="fb17fc5f-aae9-4578-a52a-1fe650caf77c" providerId="ADAL" clId="{E7ED500A-A998-4A05-8FE0-6C7D54C2EFD3}" dt="2024-08-13T07:23:01.183" v="2491" actId="166"/>
          <ac:spMkLst>
            <pc:docMk/>
            <pc:sldMk cId="4271419716" sldId="282"/>
            <ac:spMk id="6" creationId="{0A18C570-5E95-83EB-05E3-A527A4A77C1A}"/>
          </ac:spMkLst>
        </pc:spChg>
        <pc:spChg chg="add del">
          <ac:chgData name="David A Nafría García" userId="fb17fc5f-aae9-4578-a52a-1fe650caf77c" providerId="ADAL" clId="{E7ED500A-A998-4A05-8FE0-6C7D54C2EFD3}" dt="2024-08-05T16:32:41.108" v="51"/>
          <ac:spMkLst>
            <pc:docMk/>
            <pc:sldMk cId="4271419716" sldId="282"/>
            <ac:spMk id="8" creationId="{100EDD19-6802-4EC3-95CE-CFFAB042CFD6}"/>
          </ac:spMkLst>
        </pc:spChg>
        <pc:spChg chg="add del">
          <ac:chgData name="David A Nafría García" userId="fb17fc5f-aae9-4578-a52a-1fe650caf77c" providerId="ADAL" clId="{E7ED500A-A998-4A05-8FE0-6C7D54C2EFD3}" dt="2024-08-05T16:32:41.108" v="51"/>
          <ac:spMkLst>
            <pc:docMk/>
            <pc:sldMk cId="4271419716" sldId="282"/>
            <ac:spMk id="10" creationId="{DB17E863-922E-4C26-BD64-E8FD41D28661}"/>
          </ac:spMkLst>
        </pc:spChg>
        <pc:picChg chg="ord">
          <ac:chgData name="David A Nafría García" userId="fb17fc5f-aae9-4578-a52a-1fe650caf77c" providerId="ADAL" clId="{E7ED500A-A998-4A05-8FE0-6C7D54C2EFD3}" dt="2024-08-13T07:22:57.046" v="2490" actId="167"/>
          <ac:picMkLst>
            <pc:docMk/>
            <pc:sldMk cId="4271419716" sldId="282"/>
            <ac:picMk id="3" creationId="{29B354EB-4CB1-36B1-2F6E-418775B689F6}"/>
          </ac:picMkLst>
        </pc:picChg>
      </pc:sldChg>
      <pc:sldChg chg="addSp delSp modSp mod delDesignElem">
        <pc:chgData name="David A Nafría García" userId="fb17fc5f-aae9-4578-a52a-1fe650caf77c" providerId="ADAL" clId="{E7ED500A-A998-4A05-8FE0-6C7D54C2EFD3}" dt="2024-08-05T16:32:41.108" v="51"/>
        <pc:sldMkLst>
          <pc:docMk/>
          <pc:sldMk cId="1474111815" sldId="283"/>
        </pc:sldMkLst>
        <pc:spChg chg="mod">
          <ac:chgData name="David A Nafría García" userId="fb17fc5f-aae9-4578-a52a-1fe650caf77c" providerId="ADAL" clId="{E7ED500A-A998-4A05-8FE0-6C7D54C2EFD3}" dt="2024-08-05T16:32:41.108" v="51"/>
          <ac:spMkLst>
            <pc:docMk/>
            <pc:sldMk cId="1474111815" sldId="283"/>
            <ac:spMk id="2" creationId="{B987409D-64EF-6C6E-A8F2-3CD34AA1CCB4}"/>
          </ac:spMkLst>
        </pc:spChg>
        <pc:spChg chg="add del">
          <ac:chgData name="David A Nafría García" userId="fb17fc5f-aae9-4578-a52a-1fe650caf77c" providerId="ADAL" clId="{E7ED500A-A998-4A05-8FE0-6C7D54C2EFD3}" dt="2024-08-05T16:32:41.108" v="51"/>
          <ac:spMkLst>
            <pc:docMk/>
            <pc:sldMk cId="1474111815" sldId="283"/>
            <ac:spMk id="11" creationId="{197C305C-0E98-44D5-A930-21F23CC52F93}"/>
          </ac:spMkLst>
        </pc:spChg>
        <pc:spChg chg="add del">
          <ac:chgData name="David A Nafría García" userId="fb17fc5f-aae9-4578-a52a-1fe650caf77c" providerId="ADAL" clId="{E7ED500A-A998-4A05-8FE0-6C7D54C2EFD3}" dt="2024-08-05T16:32:41.108" v="51"/>
          <ac:spMkLst>
            <pc:docMk/>
            <pc:sldMk cId="1474111815" sldId="283"/>
            <ac:spMk id="13" creationId="{A3473CF9-37EB-43E7-89EF-D2D1C53D1DAC}"/>
          </ac:spMkLst>
        </pc:spChg>
        <pc:spChg chg="add del">
          <ac:chgData name="David A Nafría García" userId="fb17fc5f-aae9-4578-a52a-1fe650caf77c" providerId="ADAL" clId="{E7ED500A-A998-4A05-8FE0-6C7D54C2EFD3}" dt="2024-08-05T16:32:41.108" v="51"/>
          <ac:spMkLst>
            <pc:docMk/>
            <pc:sldMk cId="1474111815" sldId="283"/>
            <ac:spMk id="15" creationId="{586B4EF9-43BA-4655-A6FF-1D8E21574C95}"/>
          </ac:spMkLst>
        </pc:spChg>
      </pc:sldChg>
      <pc:sldChg chg="addSp delSp delDesignElem">
        <pc:chgData name="David A Nafría García" userId="fb17fc5f-aae9-4578-a52a-1fe650caf77c" providerId="ADAL" clId="{E7ED500A-A998-4A05-8FE0-6C7D54C2EFD3}" dt="2024-08-05T16:32:41.108" v="51"/>
        <pc:sldMkLst>
          <pc:docMk/>
          <pc:sldMk cId="3623452759" sldId="284"/>
        </pc:sldMkLst>
        <pc:spChg chg="add del">
          <ac:chgData name="David A Nafría García" userId="fb17fc5f-aae9-4578-a52a-1fe650caf77c" providerId="ADAL" clId="{E7ED500A-A998-4A05-8FE0-6C7D54C2EFD3}" dt="2024-08-05T16:32:41.108" v="51"/>
          <ac:spMkLst>
            <pc:docMk/>
            <pc:sldMk cId="3623452759" sldId="284"/>
            <ac:spMk id="9" creationId="{E2BA2BD9-7B54-4190-8F06-3EF3658A0020}"/>
          </ac:spMkLst>
        </pc:spChg>
      </pc:sldChg>
      <pc:sldChg chg="modSp">
        <pc:chgData name="David A Nafría García" userId="fb17fc5f-aae9-4578-a52a-1fe650caf77c" providerId="ADAL" clId="{E7ED500A-A998-4A05-8FE0-6C7D54C2EFD3}" dt="2024-08-05T16:32:41.108" v="51"/>
        <pc:sldMkLst>
          <pc:docMk/>
          <pc:sldMk cId="3410379599" sldId="285"/>
        </pc:sldMkLst>
        <pc:spChg chg="mod">
          <ac:chgData name="David A Nafría García" userId="fb17fc5f-aae9-4578-a52a-1fe650caf77c" providerId="ADAL" clId="{E7ED500A-A998-4A05-8FE0-6C7D54C2EFD3}" dt="2024-08-05T16:32:41.108" v="51"/>
          <ac:spMkLst>
            <pc:docMk/>
            <pc:sldMk cId="3410379599" sldId="285"/>
            <ac:spMk id="2" creationId="{14E5C032-1064-1B84-2848-A56006575080}"/>
          </ac:spMkLst>
        </pc:spChg>
        <pc:picChg chg="mod">
          <ac:chgData name="David A Nafría García" userId="fb17fc5f-aae9-4578-a52a-1fe650caf77c" providerId="ADAL" clId="{E7ED500A-A998-4A05-8FE0-6C7D54C2EFD3}" dt="2024-08-05T16:32:41.108" v="51"/>
          <ac:picMkLst>
            <pc:docMk/>
            <pc:sldMk cId="3410379599" sldId="285"/>
            <ac:picMk id="4" creationId="{558429C3-4158-893C-A5EF-50C3E521A57B}"/>
          </ac:picMkLst>
        </pc:picChg>
      </pc:sldChg>
      <pc:sldChg chg="modSp mod">
        <pc:chgData name="David A Nafría García" userId="fb17fc5f-aae9-4578-a52a-1fe650caf77c" providerId="ADAL" clId="{E7ED500A-A998-4A05-8FE0-6C7D54C2EFD3}" dt="2024-08-05T16:32:41.108" v="51"/>
        <pc:sldMkLst>
          <pc:docMk/>
          <pc:sldMk cId="3651853024" sldId="287"/>
        </pc:sldMkLst>
        <pc:spChg chg="mod">
          <ac:chgData name="David A Nafría García" userId="fb17fc5f-aae9-4578-a52a-1fe650caf77c" providerId="ADAL" clId="{E7ED500A-A998-4A05-8FE0-6C7D54C2EFD3}" dt="2024-08-05T16:32:41.108" v="51"/>
          <ac:spMkLst>
            <pc:docMk/>
            <pc:sldMk cId="3651853024" sldId="287"/>
            <ac:spMk id="2" creationId="{506DC22F-B1C6-8827-7B5A-6C68CE48A11C}"/>
          </ac:spMkLst>
        </pc:spChg>
        <pc:spChg chg="mod">
          <ac:chgData name="David A Nafría García" userId="fb17fc5f-aae9-4578-a52a-1fe650caf77c" providerId="ADAL" clId="{E7ED500A-A998-4A05-8FE0-6C7D54C2EFD3}" dt="2024-08-05T16:32:41.108" v="51"/>
          <ac:spMkLst>
            <pc:docMk/>
            <pc:sldMk cId="3651853024" sldId="287"/>
            <ac:spMk id="3" creationId="{3D556660-A647-ABFC-1BBD-A07770774CEF}"/>
          </ac:spMkLst>
        </pc:spChg>
      </pc:sldChg>
      <pc:sldChg chg="addSp delSp modSp mod delDesignElem">
        <pc:chgData name="David A Nafría García" userId="fb17fc5f-aae9-4578-a52a-1fe650caf77c" providerId="ADAL" clId="{E7ED500A-A998-4A05-8FE0-6C7D54C2EFD3}" dt="2024-08-05T16:32:41.108" v="51"/>
        <pc:sldMkLst>
          <pc:docMk/>
          <pc:sldMk cId="2252736682" sldId="288"/>
        </pc:sldMkLst>
        <pc:spChg chg="mod">
          <ac:chgData name="David A Nafría García" userId="fb17fc5f-aae9-4578-a52a-1fe650caf77c" providerId="ADAL" clId="{E7ED500A-A998-4A05-8FE0-6C7D54C2EFD3}" dt="2024-08-05T16:32:41.108" v="51"/>
          <ac:spMkLst>
            <pc:docMk/>
            <pc:sldMk cId="2252736682" sldId="288"/>
            <ac:spMk id="2" creationId="{7098139F-7C03-82C2-370D-37553B9DE979}"/>
          </ac:spMkLst>
        </pc:spChg>
        <pc:spChg chg="add del">
          <ac:chgData name="David A Nafría García" userId="fb17fc5f-aae9-4578-a52a-1fe650caf77c" providerId="ADAL" clId="{E7ED500A-A998-4A05-8FE0-6C7D54C2EFD3}" dt="2024-08-05T16:32:41.108" v="51"/>
          <ac:spMkLst>
            <pc:docMk/>
            <pc:sldMk cId="2252736682" sldId="288"/>
            <ac:spMk id="9" creationId="{F13C74B1-5B17-4795-BED0-7140497B445A}"/>
          </ac:spMkLst>
        </pc:spChg>
        <pc:spChg chg="add del">
          <ac:chgData name="David A Nafría García" userId="fb17fc5f-aae9-4578-a52a-1fe650caf77c" providerId="ADAL" clId="{E7ED500A-A998-4A05-8FE0-6C7D54C2EFD3}" dt="2024-08-05T16:32:41.108" v="51"/>
          <ac:spMkLst>
            <pc:docMk/>
            <pc:sldMk cId="2252736682" sldId="288"/>
            <ac:spMk id="11" creationId="{D4974D33-8DC5-464E-8C6D-BE58F0669C17}"/>
          </ac:spMkLst>
        </pc:spChg>
      </pc:sldChg>
      <pc:sldChg chg="addSp delSp modSp mod delDesignElem">
        <pc:chgData name="David A Nafría García" userId="fb17fc5f-aae9-4578-a52a-1fe650caf77c" providerId="ADAL" clId="{E7ED500A-A998-4A05-8FE0-6C7D54C2EFD3}" dt="2024-08-05T16:32:41.108" v="51"/>
        <pc:sldMkLst>
          <pc:docMk/>
          <pc:sldMk cId="809122210" sldId="289"/>
        </pc:sldMkLst>
        <pc:spChg chg="mod">
          <ac:chgData name="David A Nafría García" userId="fb17fc5f-aae9-4578-a52a-1fe650caf77c" providerId="ADAL" clId="{E7ED500A-A998-4A05-8FE0-6C7D54C2EFD3}" dt="2024-08-05T16:32:41.108" v="51"/>
          <ac:spMkLst>
            <pc:docMk/>
            <pc:sldMk cId="809122210" sldId="289"/>
            <ac:spMk id="2" creationId="{7098139F-7C03-82C2-370D-37553B9DE979}"/>
          </ac:spMkLst>
        </pc:spChg>
        <pc:spChg chg="mod">
          <ac:chgData name="David A Nafría García" userId="fb17fc5f-aae9-4578-a52a-1fe650caf77c" providerId="ADAL" clId="{E7ED500A-A998-4A05-8FE0-6C7D54C2EFD3}" dt="2024-08-05T16:32:41.108" v="51"/>
          <ac:spMkLst>
            <pc:docMk/>
            <pc:sldMk cId="809122210" sldId="289"/>
            <ac:spMk id="3" creationId="{5F2E1216-0EA6-0A9C-607D-119B375818CE}"/>
          </ac:spMkLst>
        </pc:spChg>
        <pc:spChg chg="add del">
          <ac:chgData name="David A Nafría García" userId="fb17fc5f-aae9-4578-a52a-1fe650caf77c" providerId="ADAL" clId="{E7ED500A-A998-4A05-8FE0-6C7D54C2EFD3}" dt="2024-08-05T16:32:41.108" v="51"/>
          <ac:spMkLst>
            <pc:docMk/>
            <pc:sldMk cId="809122210" sldId="289"/>
            <ac:spMk id="10" creationId="{B1595A09-E336-4D1B-9B3A-06A2287A54E2}"/>
          </ac:spMkLst>
        </pc:spChg>
        <pc:spChg chg="add del">
          <ac:chgData name="David A Nafría García" userId="fb17fc5f-aae9-4578-a52a-1fe650caf77c" providerId="ADAL" clId="{E7ED500A-A998-4A05-8FE0-6C7D54C2EFD3}" dt="2024-08-05T16:32:41.108" v="51"/>
          <ac:spMkLst>
            <pc:docMk/>
            <pc:sldMk cId="809122210" sldId="289"/>
            <ac:spMk id="12" creationId="{3540989C-C7B8-473B-BF87-6F2DA6A90006}"/>
          </ac:spMkLst>
        </pc:spChg>
      </pc:sldChg>
      <pc:sldChg chg="modSp new mod">
        <pc:chgData name="David A Nafría García" userId="fb17fc5f-aae9-4578-a52a-1fe650caf77c" providerId="ADAL" clId="{E7ED500A-A998-4A05-8FE0-6C7D54C2EFD3}" dt="2024-08-05T17:52:12.428" v="1632" actId="20577"/>
        <pc:sldMkLst>
          <pc:docMk/>
          <pc:sldMk cId="1235095613" sldId="290"/>
        </pc:sldMkLst>
        <pc:spChg chg="mod">
          <ac:chgData name="David A Nafría García" userId="fb17fc5f-aae9-4578-a52a-1fe650caf77c" providerId="ADAL" clId="{E7ED500A-A998-4A05-8FE0-6C7D54C2EFD3}" dt="2024-08-05T16:37:50.426" v="110" actId="20577"/>
          <ac:spMkLst>
            <pc:docMk/>
            <pc:sldMk cId="1235095613" sldId="290"/>
            <ac:spMk id="2" creationId="{B1028C06-3CCD-4B93-1ED2-E0410D79C269}"/>
          </ac:spMkLst>
        </pc:spChg>
        <pc:spChg chg="mod">
          <ac:chgData name="David A Nafría García" userId="fb17fc5f-aae9-4578-a52a-1fe650caf77c" providerId="ADAL" clId="{E7ED500A-A998-4A05-8FE0-6C7D54C2EFD3}" dt="2024-08-05T17:52:12.428" v="1632" actId="20577"/>
          <ac:spMkLst>
            <pc:docMk/>
            <pc:sldMk cId="1235095613" sldId="290"/>
            <ac:spMk id="3" creationId="{EF2AB4CC-D057-43FC-8790-C04EF28D5D0A}"/>
          </ac:spMkLst>
        </pc:spChg>
      </pc:sldChg>
      <pc:sldChg chg="addSp delSp modSp new mod setBg">
        <pc:chgData name="David A Nafría García" userId="fb17fc5f-aae9-4578-a52a-1fe650caf77c" providerId="ADAL" clId="{E7ED500A-A998-4A05-8FE0-6C7D54C2EFD3}" dt="2024-08-05T18:15:42.760" v="1914" actId="1076"/>
        <pc:sldMkLst>
          <pc:docMk/>
          <pc:sldMk cId="2672594799" sldId="291"/>
        </pc:sldMkLst>
        <pc:spChg chg="mod">
          <ac:chgData name="David A Nafría García" userId="fb17fc5f-aae9-4578-a52a-1fe650caf77c" providerId="ADAL" clId="{E7ED500A-A998-4A05-8FE0-6C7D54C2EFD3}" dt="2024-08-05T18:13:58.808" v="1850" actId="26606"/>
          <ac:spMkLst>
            <pc:docMk/>
            <pc:sldMk cId="2672594799" sldId="291"/>
            <ac:spMk id="2" creationId="{5096DBF7-FED6-3450-D806-7EE06CB08D96}"/>
          </ac:spMkLst>
        </pc:spChg>
        <pc:spChg chg="mod">
          <ac:chgData name="David A Nafría García" userId="fb17fc5f-aae9-4578-a52a-1fe650caf77c" providerId="ADAL" clId="{E7ED500A-A998-4A05-8FE0-6C7D54C2EFD3}" dt="2024-08-05T18:14:56.439" v="1912" actId="20577"/>
          <ac:spMkLst>
            <pc:docMk/>
            <pc:sldMk cId="2672594799" sldId="291"/>
            <ac:spMk id="3" creationId="{D30E3BAF-E9B2-2210-B98D-044A907A0D31}"/>
          </ac:spMkLst>
        </pc:spChg>
        <pc:spChg chg="add mod">
          <ac:chgData name="David A Nafría García" userId="fb17fc5f-aae9-4578-a52a-1fe650caf77c" providerId="ADAL" clId="{E7ED500A-A998-4A05-8FE0-6C7D54C2EFD3}" dt="2024-08-05T18:09:43.562" v="1772"/>
          <ac:spMkLst>
            <pc:docMk/>
            <pc:sldMk cId="2672594799" sldId="291"/>
            <ac:spMk id="4" creationId="{BC4888EF-618C-0AC5-A842-AD61232D4AB8}"/>
          </ac:spMkLst>
        </pc:spChg>
        <pc:spChg chg="add mod">
          <ac:chgData name="David A Nafría García" userId="fb17fc5f-aae9-4578-a52a-1fe650caf77c" providerId="ADAL" clId="{E7ED500A-A998-4A05-8FE0-6C7D54C2EFD3}" dt="2024-08-05T18:09:43.562" v="1772"/>
          <ac:spMkLst>
            <pc:docMk/>
            <pc:sldMk cId="2672594799" sldId="291"/>
            <ac:spMk id="5" creationId="{FD69C26E-1408-389B-7EDA-E83F1EA6392F}"/>
          </ac:spMkLst>
        </pc:spChg>
        <pc:spChg chg="add mod">
          <ac:chgData name="David A Nafría García" userId="fb17fc5f-aae9-4578-a52a-1fe650caf77c" providerId="ADAL" clId="{E7ED500A-A998-4A05-8FE0-6C7D54C2EFD3}" dt="2024-08-05T18:09:43.562" v="1772"/>
          <ac:spMkLst>
            <pc:docMk/>
            <pc:sldMk cId="2672594799" sldId="291"/>
            <ac:spMk id="6" creationId="{8981D67E-E63E-6C55-57F9-457D05F1EFE7}"/>
          </ac:spMkLst>
        </pc:spChg>
        <pc:spChg chg="add mod">
          <ac:chgData name="David A Nafría García" userId="fb17fc5f-aae9-4578-a52a-1fe650caf77c" providerId="ADAL" clId="{E7ED500A-A998-4A05-8FE0-6C7D54C2EFD3}" dt="2024-08-05T18:09:43.562" v="1772"/>
          <ac:spMkLst>
            <pc:docMk/>
            <pc:sldMk cId="2672594799" sldId="291"/>
            <ac:spMk id="7" creationId="{719D9EEE-5065-9E0B-1CAF-1033E40A41C2}"/>
          </ac:spMkLst>
        </pc:spChg>
        <pc:spChg chg="add mod">
          <ac:chgData name="David A Nafría García" userId="fb17fc5f-aae9-4578-a52a-1fe650caf77c" providerId="ADAL" clId="{E7ED500A-A998-4A05-8FE0-6C7D54C2EFD3}" dt="2024-08-05T18:09:43.562" v="1772"/>
          <ac:spMkLst>
            <pc:docMk/>
            <pc:sldMk cId="2672594799" sldId="291"/>
            <ac:spMk id="8" creationId="{4D740B4D-35EF-FB76-399F-7438920A04EC}"/>
          </ac:spMkLst>
        </pc:spChg>
        <pc:spChg chg="add mod">
          <ac:chgData name="David A Nafría García" userId="fb17fc5f-aae9-4578-a52a-1fe650caf77c" providerId="ADAL" clId="{E7ED500A-A998-4A05-8FE0-6C7D54C2EFD3}" dt="2024-08-05T18:09:43.562" v="1772"/>
          <ac:spMkLst>
            <pc:docMk/>
            <pc:sldMk cId="2672594799" sldId="291"/>
            <ac:spMk id="9" creationId="{CB4E1775-E757-678D-CE6D-1F0174FB4266}"/>
          </ac:spMkLst>
        </pc:spChg>
        <pc:spChg chg="add mod">
          <ac:chgData name="David A Nafría García" userId="fb17fc5f-aae9-4578-a52a-1fe650caf77c" providerId="ADAL" clId="{E7ED500A-A998-4A05-8FE0-6C7D54C2EFD3}" dt="2024-08-05T18:09:43.562" v="1772"/>
          <ac:spMkLst>
            <pc:docMk/>
            <pc:sldMk cId="2672594799" sldId="291"/>
            <ac:spMk id="10" creationId="{96FF80FA-5EDC-9FB8-ED0A-6C986E445C5C}"/>
          </ac:spMkLst>
        </pc:spChg>
        <pc:spChg chg="add mod">
          <ac:chgData name="David A Nafría García" userId="fb17fc5f-aae9-4578-a52a-1fe650caf77c" providerId="ADAL" clId="{E7ED500A-A998-4A05-8FE0-6C7D54C2EFD3}" dt="2024-08-05T18:09:43.562" v="1772"/>
          <ac:spMkLst>
            <pc:docMk/>
            <pc:sldMk cId="2672594799" sldId="291"/>
            <ac:spMk id="11" creationId="{DC5BAB13-7379-FFB9-9612-1959F21BFC11}"/>
          </ac:spMkLst>
        </pc:spChg>
        <pc:spChg chg="add mod">
          <ac:chgData name="David A Nafría García" userId="fb17fc5f-aae9-4578-a52a-1fe650caf77c" providerId="ADAL" clId="{E7ED500A-A998-4A05-8FE0-6C7D54C2EFD3}" dt="2024-08-05T18:09:43.562" v="1772"/>
          <ac:spMkLst>
            <pc:docMk/>
            <pc:sldMk cId="2672594799" sldId="291"/>
            <ac:spMk id="12" creationId="{55987295-7207-B943-7F97-38A9798AF52A}"/>
          </ac:spMkLst>
        </pc:spChg>
        <pc:spChg chg="add mod">
          <ac:chgData name="David A Nafría García" userId="fb17fc5f-aae9-4578-a52a-1fe650caf77c" providerId="ADAL" clId="{E7ED500A-A998-4A05-8FE0-6C7D54C2EFD3}" dt="2024-08-05T18:09:43.562" v="1772"/>
          <ac:spMkLst>
            <pc:docMk/>
            <pc:sldMk cId="2672594799" sldId="291"/>
            <ac:spMk id="13" creationId="{412C9CDD-FEF0-CD96-6B97-F89D0FB4554E}"/>
          </ac:spMkLst>
        </pc:spChg>
        <pc:spChg chg="add mod">
          <ac:chgData name="David A Nafría García" userId="fb17fc5f-aae9-4578-a52a-1fe650caf77c" providerId="ADAL" clId="{E7ED500A-A998-4A05-8FE0-6C7D54C2EFD3}" dt="2024-08-05T18:09:43.562" v="1772"/>
          <ac:spMkLst>
            <pc:docMk/>
            <pc:sldMk cId="2672594799" sldId="291"/>
            <ac:spMk id="14" creationId="{8CDAC1DF-C015-A6C8-B2CF-831CEC7F86C1}"/>
          </ac:spMkLst>
        </pc:spChg>
        <pc:spChg chg="add mod">
          <ac:chgData name="David A Nafría García" userId="fb17fc5f-aae9-4578-a52a-1fe650caf77c" providerId="ADAL" clId="{E7ED500A-A998-4A05-8FE0-6C7D54C2EFD3}" dt="2024-08-05T18:09:43.562" v="1772"/>
          <ac:spMkLst>
            <pc:docMk/>
            <pc:sldMk cId="2672594799" sldId="291"/>
            <ac:spMk id="15" creationId="{818A84FE-76F6-77E4-8155-C23DDFCEAF1B}"/>
          </ac:spMkLst>
        </pc:spChg>
        <pc:spChg chg="add mod">
          <ac:chgData name="David A Nafría García" userId="fb17fc5f-aae9-4578-a52a-1fe650caf77c" providerId="ADAL" clId="{E7ED500A-A998-4A05-8FE0-6C7D54C2EFD3}" dt="2024-08-05T18:09:43.562" v="1772"/>
          <ac:spMkLst>
            <pc:docMk/>
            <pc:sldMk cId="2672594799" sldId="291"/>
            <ac:spMk id="16" creationId="{75159D5F-DD7F-386F-62C3-E0AC56E9232A}"/>
          </ac:spMkLst>
        </pc:spChg>
        <pc:spChg chg="add mod">
          <ac:chgData name="David A Nafría García" userId="fb17fc5f-aae9-4578-a52a-1fe650caf77c" providerId="ADAL" clId="{E7ED500A-A998-4A05-8FE0-6C7D54C2EFD3}" dt="2024-08-05T18:09:43.562" v="1772"/>
          <ac:spMkLst>
            <pc:docMk/>
            <pc:sldMk cId="2672594799" sldId="291"/>
            <ac:spMk id="17" creationId="{724B4198-E15D-4507-5381-5859469A992F}"/>
          </ac:spMkLst>
        </pc:spChg>
        <pc:spChg chg="add mod">
          <ac:chgData name="David A Nafría García" userId="fb17fc5f-aae9-4578-a52a-1fe650caf77c" providerId="ADAL" clId="{E7ED500A-A998-4A05-8FE0-6C7D54C2EFD3}" dt="2024-08-05T18:09:43.562" v="1772"/>
          <ac:spMkLst>
            <pc:docMk/>
            <pc:sldMk cId="2672594799" sldId="291"/>
            <ac:spMk id="18" creationId="{4C3CC320-B050-004C-6223-B104FDF932F6}"/>
          </ac:spMkLst>
        </pc:spChg>
        <pc:spChg chg="add mod">
          <ac:chgData name="David A Nafría García" userId="fb17fc5f-aae9-4578-a52a-1fe650caf77c" providerId="ADAL" clId="{E7ED500A-A998-4A05-8FE0-6C7D54C2EFD3}" dt="2024-08-05T18:09:43.562" v="1772"/>
          <ac:spMkLst>
            <pc:docMk/>
            <pc:sldMk cId="2672594799" sldId="291"/>
            <ac:spMk id="19" creationId="{F5DCF1A2-8089-AA21-82A3-56F8C1EC74F8}"/>
          </ac:spMkLst>
        </pc:spChg>
        <pc:spChg chg="add mod">
          <ac:chgData name="David A Nafría García" userId="fb17fc5f-aae9-4578-a52a-1fe650caf77c" providerId="ADAL" clId="{E7ED500A-A998-4A05-8FE0-6C7D54C2EFD3}" dt="2024-08-05T18:09:43.562" v="1772"/>
          <ac:spMkLst>
            <pc:docMk/>
            <pc:sldMk cId="2672594799" sldId="291"/>
            <ac:spMk id="20" creationId="{009DEEEC-39C5-D005-1A2F-6613108F19F7}"/>
          </ac:spMkLst>
        </pc:spChg>
        <pc:spChg chg="add mod">
          <ac:chgData name="David A Nafría García" userId="fb17fc5f-aae9-4578-a52a-1fe650caf77c" providerId="ADAL" clId="{E7ED500A-A998-4A05-8FE0-6C7D54C2EFD3}" dt="2024-08-05T18:09:43.562" v="1772"/>
          <ac:spMkLst>
            <pc:docMk/>
            <pc:sldMk cId="2672594799" sldId="291"/>
            <ac:spMk id="21" creationId="{1C731124-BEE0-C170-83C2-3AB2B5132E26}"/>
          </ac:spMkLst>
        </pc:spChg>
        <pc:spChg chg="add mod">
          <ac:chgData name="David A Nafría García" userId="fb17fc5f-aae9-4578-a52a-1fe650caf77c" providerId="ADAL" clId="{E7ED500A-A998-4A05-8FE0-6C7D54C2EFD3}" dt="2024-08-05T18:09:43.562" v="1772"/>
          <ac:spMkLst>
            <pc:docMk/>
            <pc:sldMk cId="2672594799" sldId="291"/>
            <ac:spMk id="22" creationId="{B58E179D-6D1E-25F5-59DC-FE53562A2AC0}"/>
          </ac:spMkLst>
        </pc:spChg>
        <pc:spChg chg="add mod">
          <ac:chgData name="David A Nafría García" userId="fb17fc5f-aae9-4578-a52a-1fe650caf77c" providerId="ADAL" clId="{E7ED500A-A998-4A05-8FE0-6C7D54C2EFD3}" dt="2024-08-05T18:09:43.562" v="1772"/>
          <ac:spMkLst>
            <pc:docMk/>
            <pc:sldMk cId="2672594799" sldId="291"/>
            <ac:spMk id="23" creationId="{378CBF6F-3217-7808-F028-4D4B87956229}"/>
          </ac:spMkLst>
        </pc:spChg>
        <pc:spChg chg="add mod">
          <ac:chgData name="David A Nafría García" userId="fb17fc5f-aae9-4578-a52a-1fe650caf77c" providerId="ADAL" clId="{E7ED500A-A998-4A05-8FE0-6C7D54C2EFD3}" dt="2024-08-05T18:09:43.562" v="1772"/>
          <ac:spMkLst>
            <pc:docMk/>
            <pc:sldMk cId="2672594799" sldId="291"/>
            <ac:spMk id="24" creationId="{2F922A3F-1268-629F-F68A-3853E1E4C466}"/>
          </ac:spMkLst>
        </pc:spChg>
        <pc:spChg chg="add mod">
          <ac:chgData name="David A Nafría García" userId="fb17fc5f-aae9-4578-a52a-1fe650caf77c" providerId="ADAL" clId="{E7ED500A-A998-4A05-8FE0-6C7D54C2EFD3}" dt="2024-08-05T18:09:43.562" v="1772"/>
          <ac:spMkLst>
            <pc:docMk/>
            <pc:sldMk cId="2672594799" sldId="291"/>
            <ac:spMk id="25" creationId="{00A78837-5B04-1218-CD87-617DF86C0F10}"/>
          </ac:spMkLst>
        </pc:spChg>
        <pc:spChg chg="add mod">
          <ac:chgData name="David A Nafría García" userId="fb17fc5f-aae9-4578-a52a-1fe650caf77c" providerId="ADAL" clId="{E7ED500A-A998-4A05-8FE0-6C7D54C2EFD3}" dt="2024-08-05T18:15:42.760" v="1914" actId="1076"/>
          <ac:spMkLst>
            <pc:docMk/>
            <pc:sldMk cId="2672594799" sldId="291"/>
            <ac:spMk id="27" creationId="{119DCEAC-7F42-95DC-07B1-62C289A89C38}"/>
          </ac:spMkLst>
        </pc:spChg>
        <pc:spChg chg="add del">
          <ac:chgData name="David A Nafría García" userId="fb17fc5f-aae9-4578-a52a-1fe650caf77c" providerId="ADAL" clId="{E7ED500A-A998-4A05-8FE0-6C7D54C2EFD3}" dt="2024-08-05T18:13:34.150" v="1843" actId="26606"/>
          <ac:spMkLst>
            <pc:docMk/>
            <pc:sldMk cId="2672594799" sldId="291"/>
            <ac:spMk id="31" creationId="{45D37F4E-DDB4-456B-97E0-9937730A039F}"/>
          </ac:spMkLst>
        </pc:spChg>
        <pc:spChg chg="add del">
          <ac:chgData name="David A Nafría García" userId="fb17fc5f-aae9-4578-a52a-1fe650caf77c" providerId="ADAL" clId="{E7ED500A-A998-4A05-8FE0-6C7D54C2EFD3}" dt="2024-08-05T18:13:34.150" v="1843" actId="26606"/>
          <ac:spMkLst>
            <pc:docMk/>
            <pc:sldMk cId="2672594799" sldId="291"/>
            <ac:spMk id="33" creationId="{B2DD41CD-8F47-4F56-AD12-4E2FF7696987}"/>
          </ac:spMkLst>
        </pc:spChg>
        <pc:spChg chg="add del">
          <ac:chgData name="David A Nafría García" userId="fb17fc5f-aae9-4578-a52a-1fe650caf77c" providerId="ADAL" clId="{E7ED500A-A998-4A05-8FE0-6C7D54C2EFD3}" dt="2024-08-05T18:13:58.808" v="1850" actId="26606"/>
          <ac:spMkLst>
            <pc:docMk/>
            <pc:sldMk cId="2672594799" sldId="291"/>
            <ac:spMk id="9335" creationId="{F13C74B1-5B17-4795-BED0-7140497B445A}"/>
          </ac:spMkLst>
        </pc:spChg>
        <pc:spChg chg="add del">
          <ac:chgData name="David A Nafría García" userId="fb17fc5f-aae9-4578-a52a-1fe650caf77c" providerId="ADAL" clId="{E7ED500A-A998-4A05-8FE0-6C7D54C2EFD3}" dt="2024-08-05T18:13:58.808" v="1850" actId="26606"/>
          <ac:spMkLst>
            <pc:docMk/>
            <pc:sldMk cId="2672594799" sldId="291"/>
            <ac:spMk id="9337" creationId="{D4974D33-8DC5-464E-8C6D-BE58F0669C17}"/>
          </ac:spMkLst>
        </pc:spChg>
        <pc:spChg chg="add">
          <ac:chgData name="David A Nafría García" userId="fb17fc5f-aae9-4578-a52a-1fe650caf77c" providerId="ADAL" clId="{E7ED500A-A998-4A05-8FE0-6C7D54C2EFD3}" dt="2024-08-05T18:13:58.808" v="1850" actId="26606"/>
          <ac:spMkLst>
            <pc:docMk/>
            <pc:sldMk cId="2672594799" sldId="291"/>
            <ac:spMk id="9342" creationId="{04812C46-200A-4DEB-A05E-3ED6C68C2387}"/>
          </ac:spMkLst>
        </pc:spChg>
        <pc:spChg chg="add">
          <ac:chgData name="David A Nafría García" userId="fb17fc5f-aae9-4578-a52a-1fe650caf77c" providerId="ADAL" clId="{E7ED500A-A998-4A05-8FE0-6C7D54C2EFD3}" dt="2024-08-05T18:13:58.808" v="1850" actId="26606"/>
          <ac:spMkLst>
            <pc:docMk/>
            <pc:sldMk cId="2672594799" sldId="291"/>
            <ac:spMk id="9344" creationId="{D1EA859B-E555-4109-94F3-6700E046E008}"/>
          </ac:spMkLst>
        </pc:spChg>
        <pc:picChg chg="add del mod">
          <ac:chgData name="David A Nafría García" userId="fb17fc5f-aae9-4578-a52a-1fe650caf77c" providerId="ADAL" clId="{E7ED500A-A998-4A05-8FE0-6C7D54C2EFD3}" dt="2024-08-05T18:12:03.225" v="1809" actId="478"/>
          <ac:picMkLst>
            <pc:docMk/>
            <pc:sldMk cId="2672594799" sldId="291"/>
            <ac:picMk id="26" creationId="{027009B2-8DDC-FA2A-3441-C6B947AD3BF4}"/>
          </ac:picMkLst>
        </pc:picChg>
        <pc:picChg chg="add mod">
          <ac:chgData name="David A Nafría García" userId="fb17fc5f-aae9-4578-a52a-1fe650caf77c" providerId="ADAL" clId="{E7ED500A-A998-4A05-8FE0-6C7D54C2EFD3}" dt="2024-08-05T18:09:43.562" v="1772"/>
          <ac:picMkLst>
            <pc:docMk/>
            <pc:sldMk cId="2672594799" sldId="291"/>
            <ac:picMk id="9232" creationId="{5A719A49-4973-873A-000C-61A59707EDDA}"/>
          </ac:picMkLst>
        </pc:picChg>
        <pc:picChg chg="add mod">
          <ac:chgData name="David A Nafría García" userId="fb17fc5f-aae9-4578-a52a-1fe650caf77c" providerId="ADAL" clId="{E7ED500A-A998-4A05-8FE0-6C7D54C2EFD3}" dt="2024-08-05T18:09:43.562" v="1772"/>
          <ac:picMkLst>
            <pc:docMk/>
            <pc:sldMk cId="2672594799" sldId="291"/>
            <ac:picMk id="9233" creationId="{44FE93F4-67BB-C46C-66F5-C2727E45FBBE}"/>
          </ac:picMkLst>
        </pc:picChg>
        <pc:picChg chg="add mod">
          <ac:chgData name="David A Nafría García" userId="fb17fc5f-aae9-4578-a52a-1fe650caf77c" providerId="ADAL" clId="{E7ED500A-A998-4A05-8FE0-6C7D54C2EFD3}" dt="2024-08-05T18:09:43.562" v="1772"/>
          <ac:picMkLst>
            <pc:docMk/>
            <pc:sldMk cId="2672594799" sldId="291"/>
            <ac:picMk id="9234" creationId="{CD67527E-241D-A60C-86A6-60E8D350C482}"/>
          </ac:picMkLst>
        </pc:picChg>
        <pc:picChg chg="add mod">
          <ac:chgData name="David A Nafría García" userId="fb17fc5f-aae9-4578-a52a-1fe650caf77c" providerId="ADAL" clId="{E7ED500A-A998-4A05-8FE0-6C7D54C2EFD3}" dt="2024-08-05T18:09:43.562" v="1772"/>
          <ac:picMkLst>
            <pc:docMk/>
            <pc:sldMk cId="2672594799" sldId="291"/>
            <ac:picMk id="9235" creationId="{5A9F1634-7007-BA31-37D9-2FB8FD36AF21}"/>
          </ac:picMkLst>
        </pc:picChg>
        <pc:picChg chg="add mod">
          <ac:chgData name="David A Nafría García" userId="fb17fc5f-aae9-4578-a52a-1fe650caf77c" providerId="ADAL" clId="{E7ED500A-A998-4A05-8FE0-6C7D54C2EFD3}" dt="2024-08-05T18:09:43.562" v="1772"/>
          <ac:picMkLst>
            <pc:docMk/>
            <pc:sldMk cId="2672594799" sldId="291"/>
            <ac:picMk id="9236" creationId="{655A78A0-615A-C189-CA1C-8D8C2013A096}"/>
          </ac:picMkLst>
        </pc:picChg>
        <pc:picChg chg="add mod">
          <ac:chgData name="David A Nafría García" userId="fb17fc5f-aae9-4578-a52a-1fe650caf77c" providerId="ADAL" clId="{E7ED500A-A998-4A05-8FE0-6C7D54C2EFD3}" dt="2024-08-05T18:09:43.562" v="1772"/>
          <ac:picMkLst>
            <pc:docMk/>
            <pc:sldMk cId="2672594799" sldId="291"/>
            <ac:picMk id="9237" creationId="{002E3E70-AB98-959A-88BC-2B1BFAFAE165}"/>
          </ac:picMkLst>
        </pc:picChg>
        <pc:picChg chg="add mod">
          <ac:chgData name="David A Nafría García" userId="fb17fc5f-aae9-4578-a52a-1fe650caf77c" providerId="ADAL" clId="{E7ED500A-A998-4A05-8FE0-6C7D54C2EFD3}" dt="2024-08-05T18:09:43.562" v="1772"/>
          <ac:picMkLst>
            <pc:docMk/>
            <pc:sldMk cId="2672594799" sldId="291"/>
            <ac:picMk id="9238" creationId="{AC219DBA-5E09-0802-85DB-B7C90479C5DD}"/>
          </ac:picMkLst>
        </pc:picChg>
        <pc:picChg chg="add mod">
          <ac:chgData name="David A Nafría García" userId="fb17fc5f-aae9-4578-a52a-1fe650caf77c" providerId="ADAL" clId="{E7ED500A-A998-4A05-8FE0-6C7D54C2EFD3}" dt="2024-08-05T18:09:43.562" v="1772"/>
          <ac:picMkLst>
            <pc:docMk/>
            <pc:sldMk cId="2672594799" sldId="291"/>
            <ac:picMk id="9239" creationId="{F93084BA-600D-0B27-91A0-A44A5892FB61}"/>
          </ac:picMkLst>
        </pc:picChg>
        <pc:picChg chg="add mod">
          <ac:chgData name="David A Nafría García" userId="fb17fc5f-aae9-4578-a52a-1fe650caf77c" providerId="ADAL" clId="{E7ED500A-A998-4A05-8FE0-6C7D54C2EFD3}" dt="2024-08-05T18:09:43.562" v="1772"/>
          <ac:picMkLst>
            <pc:docMk/>
            <pc:sldMk cId="2672594799" sldId="291"/>
            <ac:picMk id="9240" creationId="{E7898F8B-2195-57BB-703A-7CE4BAD78FB5}"/>
          </ac:picMkLst>
        </pc:picChg>
        <pc:picChg chg="add mod">
          <ac:chgData name="David A Nafría García" userId="fb17fc5f-aae9-4578-a52a-1fe650caf77c" providerId="ADAL" clId="{E7ED500A-A998-4A05-8FE0-6C7D54C2EFD3}" dt="2024-08-05T18:09:43.562" v="1772"/>
          <ac:picMkLst>
            <pc:docMk/>
            <pc:sldMk cId="2672594799" sldId="291"/>
            <ac:picMk id="9241" creationId="{F2C092D9-6EAC-CB86-1C66-100B80DACC09}"/>
          </ac:picMkLst>
        </pc:picChg>
        <pc:picChg chg="add mod">
          <ac:chgData name="David A Nafría García" userId="fb17fc5f-aae9-4578-a52a-1fe650caf77c" providerId="ADAL" clId="{E7ED500A-A998-4A05-8FE0-6C7D54C2EFD3}" dt="2024-08-05T18:09:43.562" v="1772"/>
          <ac:picMkLst>
            <pc:docMk/>
            <pc:sldMk cId="2672594799" sldId="291"/>
            <ac:picMk id="9242" creationId="{C4F5590D-9611-6A08-40EB-69B67B93E8F4}"/>
          </ac:picMkLst>
        </pc:picChg>
        <pc:picChg chg="add mod">
          <ac:chgData name="David A Nafría García" userId="fb17fc5f-aae9-4578-a52a-1fe650caf77c" providerId="ADAL" clId="{E7ED500A-A998-4A05-8FE0-6C7D54C2EFD3}" dt="2024-08-05T18:09:43.562" v="1772"/>
          <ac:picMkLst>
            <pc:docMk/>
            <pc:sldMk cId="2672594799" sldId="291"/>
            <ac:picMk id="9243" creationId="{A488B7C5-A065-8B8B-1B4D-FF492ECCD0BD}"/>
          </ac:picMkLst>
        </pc:picChg>
        <pc:picChg chg="add mod">
          <ac:chgData name="David A Nafría García" userId="fb17fc5f-aae9-4578-a52a-1fe650caf77c" providerId="ADAL" clId="{E7ED500A-A998-4A05-8FE0-6C7D54C2EFD3}" dt="2024-08-05T18:09:43.562" v="1772"/>
          <ac:picMkLst>
            <pc:docMk/>
            <pc:sldMk cId="2672594799" sldId="291"/>
            <ac:picMk id="9244" creationId="{F02185F9-57E2-F02A-3340-8A5344FEF41C}"/>
          </ac:picMkLst>
        </pc:picChg>
        <pc:picChg chg="add mod">
          <ac:chgData name="David A Nafría García" userId="fb17fc5f-aae9-4578-a52a-1fe650caf77c" providerId="ADAL" clId="{E7ED500A-A998-4A05-8FE0-6C7D54C2EFD3}" dt="2024-08-05T18:09:43.562" v="1772"/>
          <ac:picMkLst>
            <pc:docMk/>
            <pc:sldMk cId="2672594799" sldId="291"/>
            <ac:picMk id="9245" creationId="{5F8F2F58-E3F5-0600-00D9-0AC4A64FD277}"/>
          </ac:picMkLst>
        </pc:picChg>
        <pc:picChg chg="add mod">
          <ac:chgData name="David A Nafría García" userId="fb17fc5f-aae9-4578-a52a-1fe650caf77c" providerId="ADAL" clId="{E7ED500A-A998-4A05-8FE0-6C7D54C2EFD3}" dt="2024-08-05T18:09:43.562" v="1772"/>
          <ac:picMkLst>
            <pc:docMk/>
            <pc:sldMk cId="2672594799" sldId="291"/>
            <ac:picMk id="9246" creationId="{229E2C47-2DAE-9D2C-6E38-21993C7558BA}"/>
          </ac:picMkLst>
        </pc:picChg>
        <pc:picChg chg="add mod">
          <ac:chgData name="David A Nafría García" userId="fb17fc5f-aae9-4578-a52a-1fe650caf77c" providerId="ADAL" clId="{E7ED500A-A998-4A05-8FE0-6C7D54C2EFD3}" dt="2024-08-05T18:09:43.562" v="1772"/>
          <ac:picMkLst>
            <pc:docMk/>
            <pc:sldMk cId="2672594799" sldId="291"/>
            <ac:picMk id="9247" creationId="{1840E965-157A-F9D0-5DD1-944EE6E13CE4}"/>
          </ac:picMkLst>
        </pc:picChg>
        <pc:picChg chg="add mod">
          <ac:chgData name="David A Nafría García" userId="fb17fc5f-aae9-4578-a52a-1fe650caf77c" providerId="ADAL" clId="{E7ED500A-A998-4A05-8FE0-6C7D54C2EFD3}" dt="2024-08-05T18:09:43.562" v="1772"/>
          <ac:picMkLst>
            <pc:docMk/>
            <pc:sldMk cId="2672594799" sldId="291"/>
            <ac:picMk id="9248" creationId="{B8DFD683-FA3F-AB06-8565-A306383D82BA}"/>
          </ac:picMkLst>
        </pc:picChg>
        <pc:picChg chg="add mod">
          <ac:chgData name="David A Nafría García" userId="fb17fc5f-aae9-4578-a52a-1fe650caf77c" providerId="ADAL" clId="{E7ED500A-A998-4A05-8FE0-6C7D54C2EFD3}" dt="2024-08-05T18:09:43.562" v="1772"/>
          <ac:picMkLst>
            <pc:docMk/>
            <pc:sldMk cId="2672594799" sldId="291"/>
            <ac:picMk id="9251" creationId="{808637D3-DB16-EA10-19A8-B49E70D80522}"/>
          </ac:picMkLst>
        </pc:picChg>
        <pc:picChg chg="add mod">
          <ac:chgData name="David A Nafría García" userId="fb17fc5f-aae9-4578-a52a-1fe650caf77c" providerId="ADAL" clId="{E7ED500A-A998-4A05-8FE0-6C7D54C2EFD3}" dt="2024-08-05T18:09:43.562" v="1772"/>
          <ac:picMkLst>
            <pc:docMk/>
            <pc:sldMk cId="2672594799" sldId="291"/>
            <ac:picMk id="9252" creationId="{2DAB5F77-D33E-8D85-D48A-ED7520A091CB}"/>
          </ac:picMkLst>
        </pc:picChg>
        <pc:picChg chg="add mod">
          <ac:chgData name="David A Nafría García" userId="fb17fc5f-aae9-4578-a52a-1fe650caf77c" providerId="ADAL" clId="{E7ED500A-A998-4A05-8FE0-6C7D54C2EFD3}" dt="2024-08-05T18:09:43.562" v="1772"/>
          <ac:picMkLst>
            <pc:docMk/>
            <pc:sldMk cId="2672594799" sldId="291"/>
            <ac:picMk id="9253" creationId="{FCBAB005-560A-318B-0853-100F1F6F533D}"/>
          </ac:picMkLst>
        </pc:picChg>
        <pc:picChg chg="add mod">
          <ac:chgData name="David A Nafría García" userId="fb17fc5f-aae9-4578-a52a-1fe650caf77c" providerId="ADAL" clId="{E7ED500A-A998-4A05-8FE0-6C7D54C2EFD3}" dt="2024-08-05T18:09:43.562" v="1772"/>
          <ac:picMkLst>
            <pc:docMk/>
            <pc:sldMk cId="2672594799" sldId="291"/>
            <ac:picMk id="9254" creationId="{A4C94D8D-458A-AD15-842B-FF0454AC42C8}"/>
          </ac:picMkLst>
        </pc:picChg>
        <pc:picChg chg="add mod">
          <ac:chgData name="David A Nafría García" userId="fb17fc5f-aae9-4578-a52a-1fe650caf77c" providerId="ADAL" clId="{E7ED500A-A998-4A05-8FE0-6C7D54C2EFD3}" dt="2024-08-05T18:09:43.562" v="1772"/>
          <ac:picMkLst>
            <pc:docMk/>
            <pc:sldMk cId="2672594799" sldId="291"/>
            <ac:picMk id="9255" creationId="{7365E7E0-DE1C-E60E-C6B7-A046FB8FC2C4}"/>
          </ac:picMkLst>
        </pc:picChg>
        <pc:picChg chg="add mod">
          <ac:chgData name="David A Nafría García" userId="fb17fc5f-aae9-4578-a52a-1fe650caf77c" providerId="ADAL" clId="{E7ED500A-A998-4A05-8FE0-6C7D54C2EFD3}" dt="2024-08-05T18:09:43.562" v="1772"/>
          <ac:picMkLst>
            <pc:docMk/>
            <pc:sldMk cId="2672594799" sldId="291"/>
            <ac:picMk id="9256" creationId="{BF2C00B3-D945-38A5-2F9B-A07F26936BD4}"/>
          </ac:picMkLst>
        </pc:picChg>
        <pc:picChg chg="add mod">
          <ac:chgData name="David A Nafría García" userId="fb17fc5f-aae9-4578-a52a-1fe650caf77c" providerId="ADAL" clId="{E7ED500A-A998-4A05-8FE0-6C7D54C2EFD3}" dt="2024-08-05T18:09:43.562" v="1772"/>
          <ac:picMkLst>
            <pc:docMk/>
            <pc:sldMk cId="2672594799" sldId="291"/>
            <ac:picMk id="9257" creationId="{C0EB3A7C-1C26-4D9D-B650-03A335C9FC03}"/>
          </ac:picMkLst>
        </pc:picChg>
        <pc:picChg chg="add mod">
          <ac:chgData name="David A Nafría García" userId="fb17fc5f-aae9-4578-a52a-1fe650caf77c" providerId="ADAL" clId="{E7ED500A-A998-4A05-8FE0-6C7D54C2EFD3}" dt="2024-08-05T18:09:43.562" v="1772"/>
          <ac:picMkLst>
            <pc:docMk/>
            <pc:sldMk cId="2672594799" sldId="291"/>
            <ac:picMk id="9259" creationId="{8AD034DC-8A8B-03E8-2EF0-FF1C4910E76E}"/>
          </ac:picMkLst>
        </pc:picChg>
        <pc:picChg chg="add mod">
          <ac:chgData name="David A Nafría García" userId="fb17fc5f-aae9-4578-a52a-1fe650caf77c" providerId="ADAL" clId="{E7ED500A-A998-4A05-8FE0-6C7D54C2EFD3}" dt="2024-08-05T18:09:43.562" v="1772"/>
          <ac:picMkLst>
            <pc:docMk/>
            <pc:sldMk cId="2672594799" sldId="291"/>
            <ac:picMk id="9261" creationId="{43B90B33-1AEB-039B-6FAA-B16C2FD49F65}"/>
          </ac:picMkLst>
        </pc:picChg>
        <pc:picChg chg="add mod">
          <ac:chgData name="David A Nafría García" userId="fb17fc5f-aae9-4578-a52a-1fe650caf77c" providerId="ADAL" clId="{E7ED500A-A998-4A05-8FE0-6C7D54C2EFD3}" dt="2024-08-05T18:09:43.562" v="1772"/>
          <ac:picMkLst>
            <pc:docMk/>
            <pc:sldMk cId="2672594799" sldId="291"/>
            <ac:picMk id="9263" creationId="{937506B3-9CB8-5769-81CF-E7CFEB9B37D4}"/>
          </ac:picMkLst>
        </pc:picChg>
        <pc:picChg chg="add mod">
          <ac:chgData name="David A Nafría García" userId="fb17fc5f-aae9-4578-a52a-1fe650caf77c" providerId="ADAL" clId="{E7ED500A-A998-4A05-8FE0-6C7D54C2EFD3}" dt="2024-08-05T18:09:43.562" v="1772"/>
          <ac:picMkLst>
            <pc:docMk/>
            <pc:sldMk cId="2672594799" sldId="291"/>
            <ac:picMk id="9265" creationId="{9DFE9558-7810-1BDD-DECF-0B0456805FB8}"/>
          </ac:picMkLst>
        </pc:picChg>
        <pc:picChg chg="add mod">
          <ac:chgData name="David A Nafría García" userId="fb17fc5f-aae9-4578-a52a-1fe650caf77c" providerId="ADAL" clId="{E7ED500A-A998-4A05-8FE0-6C7D54C2EFD3}" dt="2024-08-05T18:09:43.562" v="1772"/>
          <ac:picMkLst>
            <pc:docMk/>
            <pc:sldMk cId="2672594799" sldId="291"/>
            <ac:picMk id="9267" creationId="{F2B2F13B-645F-BEDD-0886-66FF32593210}"/>
          </ac:picMkLst>
        </pc:picChg>
        <pc:picChg chg="add mod">
          <ac:chgData name="David A Nafría García" userId="fb17fc5f-aae9-4578-a52a-1fe650caf77c" providerId="ADAL" clId="{E7ED500A-A998-4A05-8FE0-6C7D54C2EFD3}" dt="2024-08-05T18:09:43.562" v="1772"/>
          <ac:picMkLst>
            <pc:docMk/>
            <pc:sldMk cId="2672594799" sldId="291"/>
            <ac:picMk id="9269" creationId="{B9319D5B-3B5D-4282-59EC-A0F8DC58DF00}"/>
          </ac:picMkLst>
        </pc:picChg>
        <pc:picChg chg="add mod">
          <ac:chgData name="David A Nafría García" userId="fb17fc5f-aae9-4578-a52a-1fe650caf77c" providerId="ADAL" clId="{E7ED500A-A998-4A05-8FE0-6C7D54C2EFD3}" dt="2024-08-05T18:09:43.562" v="1772"/>
          <ac:picMkLst>
            <pc:docMk/>
            <pc:sldMk cId="2672594799" sldId="291"/>
            <ac:picMk id="9271" creationId="{A47B4531-537D-9A5F-7269-7FB3C8076DFB}"/>
          </ac:picMkLst>
        </pc:picChg>
        <pc:picChg chg="add mod">
          <ac:chgData name="David A Nafría García" userId="fb17fc5f-aae9-4578-a52a-1fe650caf77c" providerId="ADAL" clId="{E7ED500A-A998-4A05-8FE0-6C7D54C2EFD3}" dt="2024-08-05T18:09:43.562" v="1772"/>
          <ac:picMkLst>
            <pc:docMk/>
            <pc:sldMk cId="2672594799" sldId="291"/>
            <ac:picMk id="9273" creationId="{6BF6FD74-5423-5D80-8C46-CC3383BB4273}"/>
          </ac:picMkLst>
        </pc:picChg>
        <pc:picChg chg="add mod">
          <ac:chgData name="David A Nafría García" userId="fb17fc5f-aae9-4578-a52a-1fe650caf77c" providerId="ADAL" clId="{E7ED500A-A998-4A05-8FE0-6C7D54C2EFD3}" dt="2024-08-05T18:09:43.562" v="1772"/>
          <ac:picMkLst>
            <pc:docMk/>
            <pc:sldMk cId="2672594799" sldId="291"/>
            <ac:picMk id="9275" creationId="{A5929C94-55AE-B3E0-262F-EDB5BDECB36C}"/>
          </ac:picMkLst>
        </pc:picChg>
        <pc:picChg chg="add mod">
          <ac:chgData name="David A Nafría García" userId="fb17fc5f-aae9-4578-a52a-1fe650caf77c" providerId="ADAL" clId="{E7ED500A-A998-4A05-8FE0-6C7D54C2EFD3}" dt="2024-08-05T18:09:43.562" v="1772"/>
          <ac:picMkLst>
            <pc:docMk/>
            <pc:sldMk cId="2672594799" sldId="291"/>
            <ac:picMk id="9277" creationId="{A4C906B9-AFAA-E529-EDB0-EC0A8FCF9F97}"/>
          </ac:picMkLst>
        </pc:picChg>
        <pc:picChg chg="add mod">
          <ac:chgData name="David A Nafría García" userId="fb17fc5f-aae9-4578-a52a-1fe650caf77c" providerId="ADAL" clId="{E7ED500A-A998-4A05-8FE0-6C7D54C2EFD3}" dt="2024-08-05T18:09:43.562" v="1772"/>
          <ac:picMkLst>
            <pc:docMk/>
            <pc:sldMk cId="2672594799" sldId="291"/>
            <ac:picMk id="9278" creationId="{4E5B2EC9-BD76-AC15-B2CF-7FFAB772CE15}"/>
          </ac:picMkLst>
        </pc:picChg>
        <pc:picChg chg="add mod">
          <ac:chgData name="David A Nafría García" userId="fb17fc5f-aae9-4578-a52a-1fe650caf77c" providerId="ADAL" clId="{E7ED500A-A998-4A05-8FE0-6C7D54C2EFD3}" dt="2024-08-05T18:09:43.562" v="1772"/>
          <ac:picMkLst>
            <pc:docMk/>
            <pc:sldMk cId="2672594799" sldId="291"/>
            <ac:picMk id="9282" creationId="{F2581353-8ED0-3988-6A31-A38FF99866F2}"/>
          </ac:picMkLst>
        </pc:picChg>
        <pc:picChg chg="add mod">
          <ac:chgData name="David A Nafría García" userId="fb17fc5f-aae9-4578-a52a-1fe650caf77c" providerId="ADAL" clId="{E7ED500A-A998-4A05-8FE0-6C7D54C2EFD3}" dt="2024-08-05T18:09:43.562" v="1772"/>
          <ac:picMkLst>
            <pc:docMk/>
            <pc:sldMk cId="2672594799" sldId="291"/>
            <ac:picMk id="9283" creationId="{10FD9F47-B4D7-1ECA-9483-310449A92BEC}"/>
          </ac:picMkLst>
        </pc:picChg>
        <pc:picChg chg="add mod">
          <ac:chgData name="David A Nafría García" userId="fb17fc5f-aae9-4578-a52a-1fe650caf77c" providerId="ADAL" clId="{E7ED500A-A998-4A05-8FE0-6C7D54C2EFD3}" dt="2024-08-05T18:09:43.562" v="1772"/>
          <ac:picMkLst>
            <pc:docMk/>
            <pc:sldMk cId="2672594799" sldId="291"/>
            <ac:picMk id="9284" creationId="{87AA22DE-7760-75FC-38DA-9F88B8348B44}"/>
          </ac:picMkLst>
        </pc:picChg>
        <pc:picChg chg="add mod">
          <ac:chgData name="David A Nafría García" userId="fb17fc5f-aae9-4578-a52a-1fe650caf77c" providerId="ADAL" clId="{E7ED500A-A998-4A05-8FE0-6C7D54C2EFD3}" dt="2024-08-05T18:09:43.562" v="1772"/>
          <ac:picMkLst>
            <pc:docMk/>
            <pc:sldMk cId="2672594799" sldId="291"/>
            <ac:picMk id="9285" creationId="{BB53B92B-FC6C-378F-D6C9-449D3BAA7933}"/>
          </ac:picMkLst>
        </pc:picChg>
        <pc:picChg chg="add mod">
          <ac:chgData name="David A Nafría García" userId="fb17fc5f-aae9-4578-a52a-1fe650caf77c" providerId="ADAL" clId="{E7ED500A-A998-4A05-8FE0-6C7D54C2EFD3}" dt="2024-08-05T18:09:43.562" v="1772"/>
          <ac:picMkLst>
            <pc:docMk/>
            <pc:sldMk cId="2672594799" sldId="291"/>
            <ac:picMk id="9286" creationId="{1B2CC197-F021-DFF9-68DF-95DB01FB87BA}"/>
          </ac:picMkLst>
        </pc:picChg>
        <pc:picChg chg="add mod">
          <ac:chgData name="David A Nafría García" userId="fb17fc5f-aae9-4578-a52a-1fe650caf77c" providerId="ADAL" clId="{E7ED500A-A998-4A05-8FE0-6C7D54C2EFD3}" dt="2024-08-05T18:09:43.562" v="1772"/>
          <ac:picMkLst>
            <pc:docMk/>
            <pc:sldMk cId="2672594799" sldId="291"/>
            <ac:picMk id="9287" creationId="{C5D2EF89-9480-9D5E-E1DE-445BB8E6B210}"/>
          </ac:picMkLst>
        </pc:picChg>
        <pc:picChg chg="add mod">
          <ac:chgData name="David A Nafría García" userId="fb17fc5f-aae9-4578-a52a-1fe650caf77c" providerId="ADAL" clId="{E7ED500A-A998-4A05-8FE0-6C7D54C2EFD3}" dt="2024-08-05T18:09:43.562" v="1772"/>
          <ac:picMkLst>
            <pc:docMk/>
            <pc:sldMk cId="2672594799" sldId="291"/>
            <ac:picMk id="9288" creationId="{949017FB-A9A0-829E-43C4-F5C2B1CD0112}"/>
          </ac:picMkLst>
        </pc:picChg>
        <pc:picChg chg="add mod">
          <ac:chgData name="David A Nafría García" userId="fb17fc5f-aae9-4578-a52a-1fe650caf77c" providerId="ADAL" clId="{E7ED500A-A998-4A05-8FE0-6C7D54C2EFD3}" dt="2024-08-05T18:09:43.562" v="1772"/>
          <ac:picMkLst>
            <pc:docMk/>
            <pc:sldMk cId="2672594799" sldId="291"/>
            <ac:picMk id="9289" creationId="{9426EDD4-EC1E-D312-0F89-76011CFE6E7D}"/>
          </ac:picMkLst>
        </pc:picChg>
        <pc:picChg chg="add mod">
          <ac:chgData name="David A Nafría García" userId="fb17fc5f-aae9-4578-a52a-1fe650caf77c" providerId="ADAL" clId="{E7ED500A-A998-4A05-8FE0-6C7D54C2EFD3}" dt="2024-08-05T18:09:43.562" v="1772"/>
          <ac:picMkLst>
            <pc:docMk/>
            <pc:sldMk cId="2672594799" sldId="291"/>
            <ac:picMk id="9290" creationId="{B40C3BF8-9AD0-105A-D7C0-02802F14983D}"/>
          </ac:picMkLst>
        </pc:picChg>
        <pc:picChg chg="add mod">
          <ac:chgData name="David A Nafría García" userId="fb17fc5f-aae9-4578-a52a-1fe650caf77c" providerId="ADAL" clId="{E7ED500A-A998-4A05-8FE0-6C7D54C2EFD3}" dt="2024-08-05T18:09:43.562" v="1772"/>
          <ac:picMkLst>
            <pc:docMk/>
            <pc:sldMk cId="2672594799" sldId="291"/>
            <ac:picMk id="9294" creationId="{F721AE9C-D52A-CF22-3009-1037B7FCAAAC}"/>
          </ac:picMkLst>
        </pc:picChg>
        <pc:picChg chg="add mod">
          <ac:chgData name="David A Nafría García" userId="fb17fc5f-aae9-4578-a52a-1fe650caf77c" providerId="ADAL" clId="{E7ED500A-A998-4A05-8FE0-6C7D54C2EFD3}" dt="2024-08-05T18:09:43.562" v="1772"/>
          <ac:picMkLst>
            <pc:docMk/>
            <pc:sldMk cId="2672594799" sldId="291"/>
            <ac:picMk id="9296" creationId="{41F42975-B8EA-BAD3-38C3-4D5121941DCD}"/>
          </ac:picMkLst>
        </pc:picChg>
        <pc:picChg chg="add mod">
          <ac:chgData name="David A Nafría García" userId="fb17fc5f-aae9-4578-a52a-1fe650caf77c" providerId="ADAL" clId="{E7ED500A-A998-4A05-8FE0-6C7D54C2EFD3}" dt="2024-08-05T18:09:43.562" v="1772"/>
          <ac:picMkLst>
            <pc:docMk/>
            <pc:sldMk cId="2672594799" sldId="291"/>
            <ac:picMk id="9298" creationId="{26BFDDF5-CA09-89E3-5026-C7452A5D9718}"/>
          </ac:picMkLst>
        </pc:picChg>
        <pc:picChg chg="add mod">
          <ac:chgData name="David A Nafría García" userId="fb17fc5f-aae9-4578-a52a-1fe650caf77c" providerId="ADAL" clId="{E7ED500A-A998-4A05-8FE0-6C7D54C2EFD3}" dt="2024-08-05T18:09:43.562" v="1772"/>
          <ac:picMkLst>
            <pc:docMk/>
            <pc:sldMk cId="2672594799" sldId="291"/>
            <ac:picMk id="9300" creationId="{AD4DF674-F01B-F8A0-F9AD-2DC2FDC63F87}"/>
          </ac:picMkLst>
        </pc:picChg>
        <pc:picChg chg="add mod">
          <ac:chgData name="David A Nafría García" userId="fb17fc5f-aae9-4578-a52a-1fe650caf77c" providerId="ADAL" clId="{E7ED500A-A998-4A05-8FE0-6C7D54C2EFD3}" dt="2024-08-05T18:09:43.562" v="1772"/>
          <ac:picMkLst>
            <pc:docMk/>
            <pc:sldMk cId="2672594799" sldId="291"/>
            <ac:picMk id="9302" creationId="{9CD38D00-54E2-4DFC-4BE0-FBB6260F2E29}"/>
          </ac:picMkLst>
        </pc:picChg>
        <pc:picChg chg="add mod">
          <ac:chgData name="David A Nafría García" userId="fb17fc5f-aae9-4578-a52a-1fe650caf77c" providerId="ADAL" clId="{E7ED500A-A998-4A05-8FE0-6C7D54C2EFD3}" dt="2024-08-05T18:09:43.562" v="1772"/>
          <ac:picMkLst>
            <pc:docMk/>
            <pc:sldMk cId="2672594799" sldId="291"/>
            <ac:picMk id="9304" creationId="{A437C605-E18B-CE8F-962C-B0AC6B4D72BF}"/>
          </ac:picMkLst>
        </pc:picChg>
        <pc:picChg chg="add mod">
          <ac:chgData name="David A Nafría García" userId="fb17fc5f-aae9-4578-a52a-1fe650caf77c" providerId="ADAL" clId="{E7ED500A-A998-4A05-8FE0-6C7D54C2EFD3}" dt="2024-08-05T18:09:43.562" v="1772"/>
          <ac:picMkLst>
            <pc:docMk/>
            <pc:sldMk cId="2672594799" sldId="291"/>
            <ac:picMk id="9306" creationId="{A262A802-67E4-A98B-D933-03366B2B51A9}"/>
          </ac:picMkLst>
        </pc:picChg>
        <pc:picChg chg="add mod">
          <ac:chgData name="David A Nafría García" userId="fb17fc5f-aae9-4578-a52a-1fe650caf77c" providerId="ADAL" clId="{E7ED500A-A998-4A05-8FE0-6C7D54C2EFD3}" dt="2024-08-05T18:09:43.562" v="1772"/>
          <ac:picMkLst>
            <pc:docMk/>
            <pc:sldMk cId="2672594799" sldId="291"/>
            <ac:picMk id="9307" creationId="{E4423FA7-B28E-2AD9-7629-97C5F0E69563}"/>
          </ac:picMkLst>
        </pc:picChg>
        <pc:picChg chg="add mod">
          <ac:chgData name="David A Nafría García" userId="fb17fc5f-aae9-4578-a52a-1fe650caf77c" providerId="ADAL" clId="{E7ED500A-A998-4A05-8FE0-6C7D54C2EFD3}" dt="2024-08-05T18:09:43.562" v="1772"/>
          <ac:picMkLst>
            <pc:docMk/>
            <pc:sldMk cId="2672594799" sldId="291"/>
            <ac:picMk id="9308" creationId="{70EFEA93-2A6E-AF49-CC49-D0CD7BA74835}"/>
          </ac:picMkLst>
        </pc:picChg>
        <pc:picChg chg="add mod">
          <ac:chgData name="David A Nafría García" userId="fb17fc5f-aae9-4578-a52a-1fe650caf77c" providerId="ADAL" clId="{E7ED500A-A998-4A05-8FE0-6C7D54C2EFD3}" dt="2024-08-05T18:09:43.562" v="1772"/>
          <ac:picMkLst>
            <pc:docMk/>
            <pc:sldMk cId="2672594799" sldId="291"/>
            <ac:picMk id="9309" creationId="{C93034CF-37A4-2FCA-DD6A-01574EA7A109}"/>
          </ac:picMkLst>
        </pc:picChg>
        <pc:picChg chg="add mod">
          <ac:chgData name="David A Nafría García" userId="fb17fc5f-aae9-4578-a52a-1fe650caf77c" providerId="ADAL" clId="{E7ED500A-A998-4A05-8FE0-6C7D54C2EFD3}" dt="2024-08-05T18:09:43.562" v="1772"/>
          <ac:picMkLst>
            <pc:docMk/>
            <pc:sldMk cId="2672594799" sldId="291"/>
            <ac:picMk id="9310" creationId="{0C818BE5-BFA1-2DC6-7F73-8A8A1B61AAA5}"/>
          </ac:picMkLst>
        </pc:picChg>
        <pc:picChg chg="add mod">
          <ac:chgData name="David A Nafría García" userId="fb17fc5f-aae9-4578-a52a-1fe650caf77c" providerId="ADAL" clId="{E7ED500A-A998-4A05-8FE0-6C7D54C2EFD3}" dt="2024-08-05T18:09:43.562" v="1772"/>
          <ac:picMkLst>
            <pc:docMk/>
            <pc:sldMk cId="2672594799" sldId="291"/>
            <ac:picMk id="9311" creationId="{48CDD665-C7BB-20E9-12FB-E88CB66862C0}"/>
          </ac:picMkLst>
        </pc:picChg>
        <pc:picChg chg="add mod">
          <ac:chgData name="David A Nafría García" userId="fb17fc5f-aae9-4578-a52a-1fe650caf77c" providerId="ADAL" clId="{E7ED500A-A998-4A05-8FE0-6C7D54C2EFD3}" dt="2024-08-05T18:09:43.562" v="1772"/>
          <ac:picMkLst>
            <pc:docMk/>
            <pc:sldMk cId="2672594799" sldId="291"/>
            <ac:picMk id="9312" creationId="{A96B3799-224E-0A17-979B-B161BF9E0158}"/>
          </ac:picMkLst>
        </pc:picChg>
        <pc:picChg chg="add mod">
          <ac:chgData name="David A Nafría García" userId="fb17fc5f-aae9-4578-a52a-1fe650caf77c" providerId="ADAL" clId="{E7ED500A-A998-4A05-8FE0-6C7D54C2EFD3}" dt="2024-08-05T18:09:43.562" v="1772"/>
          <ac:picMkLst>
            <pc:docMk/>
            <pc:sldMk cId="2672594799" sldId="291"/>
            <ac:picMk id="9313" creationId="{CD8444EF-5CCA-A268-6A86-7D9DC2F39C4D}"/>
          </ac:picMkLst>
        </pc:picChg>
        <pc:picChg chg="add mod">
          <ac:chgData name="David A Nafría García" userId="fb17fc5f-aae9-4578-a52a-1fe650caf77c" providerId="ADAL" clId="{E7ED500A-A998-4A05-8FE0-6C7D54C2EFD3}" dt="2024-08-05T18:09:43.562" v="1772"/>
          <ac:picMkLst>
            <pc:docMk/>
            <pc:sldMk cId="2672594799" sldId="291"/>
            <ac:picMk id="9314" creationId="{C28A66B7-A2CD-2723-C126-DB1CC8FE31DE}"/>
          </ac:picMkLst>
        </pc:picChg>
        <pc:picChg chg="add mod">
          <ac:chgData name="David A Nafría García" userId="fb17fc5f-aae9-4578-a52a-1fe650caf77c" providerId="ADAL" clId="{E7ED500A-A998-4A05-8FE0-6C7D54C2EFD3}" dt="2024-08-05T18:09:43.562" v="1772"/>
          <ac:picMkLst>
            <pc:docMk/>
            <pc:sldMk cId="2672594799" sldId="291"/>
            <ac:picMk id="9315" creationId="{72B6DC8B-1DB7-58AD-9DE9-D77C4E2498D7}"/>
          </ac:picMkLst>
        </pc:picChg>
        <pc:picChg chg="add mod">
          <ac:chgData name="David A Nafría García" userId="fb17fc5f-aae9-4578-a52a-1fe650caf77c" providerId="ADAL" clId="{E7ED500A-A998-4A05-8FE0-6C7D54C2EFD3}" dt="2024-08-05T18:09:43.562" v="1772"/>
          <ac:picMkLst>
            <pc:docMk/>
            <pc:sldMk cId="2672594799" sldId="291"/>
            <ac:picMk id="9316" creationId="{AA4FA939-42AA-6E25-EBA1-4B0EC3918A12}"/>
          </ac:picMkLst>
        </pc:picChg>
        <pc:picChg chg="add mod">
          <ac:chgData name="David A Nafría García" userId="fb17fc5f-aae9-4578-a52a-1fe650caf77c" providerId="ADAL" clId="{E7ED500A-A998-4A05-8FE0-6C7D54C2EFD3}" dt="2024-08-05T18:09:43.562" v="1772"/>
          <ac:picMkLst>
            <pc:docMk/>
            <pc:sldMk cId="2672594799" sldId="291"/>
            <ac:picMk id="9317" creationId="{F7A871BD-D5EA-30E9-37DA-3B4DCEBDBCD6}"/>
          </ac:picMkLst>
        </pc:picChg>
        <pc:picChg chg="add mod">
          <ac:chgData name="David A Nafría García" userId="fb17fc5f-aae9-4578-a52a-1fe650caf77c" providerId="ADAL" clId="{E7ED500A-A998-4A05-8FE0-6C7D54C2EFD3}" dt="2024-08-05T18:09:43.562" v="1772"/>
          <ac:picMkLst>
            <pc:docMk/>
            <pc:sldMk cId="2672594799" sldId="291"/>
            <ac:picMk id="9318" creationId="{86AAB674-0F3A-329E-9260-99BC80D10372}"/>
          </ac:picMkLst>
        </pc:picChg>
        <pc:picChg chg="add mod">
          <ac:chgData name="David A Nafría García" userId="fb17fc5f-aae9-4578-a52a-1fe650caf77c" providerId="ADAL" clId="{E7ED500A-A998-4A05-8FE0-6C7D54C2EFD3}" dt="2024-08-05T18:09:43.562" v="1772"/>
          <ac:picMkLst>
            <pc:docMk/>
            <pc:sldMk cId="2672594799" sldId="291"/>
            <ac:picMk id="9319" creationId="{87E12A2E-FAA5-2983-4140-EE8A14DBE59C}"/>
          </ac:picMkLst>
        </pc:picChg>
        <pc:picChg chg="add mod">
          <ac:chgData name="David A Nafría García" userId="fb17fc5f-aae9-4578-a52a-1fe650caf77c" providerId="ADAL" clId="{E7ED500A-A998-4A05-8FE0-6C7D54C2EFD3}" dt="2024-08-05T18:09:43.562" v="1772"/>
          <ac:picMkLst>
            <pc:docMk/>
            <pc:sldMk cId="2672594799" sldId="291"/>
            <ac:picMk id="9320" creationId="{5B5F4785-F036-A38A-8936-0C776E926D63}"/>
          </ac:picMkLst>
        </pc:picChg>
        <pc:picChg chg="add mod">
          <ac:chgData name="David A Nafría García" userId="fb17fc5f-aae9-4578-a52a-1fe650caf77c" providerId="ADAL" clId="{E7ED500A-A998-4A05-8FE0-6C7D54C2EFD3}" dt="2024-08-05T18:09:43.562" v="1772"/>
          <ac:picMkLst>
            <pc:docMk/>
            <pc:sldMk cId="2672594799" sldId="291"/>
            <ac:picMk id="9321" creationId="{DEC7FB40-5A59-F472-C671-3CF4DFBB8BBA}"/>
          </ac:picMkLst>
        </pc:picChg>
        <pc:picChg chg="add mod">
          <ac:chgData name="David A Nafría García" userId="fb17fc5f-aae9-4578-a52a-1fe650caf77c" providerId="ADAL" clId="{E7ED500A-A998-4A05-8FE0-6C7D54C2EFD3}" dt="2024-08-05T18:09:43.562" v="1772"/>
          <ac:picMkLst>
            <pc:docMk/>
            <pc:sldMk cId="2672594799" sldId="291"/>
            <ac:picMk id="9322" creationId="{3882B732-7525-241E-6291-247F405BD375}"/>
          </ac:picMkLst>
        </pc:picChg>
        <pc:picChg chg="add del mod">
          <ac:chgData name="David A Nafría García" userId="fb17fc5f-aae9-4578-a52a-1fe650caf77c" providerId="ADAL" clId="{E7ED500A-A998-4A05-8FE0-6C7D54C2EFD3}" dt="2024-08-05T18:13:27.539" v="1841" actId="478"/>
          <ac:picMkLst>
            <pc:docMk/>
            <pc:sldMk cId="2672594799" sldId="291"/>
            <ac:picMk id="9328" creationId="{44372F0C-243E-D4B7-7FAB-E7D4CDA51B82}"/>
          </ac:picMkLst>
        </pc:picChg>
        <pc:picChg chg="add mod ord">
          <ac:chgData name="David A Nafría García" userId="fb17fc5f-aae9-4578-a52a-1fe650caf77c" providerId="ADAL" clId="{E7ED500A-A998-4A05-8FE0-6C7D54C2EFD3}" dt="2024-08-05T18:13:58.808" v="1850" actId="26606"/>
          <ac:picMkLst>
            <pc:docMk/>
            <pc:sldMk cId="2672594799" sldId="291"/>
            <ac:picMk id="9330" creationId="{10A8DB55-E274-24B9-F660-0045D0576C15}"/>
          </ac:picMkLst>
        </pc:picChg>
      </pc:sldChg>
      <pc:sldChg chg="addSp delSp modSp new mod setBg">
        <pc:chgData name="David A Nafría García" userId="fb17fc5f-aae9-4578-a52a-1fe650caf77c" providerId="ADAL" clId="{E7ED500A-A998-4A05-8FE0-6C7D54C2EFD3}" dt="2024-08-05T18:27:51.485" v="2337" actId="26606"/>
        <pc:sldMkLst>
          <pc:docMk/>
          <pc:sldMk cId="4271548659" sldId="292"/>
        </pc:sldMkLst>
        <pc:spChg chg="mod">
          <ac:chgData name="David A Nafría García" userId="fb17fc5f-aae9-4578-a52a-1fe650caf77c" providerId="ADAL" clId="{E7ED500A-A998-4A05-8FE0-6C7D54C2EFD3}" dt="2024-08-05T18:27:51.485" v="2337" actId="26606"/>
          <ac:spMkLst>
            <pc:docMk/>
            <pc:sldMk cId="4271548659" sldId="292"/>
            <ac:spMk id="2" creationId="{0B141C97-D36D-E229-5D44-E91A7394D196}"/>
          </ac:spMkLst>
        </pc:spChg>
        <pc:spChg chg="mod">
          <ac:chgData name="David A Nafría García" userId="fb17fc5f-aae9-4578-a52a-1fe650caf77c" providerId="ADAL" clId="{E7ED500A-A998-4A05-8FE0-6C7D54C2EFD3}" dt="2024-08-05T18:27:51.485" v="2337" actId="26606"/>
          <ac:spMkLst>
            <pc:docMk/>
            <pc:sldMk cId="4271548659" sldId="292"/>
            <ac:spMk id="3" creationId="{929B2663-B12C-DA8E-B98A-A8E4376F8297}"/>
          </ac:spMkLst>
        </pc:spChg>
        <pc:spChg chg="add del">
          <ac:chgData name="David A Nafría García" userId="fb17fc5f-aae9-4578-a52a-1fe650caf77c" providerId="ADAL" clId="{E7ED500A-A998-4A05-8FE0-6C7D54C2EFD3}" dt="2024-08-05T18:27:51.462" v="2336" actId="26606"/>
          <ac:spMkLst>
            <pc:docMk/>
            <pc:sldMk cId="4271548659" sldId="292"/>
            <ac:spMk id="8" creationId="{100EDD19-6802-4EC3-95CE-CFFAB042CFD6}"/>
          </ac:spMkLst>
        </pc:spChg>
        <pc:spChg chg="add del">
          <ac:chgData name="David A Nafría García" userId="fb17fc5f-aae9-4578-a52a-1fe650caf77c" providerId="ADAL" clId="{E7ED500A-A998-4A05-8FE0-6C7D54C2EFD3}" dt="2024-08-05T18:27:50.081" v="2334" actId="26606"/>
          <ac:spMkLst>
            <pc:docMk/>
            <pc:sldMk cId="4271548659" sldId="292"/>
            <ac:spMk id="9" creationId="{9F7D5CDA-D291-4307-BF55-1381FED29634}"/>
          </ac:spMkLst>
        </pc:spChg>
        <pc:spChg chg="add del">
          <ac:chgData name="David A Nafría García" userId="fb17fc5f-aae9-4578-a52a-1fe650caf77c" providerId="ADAL" clId="{E7ED500A-A998-4A05-8FE0-6C7D54C2EFD3}" dt="2024-08-05T18:27:51.462" v="2336" actId="26606"/>
          <ac:spMkLst>
            <pc:docMk/>
            <pc:sldMk cId="4271548659" sldId="292"/>
            <ac:spMk id="10" creationId="{DB17E863-922E-4C26-BD64-E8FD41D28661}"/>
          </ac:spMkLst>
        </pc:spChg>
        <pc:spChg chg="add">
          <ac:chgData name="David A Nafría García" userId="fb17fc5f-aae9-4578-a52a-1fe650caf77c" providerId="ADAL" clId="{E7ED500A-A998-4A05-8FE0-6C7D54C2EFD3}" dt="2024-08-05T18:27:51.485" v="2337" actId="26606"/>
          <ac:spMkLst>
            <pc:docMk/>
            <pc:sldMk cId="4271548659" sldId="292"/>
            <ac:spMk id="11" creationId="{D4974D33-8DC5-464E-8C6D-BE58F0669C17}"/>
          </ac:spMkLst>
        </pc:spChg>
        <pc:spChg chg="add">
          <ac:chgData name="David A Nafría García" userId="fb17fc5f-aae9-4578-a52a-1fe650caf77c" providerId="ADAL" clId="{E7ED500A-A998-4A05-8FE0-6C7D54C2EFD3}" dt="2024-08-05T18:27:51.485" v="2337" actId="26606"/>
          <ac:spMkLst>
            <pc:docMk/>
            <pc:sldMk cId="4271548659" sldId="292"/>
            <ac:spMk id="12" creationId="{F13C74B1-5B17-4795-BED0-7140497B445A}"/>
          </ac:spMkLst>
        </pc:spChg>
        <pc:picChg chg="add del">
          <ac:chgData name="David A Nafría García" userId="fb17fc5f-aae9-4578-a52a-1fe650caf77c" providerId="ADAL" clId="{E7ED500A-A998-4A05-8FE0-6C7D54C2EFD3}" dt="2024-08-05T18:27:50.081" v="2334" actId="26606"/>
          <ac:picMkLst>
            <pc:docMk/>
            <pc:sldMk cId="4271548659" sldId="292"/>
            <ac:picMk id="5" creationId="{62046DE8-BF3A-14B5-CF6E-90D7D5CF92DA}"/>
          </ac:picMkLst>
        </pc:picChg>
        <pc:picChg chg="add">
          <ac:chgData name="David A Nafría García" userId="fb17fc5f-aae9-4578-a52a-1fe650caf77c" providerId="ADAL" clId="{E7ED500A-A998-4A05-8FE0-6C7D54C2EFD3}" dt="2024-08-05T18:27:51.485" v="2337" actId="26606"/>
          <ac:picMkLst>
            <pc:docMk/>
            <pc:sldMk cId="4271548659" sldId="292"/>
            <ac:picMk id="13" creationId="{D5E63C4F-6990-7CB2-1386-DF2EC9F24F81}"/>
          </ac:picMkLst>
        </pc:picChg>
      </pc:sldChg>
      <pc:sldChg chg="addSp modSp new mod setBg">
        <pc:chgData name="David A Nafría García" userId="fb17fc5f-aae9-4578-a52a-1fe650caf77c" providerId="ADAL" clId="{E7ED500A-A998-4A05-8FE0-6C7D54C2EFD3}" dt="2024-08-05T16:48:30.928" v="421" actId="27636"/>
        <pc:sldMkLst>
          <pc:docMk/>
          <pc:sldMk cId="1482178532" sldId="293"/>
        </pc:sldMkLst>
        <pc:spChg chg="mod">
          <ac:chgData name="David A Nafría García" userId="fb17fc5f-aae9-4578-a52a-1fe650caf77c" providerId="ADAL" clId="{E7ED500A-A998-4A05-8FE0-6C7D54C2EFD3}" dt="2024-08-05T16:45:28.477" v="415" actId="26606"/>
          <ac:spMkLst>
            <pc:docMk/>
            <pc:sldMk cId="1482178532" sldId="293"/>
            <ac:spMk id="2" creationId="{04D2E645-EE12-8526-E065-1E53250DF084}"/>
          </ac:spMkLst>
        </pc:spChg>
        <pc:spChg chg="mod">
          <ac:chgData name="David A Nafría García" userId="fb17fc5f-aae9-4578-a52a-1fe650caf77c" providerId="ADAL" clId="{E7ED500A-A998-4A05-8FE0-6C7D54C2EFD3}" dt="2024-08-05T16:48:30.928" v="421" actId="27636"/>
          <ac:spMkLst>
            <pc:docMk/>
            <pc:sldMk cId="1482178532" sldId="293"/>
            <ac:spMk id="3" creationId="{6ED10582-9470-0FF9-AE99-5E4978F8C896}"/>
          </ac:spMkLst>
        </pc:spChg>
        <pc:spChg chg="add">
          <ac:chgData name="David A Nafría García" userId="fb17fc5f-aae9-4578-a52a-1fe650caf77c" providerId="ADAL" clId="{E7ED500A-A998-4A05-8FE0-6C7D54C2EFD3}" dt="2024-08-05T16:45:28.477" v="415" actId="26606"/>
          <ac:spMkLst>
            <pc:docMk/>
            <pc:sldMk cId="1482178532" sldId="293"/>
            <ac:spMk id="1031" creationId="{743AA782-23D1-4521-8CAD-47662984AA08}"/>
          </ac:spMkLst>
        </pc:spChg>
        <pc:spChg chg="add">
          <ac:chgData name="David A Nafría García" userId="fb17fc5f-aae9-4578-a52a-1fe650caf77c" providerId="ADAL" clId="{E7ED500A-A998-4A05-8FE0-6C7D54C2EFD3}" dt="2024-08-05T16:45:28.477" v="415" actId="26606"/>
          <ac:spMkLst>
            <pc:docMk/>
            <pc:sldMk cId="1482178532" sldId="293"/>
            <ac:spMk id="1033" creationId="{650D18FE-0824-4A46-B22C-A86B52E5780A}"/>
          </ac:spMkLst>
        </pc:spChg>
        <pc:picChg chg="add mod">
          <ac:chgData name="David A Nafría García" userId="fb17fc5f-aae9-4578-a52a-1fe650caf77c" providerId="ADAL" clId="{E7ED500A-A998-4A05-8FE0-6C7D54C2EFD3}" dt="2024-08-05T16:45:28.477" v="415" actId="26606"/>
          <ac:picMkLst>
            <pc:docMk/>
            <pc:sldMk cId="1482178532" sldId="293"/>
            <ac:picMk id="1026" creationId="{A9EBA2A1-3ED5-ECD4-AB60-522657347770}"/>
          </ac:picMkLst>
        </pc:picChg>
        <pc:picChg chg="add mod">
          <ac:chgData name="David A Nafría García" userId="fb17fc5f-aae9-4578-a52a-1fe650caf77c" providerId="ADAL" clId="{E7ED500A-A998-4A05-8FE0-6C7D54C2EFD3}" dt="2024-08-05T16:47:17.023" v="418" actId="1076"/>
          <ac:picMkLst>
            <pc:docMk/>
            <pc:sldMk cId="1482178532" sldId="293"/>
            <ac:picMk id="1028" creationId="{EA70AC8A-5C8D-9FDF-C02E-3B6119D77E4B}"/>
          </ac:picMkLst>
        </pc:picChg>
      </pc:sldChg>
      <pc:sldChg chg="addSp modSp new mod setBg">
        <pc:chgData name="David A Nafría García" userId="fb17fc5f-aae9-4578-a52a-1fe650caf77c" providerId="ADAL" clId="{E7ED500A-A998-4A05-8FE0-6C7D54C2EFD3}" dt="2024-08-05T16:51:04.741" v="626" actId="313"/>
        <pc:sldMkLst>
          <pc:docMk/>
          <pc:sldMk cId="161009003" sldId="294"/>
        </pc:sldMkLst>
        <pc:spChg chg="mod">
          <ac:chgData name="David A Nafría García" userId="fb17fc5f-aae9-4578-a52a-1fe650caf77c" providerId="ADAL" clId="{E7ED500A-A998-4A05-8FE0-6C7D54C2EFD3}" dt="2024-08-05T16:49:12.460" v="447" actId="26606"/>
          <ac:spMkLst>
            <pc:docMk/>
            <pc:sldMk cId="161009003" sldId="294"/>
            <ac:spMk id="2" creationId="{E3C9AA43-13BE-B511-8F1A-F9FA9A3DC690}"/>
          </ac:spMkLst>
        </pc:spChg>
        <pc:spChg chg="mod">
          <ac:chgData name="David A Nafría García" userId="fb17fc5f-aae9-4578-a52a-1fe650caf77c" providerId="ADAL" clId="{E7ED500A-A998-4A05-8FE0-6C7D54C2EFD3}" dt="2024-08-05T16:51:04.741" v="626" actId="313"/>
          <ac:spMkLst>
            <pc:docMk/>
            <pc:sldMk cId="161009003" sldId="294"/>
            <ac:spMk id="3" creationId="{30120C8A-93EE-91AD-D3C6-F3FE57FB4310}"/>
          </ac:spMkLst>
        </pc:spChg>
        <pc:spChg chg="add">
          <ac:chgData name="David A Nafría García" userId="fb17fc5f-aae9-4578-a52a-1fe650caf77c" providerId="ADAL" clId="{E7ED500A-A998-4A05-8FE0-6C7D54C2EFD3}" dt="2024-08-05T16:49:12.460" v="447" actId="26606"/>
          <ac:spMkLst>
            <pc:docMk/>
            <pc:sldMk cId="161009003" sldId="294"/>
            <ac:spMk id="2055" creationId="{2B97F24A-32CE-4C1C-A50D-3016B394DCFB}"/>
          </ac:spMkLst>
        </pc:spChg>
        <pc:spChg chg="add">
          <ac:chgData name="David A Nafría García" userId="fb17fc5f-aae9-4578-a52a-1fe650caf77c" providerId="ADAL" clId="{E7ED500A-A998-4A05-8FE0-6C7D54C2EFD3}" dt="2024-08-05T16:49:12.460" v="447" actId="26606"/>
          <ac:spMkLst>
            <pc:docMk/>
            <pc:sldMk cId="161009003" sldId="294"/>
            <ac:spMk id="2057" creationId="{CD8B4F24-440B-49E9-B85D-733523DC064B}"/>
          </ac:spMkLst>
        </pc:spChg>
        <pc:picChg chg="add mod">
          <ac:chgData name="David A Nafría García" userId="fb17fc5f-aae9-4578-a52a-1fe650caf77c" providerId="ADAL" clId="{E7ED500A-A998-4A05-8FE0-6C7D54C2EFD3}" dt="2024-08-05T16:49:52.662" v="449" actId="27614"/>
          <ac:picMkLst>
            <pc:docMk/>
            <pc:sldMk cId="161009003" sldId="294"/>
            <ac:picMk id="2050" creationId="{5BC268ED-0254-5A85-F444-C18A0C6EA29A}"/>
          </ac:picMkLst>
        </pc:picChg>
      </pc:sldChg>
      <pc:sldChg chg="addSp delSp modSp new mod setBg">
        <pc:chgData name="David A Nafría García" userId="fb17fc5f-aae9-4578-a52a-1fe650caf77c" providerId="ADAL" clId="{E7ED500A-A998-4A05-8FE0-6C7D54C2EFD3}" dt="2024-08-05T16:52:47.721" v="637" actId="26606"/>
        <pc:sldMkLst>
          <pc:docMk/>
          <pc:sldMk cId="1306536979" sldId="295"/>
        </pc:sldMkLst>
        <pc:spChg chg="mod">
          <ac:chgData name="David A Nafría García" userId="fb17fc5f-aae9-4578-a52a-1fe650caf77c" providerId="ADAL" clId="{E7ED500A-A998-4A05-8FE0-6C7D54C2EFD3}" dt="2024-08-05T16:52:47.721" v="637" actId="26606"/>
          <ac:spMkLst>
            <pc:docMk/>
            <pc:sldMk cId="1306536979" sldId="295"/>
            <ac:spMk id="2" creationId="{46D7A197-39CE-85D9-2293-89AA1FF6730B}"/>
          </ac:spMkLst>
        </pc:spChg>
        <pc:spChg chg="mod">
          <ac:chgData name="David A Nafría García" userId="fb17fc5f-aae9-4578-a52a-1fe650caf77c" providerId="ADAL" clId="{E7ED500A-A998-4A05-8FE0-6C7D54C2EFD3}" dt="2024-08-05T16:52:47.721" v="637" actId="26606"/>
          <ac:spMkLst>
            <pc:docMk/>
            <pc:sldMk cId="1306536979" sldId="295"/>
            <ac:spMk id="3" creationId="{6D3D772C-8C92-69B6-E1F0-92B32B0A2EBB}"/>
          </ac:spMkLst>
        </pc:spChg>
        <pc:spChg chg="add del">
          <ac:chgData name="David A Nafría García" userId="fb17fc5f-aae9-4578-a52a-1fe650caf77c" providerId="ADAL" clId="{E7ED500A-A998-4A05-8FE0-6C7D54C2EFD3}" dt="2024-08-05T16:52:47.721" v="637" actId="26606"/>
          <ac:spMkLst>
            <pc:docMk/>
            <pc:sldMk cId="1306536979" sldId="295"/>
            <ac:spMk id="3079" creationId="{2B97F24A-32CE-4C1C-A50D-3016B394DCFB}"/>
          </ac:spMkLst>
        </pc:spChg>
        <pc:spChg chg="add del">
          <ac:chgData name="David A Nafría García" userId="fb17fc5f-aae9-4578-a52a-1fe650caf77c" providerId="ADAL" clId="{E7ED500A-A998-4A05-8FE0-6C7D54C2EFD3}" dt="2024-08-05T16:52:47.721" v="637" actId="26606"/>
          <ac:spMkLst>
            <pc:docMk/>
            <pc:sldMk cId="1306536979" sldId="295"/>
            <ac:spMk id="3081" creationId="{CD8B4F24-440B-49E9-B85D-733523DC064B}"/>
          </ac:spMkLst>
        </pc:spChg>
        <pc:spChg chg="add">
          <ac:chgData name="David A Nafría García" userId="fb17fc5f-aae9-4578-a52a-1fe650caf77c" providerId="ADAL" clId="{E7ED500A-A998-4A05-8FE0-6C7D54C2EFD3}" dt="2024-08-05T16:52:47.721" v="637" actId="26606"/>
          <ac:spMkLst>
            <pc:docMk/>
            <pc:sldMk cId="1306536979" sldId="295"/>
            <ac:spMk id="3086" creationId="{45D37F4E-DDB4-456B-97E0-9937730A039F}"/>
          </ac:spMkLst>
        </pc:spChg>
        <pc:spChg chg="add">
          <ac:chgData name="David A Nafría García" userId="fb17fc5f-aae9-4578-a52a-1fe650caf77c" providerId="ADAL" clId="{E7ED500A-A998-4A05-8FE0-6C7D54C2EFD3}" dt="2024-08-05T16:52:47.721" v="637" actId="26606"/>
          <ac:spMkLst>
            <pc:docMk/>
            <pc:sldMk cId="1306536979" sldId="295"/>
            <ac:spMk id="3088" creationId="{B2DD41CD-8F47-4F56-AD12-4E2FF7696987}"/>
          </ac:spMkLst>
        </pc:spChg>
        <pc:picChg chg="add mod">
          <ac:chgData name="David A Nafría García" userId="fb17fc5f-aae9-4578-a52a-1fe650caf77c" providerId="ADAL" clId="{E7ED500A-A998-4A05-8FE0-6C7D54C2EFD3}" dt="2024-08-05T16:52:47.721" v="637" actId="26606"/>
          <ac:picMkLst>
            <pc:docMk/>
            <pc:sldMk cId="1306536979" sldId="295"/>
            <ac:picMk id="3074" creationId="{8FF8952D-FBB1-5D0F-9967-BD066EA28FEF}"/>
          </ac:picMkLst>
        </pc:picChg>
      </pc:sldChg>
      <pc:sldChg chg="addSp modSp new mod setBg">
        <pc:chgData name="David A Nafría García" userId="fb17fc5f-aae9-4578-a52a-1fe650caf77c" providerId="ADAL" clId="{E7ED500A-A998-4A05-8FE0-6C7D54C2EFD3}" dt="2024-08-05T18:08:04.744" v="1763" actId="27636"/>
        <pc:sldMkLst>
          <pc:docMk/>
          <pc:sldMk cId="3780593359" sldId="296"/>
        </pc:sldMkLst>
        <pc:spChg chg="mod">
          <ac:chgData name="David A Nafría García" userId="fb17fc5f-aae9-4578-a52a-1fe650caf77c" providerId="ADAL" clId="{E7ED500A-A998-4A05-8FE0-6C7D54C2EFD3}" dt="2024-08-05T18:07:56.552" v="1758" actId="26606"/>
          <ac:spMkLst>
            <pc:docMk/>
            <pc:sldMk cId="3780593359" sldId="296"/>
            <ac:spMk id="2" creationId="{00DD01DA-BC15-DFA1-0884-A60B81B07D57}"/>
          </ac:spMkLst>
        </pc:spChg>
        <pc:spChg chg="mod">
          <ac:chgData name="David A Nafría García" userId="fb17fc5f-aae9-4578-a52a-1fe650caf77c" providerId="ADAL" clId="{E7ED500A-A998-4A05-8FE0-6C7D54C2EFD3}" dt="2024-08-05T18:08:04.744" v="1763" actId="27636"/>
          <ac:spMkLst>
            <pc:docMk/>
            <pc:sldMk cId="3780593359" sldId="296"/>
            <ac:spMk id="3" creationId="{FA0C5E16-BDC3-6929-790E-BA75B583886D}"/>
          </ac:spMkLst>
        </pc:spChg>
        <pc:spChg chg="add">
          <ac:chgData name="David A Nafría García" userId="fb17fc5f-aae9-4578-a52a-1fe650caf77c" providerId="ADAL" clId="{E7ED500A-A998-4A05-8FE0-6C7D54C2EFD3}" dt="2024-08-05T18:07:56.552" v="1758" actId="26606"/>
          <ac:spMkLst>
            <pc:docMk/>
            <pc:sldMk cId="3780593359" sldId="296"/>
            <ac:spMk id="10" creationId="{743AA782-23D1-4521-8CAD-47662984AA08}"/>
          </ac:spMkLst>
        </pc:spChg>
        <pc:spChg chg="add">
          <ac:chgData name="David A Nafría García" userId="fb17fc5f-aae9-4578-a52a-1fe650caf77c" providerId="ADAL" clId="{E7ED500A-A998-4A05-8FE0-6C7D54C2EFD3}" dt="2024-08-05T18:07:56.552" v="1758" actId="26606"/>
          <ac:spMkLst>
            <pc:docMk/>
            <pc:sldMk cId="3780593359" sldId="296"/>
            <ac:spMk id="12" creationId="{650D18FE-0824-4A46-B22C-A86B52E5780A}"/>
          </ac:spMkLst>
        </pc:spChg>
        <pc:picChg chg="add mod">
          <ac:chgData name="David A Nafría García" userId="fb17fc5f-aae9-4578-a52a-1fe650caf77c" providerId="ADAL" clId="{E7ED500A-A998-4A05-8FE0-6C7D54C2EFD3}" dt="2024-08-05T18:07:59.184" v="1759" actId="14100"/>
          <ac:picMkLst>
            <pc:docMk/>
            <pc:sldMk cId="3780593359" sldId="296"/>
            <ac:picMk id="5" creationId="{67DCB832-D7A4-9016-A742-220FF5EB1B70}"/>
          </ac:picMkLst>
        </pc:picChg>
      </pc:sldChg>
      <pc:sldChg chg="addSp modSp add mod setBg">
        <pc:chgData name="David A Nafría García" userId="fb17fc5f-aae9-4578-a52a-1fe650caf77c" providerId="ADAL" clId="{E7ED500A-A998-4A05-8FE0-6C7D54C2EFD3}" dt="2024-08-05T18:08:25.503" v="1770" actId="166"/>
        <pc:sldMkLst>
          <pc:docMk/>
          <pc:sldMk cId="947866851" sldId="297"/>
        </pc:sldMkLst>
        <pc:spChg chg="mod">
          <ac:chgData name="David A Nafría García" userId="fb17fc5f-aae9-4578-a52a-1fe650caf77c" providerId="ADAL" clId="{E7ED500A-A998-4A05-8FE0-6C7D54C2EFD3}" dt="2024-08-05T18:08:09.928" v="1764" actId="26606"/>
          <ac:spMkLst>
            <pc:docMk/>
            <pc:sldMk cId="947866851" sldId="297"/>
            <ac:spMk id="2" creationId="{00DD01DA-BC15-DFA1-0884-A60B81B07D57}"/>
          </ac:spMkLst>
        </pc:spChg>
        <pc:spChg chg="mod ord">
          <ac:chgData name="David A Nafría García" userId="fb17fc5f-aae9-4578-a52a-1fe650caf77c" providerId="ADAL" clId="{E7ED500A-A998-4A05-8FE0-6C7D54C2EFD3}" dt="2024-08-05T18:08:25.503" v="1770" actId="166"/>
          <ac:spMkLst>
            <pc:docMk/>
            <pc:sldMk cId="947866851" sldId="297"/>
            <ac:spMk id="3" creationId="{FA0C5E16-BDC3-6929-790E-BA75B583886D}"/>
          </ac:spMkLst>
        </pc:spChg>
        <pc:spChg chg="add">
          <ac:chgData name="David A Nafría García" userId="fb17fc5f-aae9-4578-a52a-1fe650caf77c" providerId="ADAL" clId="{E7ED500A-A998-4A05-8FE0-6C7D54C2EFD3}" dt="2024-08-05T18:08:09.928" v="1764" actId="26606"/>
          <ac:spMkLst>
            <pc:docMk/>
            <pc:sldMk cId="947866851" sldId="297"/>
            <ac:spMk id="10" creationId="{743AA782-23D1-4521-8CAD-47662984AA08}"/>
          </ac:spMkLst>
        </pc:spChg>
        <pc:spChg chg="add">
          <ac:chgData name="David A Nafría García" userId="fb17fc5f-aae9-4578-a52a-1fe650caf77c" providerId="ADAL" clId="{E7ED500A-A998-4A05-8FE0-6C7D54C2EFD3}" dt="2024-08-05T18:08:09.928" v="1764" actId="26606"/>
          <ac:spMkLst>
            <pc:docMk/>
            <pc:sldMk cId="947866851" sldId="297"/>
            <ac:spMk id="12" creationId="{650D18FE-0824-4A46-B22C-A86B52E5780A}"/>
          </ac:spMkLst>
        </pc:spChg>
        <pc:picChg chg="mod ord">
          <ac:chgData name="David A Nafría García" userId="fb17fc5f-aae9-4578-a52a-1fe650caf77c" providerId="ADAL" clId="{E7ED500A-A998-4A05-8FE0-6C7D54C2EFD3}" dt="2024-08-05T18:08:22.699" v="1769" actId="166"/>
          <ac:picMkLst>
            <pc:docMk/>
            <pc:sldMk cId="947866851" sldId="297"/>
            <ac:picMk id="5" creationId="{67DCB832-D7A4-9016-A742-220FF5EB1B70}"/>
          </ac:picMkLst>
        </pc:picChg>
      </pc:sldChg>
      <pc:sldChg chg="addSp delSp modSp add mod">
        <pc:chgData name="David A Nafría García" userId="fb17fc5f-aae9-4578-a52a-1fe650caf77c" providerId="ADAL" clId="{E7ED500A-A998-4A05-8FE0-6C7D54C2EFD3}" dt="2024-08-05T17:43:44.526" v="1529" actId="14100"/>
        <pc:sldMkLst>
          <pc:docMk/>
          <pc:sldMk cId="1021260531" sldId="298"/>
        </pc:sldMkLst>
        <pc:spChg chg="mod">
          <ac:chgData name="David A Nafría García" userId="fb17fc5f-aae9-4578-a52a-1fe650caf77c" providerId="ADAL" clId="{E7ED500A-A998-4A05-8FE0-6C7D54C2EFD3}" dt="2024-08-05T17:00:56.069" v="689" actId="26606"/>
          <ac:spMkLst>
            <pc:docMk/>
            <pc:sldMk cId="1021260531" sldId="298"/>
            <ac:spMk id="2" creationId="{46D7A197-39CE-85D9-2293-89AA1FF6730B}"/>
          </ac:spMkLst>
        </pc:spChg>
        <pc:spChg chg="mod">
          <ac:chgData name="David A Nafría García" userId="fb17fc5f-aae9-4578-a52a-1fe650caf77c" providerId="ADAL" clId="{E7ED500A-A998-4A05-8FE0-6C7D54C2EFD3}" dt="2024-08-05T17:32:13.781" v="845"/>
          <ac:spMkLst>
            <pc:docMk/>
            <pc:sldMk cId="1021260531" sldId="298"/>
            <ac:spMk id="3" creationId="{6D3D772C-8C92-69B6-E1F0-92B32B0A2EBB}"/>
          </ac:spMkLst>
        </pc:spChg>
        <pc:spChg chg="add mod">
          <ac:chgData name="David A Nafría García" userId="fb17fc5f-aae9-4578-a52a-1fe650caf77c" providerId="ADAL" clId="{E7ED500A-A998-4A05-8FE0-6C7D54C2EFD3}" dt="2024-08-05T17:43:44.526" v="1529" actId="14100"/>
          <ac:spMkLst>
            <pc:docMk/>
            <pc:sldMk cId="1021260531" sldId="298"/>
            <ac:spMk id="5" creationId="{443EE229-CC6D-29A4-284C-BC35D3FD7313}"/>
          </ac:spMkLst>
        </pc:spChg>
        <pc:spChg chg="del">
          <ac:chgData name="David A Nafría García" userId="fb17fc5f-aae9-4578-a52a-1fe650caf77c" providerId="ADAL" clId="{E7ED500A-A998-4A05-8FE0-6C7D54C2EFD3}" dt="2024-08-05T17:00:56.069" v="689" actId="26606"/>
          <ac:spMkLst>
            <pc:docMk/>
            <pc:sldMk cId="1021260531" sldId="298"/>
            <ac:spMk id="3086" creationId="{45D37F4E-DDB4-456B-97E0-9937730A039F}"/>
          </ac:spMkLst>
        </pc:spChg>
        <pc:spChg chg="del">
          <ac:chgData name="David A Nafría García" userId="fb17fc5f-aae9-4578-a52a-1fe650caf77c" providerId="ADAL" clId="{E7ED500A-A998-4A05-8FE0-6C7D54C2EFD3}" dt="2024-08-05T17:00:56.069" v="689" actId="26606"/>
          <ac:spMkLst>
            <pc:docMk/>
            <pc:sldMk cId="1021260531" sldId="298"/>
            <ac:spMk id="3088" creationId="{B2DD41CD-8F47-4F56-AD12-4E2FF7696987}"/>
          </ac:spMkLst>
        </pc:spChg>
        <pc:spChg chg="add">
          <ac:chgData name="David A Nafría García" userId="fb17fc5f-aae9-4578-a52a-1fe650caf77c" providerId="ADAL" clId="{E7ED500A-A998-4A05-8FE0-6C7D54C2EFD3}" dt="2024-08-05T17:00:56.069" v="689" actId="26606"/>
          <ac:spMkLst>
            <pc:docMk/>
            <pc:sldMk cId="1021260531" sldId="298"/>
            <ac:spMk id="4103" creationId="{2B97F24A-32CE-4C1C-A50D-3016B394DCFB}"/>
          </ac:spMkLst>
        </pc:spChg>
        <pc:spChg chg="add">
          <ac:chgData name="David A Nafría García" userId="fb17fc5f-aae9-4578-a52a-1fe650caf77c" providerId="ADAL" clId="{E7ED500A-A998-4A05-8FE0-6C7D54C2EFD3}" dt="2024-08-05T17:00:56.069" v="689" actId="26606"/>
          <ac:spMkLst>
            <pc:docMk/>
            <pc:sldMk cId="1021260531" sldId="298"/>
            <ac:spMk id="4105" creationId="{CD8B4F24-440B-49E9-B85D-733523DC064B}"/>
          </ac:spMkLst>
        </pc:spChg>
        <pc:picChg chg="del">
          <ac:chgData name="David A Nafría García" userId="fb17fc5f-aae9-4578-a52a-1fe650caf77c" providerId="ADAL" clId="{E7ED500A-A998-4A05-8FE0-6C7D54C2EFD3}" dt="2024-08-05T16:59:19.350" v="685" actId="478"/>
          <ac:picMkLst>
            <pc:docMk/>
            <pc:sldMk cId="1021260531" sldId="298"/>
            <ac:picMk id="3074" creationId="{8FF8952D-FBB1-5D0F-9967-BD066EA28FEF}"/>
          </ac:picMkLst>
        </pc:picChg>
        <pc:picChg chg="add del mod">
          <ac:chgData name="David A Nafría García" userId="fb17fc5f-aae9-4578-a52a-1fe650caf77c" providerId="ADAL" clId="{E7ED500A-A998-4A05-8FE0-6C7D54C2EFD3}" dt="2024-08-05T17:31:36.752" v="839" actId="478"/>
          <ac:picMkLst>
            <pc:docMk/>
            <pc:sldMk cId="1021260531" sldId="298"/>
            <ac:picMk id="4098" creationId="{E8EAFC45-E258-1DCE-8275-7E6B68F788C9}"/>
          </ac:picMkLst>
        </pc:picChg>
        <pc:picChg chg="add mod">
          <ac:chgData name="David A Nafría García" userId="fb17fc5f-aae9-4578-a52a-1fe650caf77c" providerId="ADAL" clId="{E7ED500A-A998-4A05-8FE0-6C7D54C2EFD3}" dt="2024-08-05T17:31:42.648" v="841" actId="1076"/>
          <ac:picMkLst>
            <pc:docMk/>
            <pc:sldMk cId="1021260531" sldId="298"/>
            <ac:picMk id="4100" creationId="{F81632D9-8271-AA22-E175-74DF8062C188}"/>
          </ac:picMkLst>
        </pc:picChg>
      </pc:sldChg>
      <pc:sldChg chg="addSp delSp modSp new mod setBg">
        <pc:chgData name="David A Nafría García" userId="fb17fc5f-aae9-4578-a52a-1fe650caf77c" providerId="ADAL" clId="{E7ED500A-A998-4A05-8FE0-6C7D54C2EFD3}" dt="2024-08-05T17:49:14.720" v="1544" actId="27636"/>
        <pc:sldMkLst>
          <pc:docMk/>
          <pc:sldMk cId="3872649349" sldId="299"/>
        </pc:sldMkLst>
        <pc:spChg chg="mod">
          <ac:chgData name="David A Nafría García" userId="fb17fc5f-aae9-4578-a52a-1fe650caf77c" providerId="ADAL" clId="{E7ED500A-A998-4A05-8FE0-6C7D54C2EFD3}" dt="2024-08-05T17:34:01.408" v="872" actId="26606"/>
          <ac:spMkLst>
            <pc:docMk/>
            <pc:sldMk cId="3872649349" sldId="299"/>
            <ac:spMk id="2" creationId="{94917A52-5D1F-1189-AF8A-EA55E77ADF53}"/>
          </ac:spMkLst>
        </pc:spChg>
        <pc:spChg chg="mod">
          <ac:chgData name="David A Nafría García" userId="fb17fc5f-aae9-4578-a52a-1fe650caf77c" providerId="ADAL" clId="{E7ED500A-A998-4A05-8FE0-6C7D54C2EFD3}" dt="2024-08-05T17:49:14.720" v="1544" actId="27636"/>
          <ac:spMkLst>
            <pc:docMk/>
            <pc:sldMk cId="3872649349" sldId="299"/>
            <ac:spMk id="3" creationId="{90A70ACE-9F47-FAA9-80C6-3C626F8C7E27}"/>
          </ac:spMkLst>
        </pc:spChg>
        <pc:spChg chg="add del">
          <ac:chgData name="David A Nafría García" userId="fb17fc5f-aae9-4578-a52a-1fe650caf77c" providerId="ADAL" clId="{E7ED500A-A998-4A05-8FE0-6C7D54C2EFD3}" dt="2024-08-05T17:34:01.408" v="872" actId="26606"/>
          <ac:spMkLst>
            <pc:docMk/>
            <pc:sldMk cId="3872649349" sldId="299"/>
            <ac:spMk id="6151" creationId="{2B97F24A-32CE-4C1C-A50D-3016B394DCFB}"/>
          </ac:spMkLst>
        </pc:spChg>
        <pc:spChg chg="add del">
          <ac:chgData name="David A Nafría García" userId="fb17fc5f-aae9-4578-a52a-1fe650caf77c" providerId="ADAL" clId="{E7ED500A-A998-4A05-8FE0-6C7D54C2EFD3}" dt="2024-08-05T17:34:01.408" v="872" actId="26606"/>
          <ac:spMkLst>
            <pc:docMk/>
            <pc:sldMk cId="3872649349" sldId="299"/>
            <ac:spMk id="6153" creationId="{CD8B4F24-440B-49E9-B85D-733523DC064B}"/>
          </ac:spMkLst>
        </pc:spChg>
        <pc:spChg chg="add">
          <ac:chgData name="David A Nafría García" userId="fb17fc5f-aae9-4578-a52a-1fe650caf77c" providerId="ADAL" clId="{E7ED500A-A998-4A05-8FE0-6C7D54C2EFD3}" dt="2024-08-05T17:34:01.408" v="872" actId="26606"/>
          <ac:spMkLst>
            <pc:docMk/>
            <pc:sldMk cId="3872649349" sldId="299"/>
            <ac:spMk id="6158" creationId="{2B97F24A-32CE-4C1C-A50D-3016B394DCFB}"/>
          </ac:spMkLst>
        </pc:spChg>
        <pc:spChg chg="add">
          <ac:chgData name="David A Nafría García" userId="fb17fc5f-aae9-4578-a52a-1fe650caf77c" providerId="ADAL" clId="{E7ED500A-A998-4A05-8FE0-6C7D54C2EFD3}" dt="2024-08-05T17:34:01.408" v="872" actId="26606"/>
          <ac:spMkLst>
            <pc:docMk/>
            <pc:sldMk cId="3872649349" sldId="299"/>
            <ac:spMk id="6160" creationId="{CD8B4F24-440B-49E9-B85D-733523DC064B}"/>
          </ac:spMkLst>
        </pc:spChg>
        <pc:picChg chg="add mod">
          <ac:chgData name="David A Nafría García" userId="fb17fc5f-aae9-4578-a52a-1fe650caf77c" providerId="ADAL" clId="{E7ED500A-A998-4A05-8FE0-6C7D54C2EFD3}" dt="2024-08-05T17:33:48.420" v="849" actId="26606"/>
          <ac:picMkLst>
            <pc:docMk/>
            <pc:sldMk cId="3872649349" sldId="299"/>
            <ac:picMk id="6146" creationId="{00C1CDDB-326C-8B4F-39F0-7E9ECF637E93}"/>
          </ac:picMkLst>
        </pc:picChg>
        <pc:picChg chg="add del mod">
          <ac:chgData name="David A Nafría García" userId="fb17fc5f-aae9-4578-a52a-1fe650caf77c" providerId="ADAL" clId="{E7ED500A-A998-4A05-8FE0-6C7D54C2EFD3}" dt="2024-08-05T17:36:59.407" v="1099" actId="21"/>
          <ac:picMkLst>
            <pc:docMk/>
            <pc:sldMk cId="3872649349" sldId="299"/>
            <ac:picMk id="6148" creationId="{24242193-CE2F-D87B-B494-3F549B0B5FAC}"/>
          </ac:picMkLst>
        </pc:picChg>
      </pc:sldChg>
      <pc:sldChg chg="addSp delSp modSp add mod addAnim">
        <pc:chgData name="David A Nafría García" userId="fb17fc5f-aae9-4578-a52a-1fe650caf77c" providerId="ADAL" clId="{E7ED500A-A998-4A05-8FE0-6C7D54C2EFD3}" dt="2024-08-05T17:18:32.747" v="727" actId="207"/>
        <pc:sldMkLst>
          <pc:docMk/>
          <pc:sldMk cId="1711343556" sldId="300"/>
        </pc:sldMkLst>
        <pc:spChg chg="mod ord">
          <ac:chgData name="David A Nafría García" userId="fb17fc5f-aae9-4578-a52a-1fe650caf77c" providerId="ADAL" clId="{E7ED500A-A998-4A05-8FE0-6C7D54C2EFD3}" dt="2024-08-05T17:17:46.303" v="721" actId="26606"/>
          <ac:spMkLst>
            <pc:docMk/>
            <pc:sldMk cId="1711343556" sldId="300"/>
            <ac:spMk id="2" creationId="{46D7A197-39CE-85D9-2293-89AA1FF6730B}"/>
          </ac:spMkLst>
        </pc:spChg>
        <pc:spChg chg="del">
          <ac:chgData name="David A Nafría García" userId="fb17fc5f-aae9-4578-a52a-1fe650caf77c" providerId="ADAL" clId="{E7ED500A-A998-4A05-8FE0-6C7D54C2EFD3}" dt="2024-08-05T17:16:55.561" v="716" actId="478"/>
          <ac:spMkLst>
            <pc:docMk/>
            <pc:sldMk cId="1711343556" sldId="300"/>
            <ac:spMk id="3" creationId="{6D3D772C-8C92-69B6-E1F0-92B32B0A2EBB}"/>
          </ac:spMkLst>
        </pc:spChg>
        <pc:spChg chg="add del mod">
          <ac:chgData name="David A Nafría García" userId="fb17fc5f-aae9-4578-a52a-1fe650caf77c" providerId="ADAL" clId="{E7ED500A-A998-4A05-8FE0-6C7D54C2EFD3}" dt="2024-08-05T17:17:24.022" v="717" actId="21"/>
          <ac:spMkLst>
            <pc:docMk/>
            <pc:sldMk cId="1711343556" sldId="300"/>
            <ac:spMk id="5" creationId="{75427A3F-71A1-2899-A20B-D374C3B40ADB}"/>
          </ac:spMkLst>
        </pc:spChg>
        <pc:spChg chg="add del mod">
          <ac:chgData name="David A Nafría García" userId="fb17fc5f-aae9-4578-a52a-1fe650caf77c" providerId="ADAL" clId="{E7ED500A-A998-4A05-8FE0-6C7D54C2EFD3}" dt="2024-08-05T17:17:29.604" v="718" actId="478"/>
          <ac:spMkLst>
            <pc:docMk/>
            <pc:sldMk cId="1711343556" sldId="300"/>
            <ac:spMk id="7" creationId="{313FB5B2-EB53-6618-4BDB-FB024150063F}"/>
          </ac:spMkLst>
        </pc:spChg>
        <pc:spChg chg="add mod">
          <ac:chgData name="David A Nafría García" userId="fb17fc5f-aae9-4578-a52a-1fe650caf77c" providerId="ADAL" clId="{E7ED500A-A998-4A05-8FE0-6C7D54C2EFD3}" dt="2024-08-05T17:18:32.747" v="727" actId="207"/>
          <ac:spMkLst>
            <pc:docMk/>
            <pc:sldMk cId="1711343556" sldId="300"/>
            <ac:spMk id="8" creationId="{75427A3F-71A1-2899-A20B-D374C3B40ADB}"/>
          </ac:spMkLst>
        </pc:spChg>
        <pc:spChg chg="add del">
          <ac:chgData name="David A Nafría García" userId="fb17fc5f-aae9-4578-a52a-1fe650caf77c" providerId="ADAL" clId="{E7ED500A-A998-4A05-8FE0-6C7D54C2EFD3}" dt="2024-08-05T17:17:46.303" v="721" actId="26606"/>
          <ac:spMkLst>
            <pc:docMk/>
            <pc:sldMk cId="1711343556" sldId="300"/>
            <ac:spMk id="4103" creationId="{2B97F24A-32CE-4C1C-A50D-3016B394DCFB}"/>
          </ac:spMkLst>
        </pc:spChg>
        <pc:spChg chg="add del">
          <ac:chgData name="David A Nafría García" userId="fb17fc5f-aae9-4578-a52a-1fe650caf77c" providerId="ADAL" clId="{E7ED500A-A998-4A05-8FE0-6C7D54C2EFD3}" dt="2024-08-05T17:17:46.303" v="721" actId="26606"/>
          <ac:spMkLst>
            <pc:docMk/>
            <pc:sldMk cId="1711343556" sldId="300"/>
            <ac:spMk id="4105" creationId="{CD8B4F24-440B-49E9-B85D-733523DC064B}"/>
          </ac:spMkLst>
        </pc:spChg>
        <pc:spChg chg="add del">
          <ac:chgData name="David A Nafría García" userId="fb17fc5f-aae9-4578-a52a-1fe650caf77c" providerId="ADAL" clId="{E7ED500A-A998-4A05-8FE0-6C7D54C2EFD3}" dt="2024-08-05T17:17:46.242" v="720" actId="26606"/>
          <ac:spMkLst>
            <pc:docMk/>
            <pc:sldMk cId="1711343556" sldId="300"/>
            <ac:spMk id="4110" creationId="{93245F62-CCC4-49E4-B95B-EA6C1E790510}"/>
          </ac:spMkLst>
        </pc:spChg>
        <pc:spChg chg="add del">
          <ac:chgData name="David A Nafría García" userId="fb17fc5f-aae9-4578-a52a-1fe650caf77c" providerId="ADAL" clId="{E7ED500A-A998-4A05-8FE0-6C7D54C2EFD3}" dt="2024-08-05T17:17:46.242" v="720" actId="26606"/>
          <ac:spMkLst>
            <pc:docMk/>
            <pc:sldMk cId="1711343556" sldId="300"/>
            <ac:spMk id="4112" creationId="{E6C0DD6B-6AA3-448F-9B99-8386295BC1B4}"/>
          </ac:spMkLst>
        </pc:spChg>
        <pc:spChg chg="add">
          <ac:chgData name="David A Nafría García" userId="fb17fc5f-aae9-4578-a52a-1fe650caf77c" providerId="ADAL" clId="{E7ED500A-A998-4A05-8FE0-6C7D54C2EFD3}" dt="2024-08-05T17:17:46.303" v="721" actId="26606"/>
          <ac:spMkLst>
            <pc:docMk/>
            <pc:sldMk cId="1711343556" sldId="300"/>
            <ac:spMk id="4115" creationId="{37C89E4B-3C9F-44B9-8B86-D9E3D112D8EC}"/>
          </ac:spMkLst>
        </pc:spChg>
        <pc:picChg chg="mod">
          <ac:chgData name="David A Nafría García" userId="fb17fc5f-aae9-4578-a52a-1fe650caf77c" providerId="ADAL" clId="{E7ED500A-A998-4A05-8FE0-6C7D54C2EFD3}" dt="2024-08-05T17:18:16.220" v="725" actId="732"/>
          <ac:picMkLst>
            <pc:docMk/>
            <pc:sldMk cId="1711343556" sldId="300"/>
            <ac:picMk id="4098" creationId="{E8EAFC45-E258-1DCE-8275-7E6B68F788C9}"/>
          </ac:picMkLst>
        </pc:picChg>
        <pc:cxnChg chg="add">
          <ac:chgData name="David A Nafría García" userId="fb17fc5f-aae9-4578-a52a-1fe650caf77c" providerId="ADAL" clId="{E7ED500A-A998-4A05-8FE0-6C7D54C2EFD3}" dt="2024-08-05T17:17:46.303" v="721" actId="26606"/>
          <ac:cxnSpMkLst>
            <pc:docMk/>
            <pc:sldMk cId="1711343556" sldId="300"/>
            <ac:cxnSpMk id="4114" creationId="{D891E407-403B-4764-86C9-33A56D3BCAA3}"/>
          </ac:cxnSpMkLst>
        </pc:cxnChg>
        <pc:cxnChg chg="add">
          <ac:chgData name="David A Nafría García" userId="fb17fc5f-aae9-4578-a52a-1fe650caf77c" providerId="ADAL" clId="{E7ED500A-A998-4A05-8FE0-6C7D54C2EFD3}" dt="2024-08-05T17:17:46.303" v="721" actId="26606"/>
          <ac:cxnSpMkLst>
            <pc:docMk/>
            <pc:sldMk cId="1711343556" sldId="300"/>
            <ac:cxnSpMk id="4116" creationId="{AA2EAA10-076F-46BD-8F0F-B9A2FB77A85C}"/>
          </ac:cxnSpMkLst>
        </pc:cxnChg>
      </pc:sldChg>
      <pc:sldChg chg="addSp delSp modSp add del mod ord">
        <pc:chgData name="David A Nafría García" userId="fb17fc5f-aae9-4578-a52a-1fe650caf77c" providerId="ADAL" clId="{E7ED500A-A998-4A05-8FE0-6C7D54C2EFD3}" dt="2024-08-05T17:32:38.366" v="846" actId="47"/>
        <pc:sldMkLst>
          <pc:docMk/>
          <pc:sldMk cId="334073486" sldId="301"/>
        </pc:sldMkLst>
        <pc:spChg chg="mod">
          <ac:chgData name="David A Nafría García" userId="fb17fc5f-aae9-4578-a52a-1fe650caf77c" providerId="ADAL" clId="{E7ED500A-A998-4A05-8FE0-6C7D54C2EFD3}" dt="2024-08-05T17:21:29.446" v="733" actId="26606"/>
          <ac:spMkLst>
            <pc:docMk/>
            <pc:sldMk cId="334073486" sldId="301"/>
            <ac:spMk id="2" creationId="{46D7A197-39CE-85D9-2293-89AA1FF6730B}"/>
          </ac:spMkLst>
        </pc:spChg>
        <pc:spChg chg="mod">
          <ac:chgData name="David A Nafría García" userId="fb17fc5f-aae9-4578-a52a-1fe650caf77c" providerId="ADAL" clId="{E7ED500A-A998-4A05-8FE0-6C7D54C2EFD3}" dt="2024-08-05T17:32:03.347" v="844" actId="27636"/>
          <ac:spMkLst>
            <pc:docMk/>
            <pc:sldMk cId="334073486" sldId="301"/>
            <ac:spMk id="3" creationId="{6D3D772C-8C92-69B6-E1F0-92B32B0A2EBB}"/>
          </ac:spMkLst>
        </pc:spChg>
        <pc:spChg chg="del">
          <ac:chgData name="David A Nafría García" userId="fb17fc5f-aae9-4578-a52a-1fe650caf77c" providerId="ADAL" clId="{E7ED500A-A998-4A05-8FE0-6C7D54C2EFD3}" dt="2024-08-05T17:21:29.446" v="733" actId="26606"/>
          <ac:spMkLst>
            <pc:docMk/>
            <pc:sldMk cId="334073486" sldId="301"/>
            <ac:spMk id="4103" creationId="{2B97F24A-32CE-4C1C-A50D-3016B394DCFB}"/>
          </ac:spMkLst>
        </pc:spChg>
        <pc:spChg chg="del">
          <ac:chgData name="David A Nafría García" userId="fb17fc5f-aae9-4578-a52a-1fe650caf77c" providerId="ADAL" clId="{E7ED500A-A998-4A05-8FE0-6C7D54C2EFD3}" dt="2024-08-05T17:21:29.446" v="733" actId="26606"/>
          <ac:spMkLst>
            <pc:docMk/>
            <pc:sldMk cId="334073486" sldId="301"/>
            <ac:spMk id="4105" creationId="{CD8B4F24-440B-49E9-B85D-733523DC064B}"/>
          </ac:spMkLst>
        </pc:spChg>
        <pc:spChg chg="add">
          <ac:chgData name="David A Nafría García" userId="fb17fc5f-aae9-4578-a52a-1fe650caf77c" providerId="ADAL" clId="{E7ED500A-A998-4A05-8FE0-6C7D54C2EFD3}" dt="2024-08-05T17:21:29.446" v="733" actId="26606"/>
          <ac:spMkLst>
            <pc:docMk/>
            <pc:sldMk cId="334073486" sldId="301"/>
            <ac:spMk id="4110" creationId="{F13C74B1-5B17-4795-BED0-7140497B445A}"/>
          </ac:spMkLst>
        </pc:spChg>
        <pc:spChg chg="add">
          <ac:chgData name="David A Nafría García" userId="fb17fc5f-aae9-4578-a52a-1fe650caf77c" providerId="ADAL" clId="{E7ED500A-A998-4A05-8FE0-6C7D54C2EFD3}" dt="2024-08-05T17:21:29.446" v="733" actId="26606"/>
          <ac:spMkLst>
            <pc:docMk/>
            <pc:sldMk cId="334073486" sldId="301"/>
            <ac:spMk id="4112" creationId="{D4974D33-8DC5-464E-8C6D-BE58F0669C17}"/>
          </ac:spMkLst>
        </pc:spChg>
        <pc:picChg chg="mod">
          <ac:chgData name="David A Nafría García" userId="fb17fc5f-aae9-4578-a52a-1fe650caf77c" providerId="ADAL" clId="{E7ED500A-A998-4A05-8FE0-6C7D54C2EFD3}" dt="2024-08-05T17:21:29.446" v="733" actId="26606"/>
          <ac:picMkLst>
            <pc:docMk/>
            <pc:sldMk cId="334073486" sldId="301"/>
            <ac:picMk id="4098" creationId="{E8EAFC45-E258-1DCE-8275-7E6B68F788C9}"/>
          </ac:picMkLst>
        </pc:picChg>
      </pc:sldChg>
      <pc:sldChg chg="addSp delSp modSp new mod setBg addAnim setClrOvrMap">
        <pc:chgData name="David A Nafría García" userId="fb17fc5f-aae9-4578-a52a-1fe650caf77c" providerId="ADAL" clId="{E7ED500A-A998-4A05-8FE0-6C7D54C2EFD3}" dt="2024-08-05T18:28:31.352" v="2347"/>
        <pc:sldMkLst>
          <pc:docMk/>
          <pc:sldMk cId="2414551572" sldId="302"/>
        </pc:sldMkLst>
        <pc:spChg chg="mod ord">
          <ac:chgData name="David A Nafría García" userId="fb17fc5f-aae9-4578-a52a-1fe650caf77c" providerId="ADAL" clId="{E7ED500A-A998-4A05-8FE0-6C7D54C2EFD3}" dt="2024-08-05T18:28:31.350" v="2346" actId="26606"/>
          <ac:spMkLst>
            <pc:docMk/>
            <pc:sldMk cId="2414551572" sldId="302"/>
            <ac:spMk id="2" creationId="{7A33A3A0-6763-4802-8689-E5F3498D4DB2}"/>
          </ac:spMkLst>
        </pc:spChg>
        <pc:spChg chg="del">
          <ac:chgData name="David A Nafría García" userId="fb17fc5f-aae9-4578-a52a-1fe650caf77c" providerId="ADAL" clId="{E7ED500A-A998-4A05-8FE0-6C7D54C2EFD3}" dt="2024-08-05T18:28:21.709" v="2343" actId="478"/>
          <ac:spMkLst>
            <pc:docMk/>
            <pc:sldMk cId="2414551572" sldId="302"/>
            <ac:spMk id="3" creationId="{9C3D1D09-04FA-C3D2-A109-8286165BA28A}"/>
          </ac:spMkLst>
        </pc:spChg>
        <pc:spChg chg="add del">
          <ac:chgData name="David A Nafría García" userId="fb17fc5f-aae9-4578-a52a-1fe650caf77c" providerId="ADAL" clId="{E7ED500A-A998-4A05-8FE0-6C7D54C2EFD3}" dt="2024-08-05T18:28:31.335" v="2345" actId="26606"/>
          <ac:spMkLst>
            <pc:docMk/>
            <pc:sldMk cId="2414551572" sldId="302"/>
            <ac:spMk id="5129" creationId="{71B2258F-86CA-4D4D-8270-BC05FCDEBFB3}"/>
          </ac:spMkLst>
        </pc:spChg>
        <pc:spChg chg="add">
          <ac:chgData name="David A Nafría García" userId="fb17fc5f-aae9-4578-a52a-1fe650caf77c" providerId="ADAL" clId="{E7ED500A-A998-4A05-8FE0-6C7D54C2EFD3}" dt="2024-08-05T18:28:31.350" v="2346" actId="26606"/>
          <ac:spMkLst>
            <pc:docMk/>
            <pc:sldMk cId="2414551572" sldId="302"/>
            <ac:spMk id="5131" creationId="{F49775AF-8896-43EE-92C6-83497D6DC56F}"/>
          </ac:spMkLst>
        </pc:spChg>
        <pc:spChg chg="add">
          <ac:chgData name="David A Nafría García" userId="fb17fc5f-aae9-4578-a52a-1fe650caf77c" providerId="ADAL" clId="{E7ED500A-A998-4A05-8FE0-6C7D54C2EFD3}" dt="2024-08-05T18:28:31.350" v="2346" actId="26606"/>
          <ac:spMkLst>
            <pc:docMk/>
            <pc:sldMk cId="2414551572" sldId="302"/>
            <ac:spMk id="5132" creationId="{9B7AD9F6-8CE7-4299-8FC6-328F4DCD3FF9}"/>
          </ac:spMkLst>
        </pc:spChg>
        <pc:picChg chg="add del">
          <ac:chgData name="David A Nafría García" userId="fb17fc5f-aae9-4578-a52a-1fe650caf77c" providerId="ADAL" clId="{E7ED500A-A998-4A05-8FE0-6C7D54C2EFD3}" dt="2024-08-05T18:28:04.193" v="2338" actId="478"/>
          <ac:picMkLst>
            <pc:docMk/>
            <pc:sldMk cId="2414551572" sldId="302"/>
            <ac:picMk id="4" creationId="{400BC026-4D37-6467-A6BD-FAB19C80202A}"/>
          </ac:picMkLst>
        </pc:picChg>
        <pc:picChg chg="add del mod">
          <ac:chgData name="David A Nafría García" userId="fb17fc5f-aae9-4578-a52a-1fe650caf77c" providerId="ADAL" clId="{E7ED500A-A998-4A05-8FE0-6C7D54C2EFD3}" dt="2024-08-05T18:28:10.171" v="2339" actId="478"/>
          <ac:picMkLst>
            <pc:docMk/>
            <pc:sldMk cId="2414551572" sldId="302"/>
            <ac:picMk id="5122" creationId="{1D456333-70E7-3ED6-50B2-08C5768CCE04}"/>
          </ac:picMkLst>
        </pc:picChg>
        <pc:picChg chg="add mod">
          <ac:chgData name="David A Nafría García" userId="fb17fc5f-aae9-4578-a52a-1fe650caf77c" providerId="ADAL" clId="{E7ED500A-A998-4A05-8FE0-6C7D54C2EFD3}" dt="2024-08-05T18:28:31.350" v="2346" actId="26606"/>
          <ac:picMkLst>
            <pc:docMk/>
            <pc:sldMk cId="2414551572" sldId="302"/>
            <ac:picMk id="5124" creationId="{0109FED2-684D-B547-F603-6270E10478E1}"/>
          </ac:picMkLst>
        </pc:picChg>
      </pc:sldChg>
      <pc:sldChg chg="addSp modSp new mod setBg">
        <pc:chgData name="David A Nafría García" userId="fb17fc5f-aae9-4578-a52a-1fe650caf77c" providerId="ADAL" clId="{E7ED500A-A998-4A05-8FE0-6C7D54C2EFD3}" dt="2024-08-05T18:25:19.607" v="2206" actId="20577"/>
        <pc:sldMkLst>
          <pc:docMk/>
          <pc:sldMk cId="3071894752" sldId="303"/>
        </pc:sldMkLst>
        <pc:spChg chg="mod">
          <ac:chgData name="David A Nafría García" userId="fb17fc5f-aae9-4578-a52a-1fe650caf77c" providerId="ADAL" clId="{E7ED500A-A998-4A05-8FE0-6C7D54C2EFD3}" dt="2024-08-05T17:39:30.260" v="1409" actId="26606"/>
          <ac:spMkLst>
            <pc:docMk/>
            <pc:sldMk cId="3071894752" sldId="303"/>
            <ac:spMk id="2" creationId="{D5B8705F-3243-3CD7-5F21-83F9E7479697}"/>
          </ac:spMkLst>
        </pc:spChg>
        <pc:spChg chg="mod">
          <ac:chgData name="David A Nafría García" userId="fb17fc5f-aae9-4578-a52a-1fe650caf77c" providerId="ADAL" clId="{E7ED500A-A998-4A05-8FE0-6C7D54C2EFD3}" dt="2024-08-05T18:25:19.607" v="2206" actId="20577"/>
          <ac:spMkLst>
            <pc:docMk/>
            <pc:sldMk cId="3071894752" sldId="303"/>
            <ac:spMk id="3" creationId="{830DC2E2-23B6-F5B8-CA7C-CD6A14C60FFE}"/>
          </ac:spMkLst>
        </pc:spChg>
        <pc:spChg chg="add">
          <ac:chgData name="David A Nafría García" userId="fb17fc5f-aae9-4578-a52a-1fe650caf77c" providerId="ADAL" clId="{E7ED500A-A998-4A05-8FE0-6C7D54C2EFD3}" dt="2024-08-05T17:39:30.260" v="1409" actId="26606"/>
          <ac:spMkLst>
            <pc:docMk/>
            <pc:sldMk cId="3071894752" sldId="303"/>
            <ac:spMk id="9" creationId="{2B97F24A-32CE-4C1C-A50D-3016B394DCFB}"/>
          </ac:spMkLst>
        </pc:spChg>
        <pc:spChg chg="add">
          <ac:chgData name="David A Nafría García" userId="fb17fc5f-aae9-4578-a52a-1fe650caf77c" providerId="ADAL" clId="{E7ED500A-A998-4A05-8FE0-6C7D54C2EFD3}" dt="2024-08-05T17:39:30.260" v="1409" actId="26606"/>
          <ac:spMkLst>
            <pc:docMk/>
            <pc:sldMk cId="3071894752" sldId="303"/>
            <ac:spMk id="11" creationId="{CD8B4F24-440B-49E9-B85D-733523DC064B}"/>
          </ac:spMkLst>
        </pc:spChg>
        <pc:picChg chg="add mod ord">
          <ac:chgData name="David A Nafría García" userId="fb17fc5f-aae9-4578-a52a-1fe650caf77c" providerId="ADAL" clId="{E7ED500A-A998-4A05-8FE0-6C7D54C2EFD3}" dt="2024-08-05T17:50:28.860" v="1549" actId="1076"/>
          <ac:picMkLst>
            <pc:docMk/>
            <pc:sldMk cId="3071894752" sldId="303"/>
            <ac:picMk id="4" creationId="{4B06332A-B0C3-F6DA-0BE7-050B2293DAAB}"/>
          </ac:picMkLst>
        </pc:picChg>
        <pc:picChg chg="add mod modCrop">
          <ac:chgData name="David A Nafría García" userId="fb17fc5f-aae9-4578-a52a-1fe650caf77c" providerId="ADAL" clId="{E7ED500A-A998-4A05-8FE0-6C7D54C2EFD3}" dt="2024-08-05T17:44:24.229" v="1530" actId="1076"/>
          <ac:picMkLst>
            <pc:docMk/>
            <pc:sldMk cId="3071894752" sldId="303"/>
            <ac:picMk id="5" creationId="{92789870-A2AC-5288-B360-8AB43A210C1D}"/>
          </ac:picMkLst>
        </pc:picChg>
      </pc:sldChg>
      <pc:sldChg chg="modSp new del mod">
        <pc:chgData name="David A Nafría García" userId="fb17fc5f-aae9-4578-a52a-1fe650caf77c" providerId="ADAL" clId="{E7ED500A-A998-4A05-8FE0-6C7D54C2EFD3}" dt="2024-08-05T17:50:37.285" v="1550" actId="47"/>
        <pc:sldMkLst>
          <pc:docMk/>
          <pc:sldMk cId="1400255089" sldId="304"/>
        </pc:sldMkLst>
        <pc:spChg chg="mod">
          <ac:chgData name="David A Nafría García" userId="fb17fc5f-aae9-4578-a52a-1fe650caf77c" providerId="ADAL" clId="{E7ED500A-A998-4A05-8FE0-6C7D54C2EFD3}" dt="2024-08-05T17:47:23.429" v="1533" actId="27636"/>
          <ac:spMkLst>
            <pc:docMk/>
            <pc:sldMk cId="1400255089" sldId="304"/>
            <ac:spMk id="3" creationId="{5B343C4A-186F-BE93-11A3-33AEA237DD99}"/>
          </ac:spMkLst>
        </pc:spChg>
      </pc:sldChg>
      <pc:sldChg chg="addSp delSp modSp new mod setBg">
        <pc:chgData name="David A Nafría García" userId="fb17fc5f-aae9-4578-a52a-1fe650caf77c" providerId="ADAL" clId="{E7ED500A-A998-4A05-8FE0-6C7D54C2EFD3}" dt="2024-08-05T18:07:41.348" v="1756" actId="20577"/>
        <pc:sldMkLst>
          <pc:docMk/>
          <pc:sldMk cId="3435111953" sldId="304"/>
        </pc:sldMkLst>
        <pc:spChg chg="mod">
          <ac:chgData name="David A Nafría García" userId="fb17fc5f-aae9-4578-a52a-1fe650caf77c" providerId="ADAL" clId="{E7ED500A-A998-4A05-8FE0-6C7D54C2EFD3}" dt="2024-08-05T18:01:47.620" v="1752" actId="26606"/>
          <ac:spMkLst>
            <pc:docMk/>
            <pc:sldMk cId="3435111953" sldId="304"/>
            <ac:spMk id="2" creationId="{86033A71-E662-6CBA-472A-BC81C7F32B80}"/>
          </ac:spMkLst>
        </pc:spChg>
        <pc:spChg chg="mod ord">
          <ac:chgData name="David A Nafría García" userId="fb17fc5f-aae9-4578-a52a-1fe650caf77c" providerId="ADAL" clId="{E7ED500A-A998-4A05-8FE0-6C7D54C2EFD3}" dt="2024-08-05T18:07:41.348" v="1756" actId="20577"/>
          <ac:spMkLst>
            <pc:docMk/>
            <pc:sldMk cId="3435111953" sldId="304"/>
            <ac:spMk id="3" creationId="{58139106-40D6-2253-E537-59FEE38995AE}"/>
          </ac:spMkLst>
        </pc:spChg>
        <pc:spChg chg="add del">
          <ac:chgData name="David A Nafría García" userId="fb17fc5f-aae9-4578-a52a-1fe650caf77c" providerId="ADAL" clId="{E7ED500A-A998-4A05-8FE0-6C7D54C2EFD3}" dt="2024-08-05T17:57:33.998" v="1737" actId="26606"/>
          <ac:spMkLst>
            <pc:docMk/>
            <pc:sldMk cId="3435111953" sldId="304"/>
            <ac:spMk id="8199" creationId="{7FF47CB7-972F-479F-A36D-9E72D26EC8DA}"/>
          </ac:spMkLst>
        </pc:spChg>
        <pc:spChg chg="add del">
          <ac:chgData name="David A Nafría García" userId="fb17fc5f-aae9-4578-a52a-1fe650caf77c" providerId="ADAL" clId="{E7ED500A-A998-4A05-8FE0-6C7D54C2EFD3}" dt="2024-08-05T17:57:33.998" v="1737" actId="26606"/>
          <ac:spMkLst>
            <pc:docMk/>
            <pc:sldMk cId="3435111953" sldId="304"/>
            <ac:spMk id="8201" creationId="{0D153B68-5844-490D-8E67-F616D6D721CA}"/>
          </ac:spMkLst>
        </pc:spChg>
        <pc:spChg chg="add del">
          <ac:chgData name="David A Nafría García" userId="fb17fc5f-aae9-4578-a52a-1fe650caf77c" providerId="ADAL" clId="{E7ED500A-A998-4A05-8FE0-6C7D54C2EFD3}" dt="2024-08-05T17:57:33.998" v="1737" actId="26606"/>
          <ac:spMkLst>
            <pc:docMk/>
            <pc:sldMk cId="3435111953" sldId="304"/>
            <ac:spMk id="8203" creationId="{9A0D773F-7A7D-4DBB-9DEA-86BB8B8F4BC8}"/>
          </ac:spMkLst>
        </pc:spChg>
        <pc:spChg chg="add del">
          <ac:chgData name="David A Nafría García" userId="fb17fc5f-aae9-4578-a52a-1fe650caf77c" providerId="ADAL" clId="{E7ED500A-A998-4A05-8FE0-6C7D54C2EFD3}" dt="2024-08-05T18:01:47.620" v="1752" actId="26606"/>
          <ac:spMkLst>
            <pc:docMk/>
            <pc:sldMk cId="3435111953" sldId="304"/>
            <ac:spMk id="8205" creationId="{45D37F4E-DDB4-456B-97E0-9937730A039F}"/>
          </ac:spMkLst>
        </pc:spChg>
        <pc:spChg chg="add del">
          <ac:chgData name="David A Nafría García" userId="fb17fc5f-aae9-4578-a52a-1fe650caf77c" providerId="ADAL" clId="{E7ED500A-A998-4A05-8FE0-6C7D54C2EFD3}" dt="2024-08-05T18:01:47.620" v="1752" actId="26606"/>
          <ac:spMkLst>
            <pc:docMk/>
            <pc:sldMk cId="3435111953" sldId="304"/>
            <ac:spMk id="8206" creationId="{B2DD41CD-8F47-4F56-AD12-4E2FF7696987}"/>
          </ac:spMkLst>
        </pc:spChg>
        <pc:spChg chg="add">
          <ac:chgData name="David A Nafría García" userId="fb17fc5f-aae9-4578-a52a-1fe650caf77c" providerId="ADAL" clId="{E7ED500A-A998-4A05-8FE0-6C7D54C2EFD3}" dt="2024-08-05T18:01:47.620" v="1752" actId="26606"/>
          <ac:spMkLst>
            <pc:docMk/>
            <pc:sldMk cId="3435111953" sldId="304"/>
            <ac:spMk id="8211" creationId="{EAE48C4B-3A90-42C3-BA00-6092B477179E}"/>
          </ac:spMkLst>
        </pc:spChg>
        <pc:spChg chg="add">
          <ac:chgData name="David A Nafría García" userId="fb17fc5f-aae9-4578-a52a-1fe650caf77c" providerId="ADAL" clId="{E7ED500A-A998-4A05-8FE0-6C7D54C2EFD3}" dt="2024-08-05T18:01:47.620" v="1752" actId="26606"/>
          <ac:spMkLst>
            <pc:docMk/>
            <pc:sldMk cId="3435111953" sldId="304"/>
            <ac:spMk id="8213" creationId="{F919E280-CA27-4214-97E6-294E0C3BC4B3}"/>
          </ac:spMkLst>
        </pc:spChg>
        <pc:picChg chg="add mod">
          <ac:chgData name="David A Nafría García" userId="fb17fc5f-aae9-4578-a52a-1fe650caf77c" providerId="ADAL" clId="{E7ED500A-A998-4A05-8FE0-6C7D54C2EFD3}" dt="2024-08-05T18:01:47.620" v="1752" actId="26606"/>
          <ac:picMkLst>
            <pc:docMk/>
            <pc:sldMk cId="3435111953" sldId="304"/>
            <ac:picMk id="8194" creationId="{67DA9E8A-8C09-7C92-6EDA-2D74666747CA}"/>
          </ac:picMkLst>
        </pc:picChg>
        <pc:picChg chg="add mod">
          <ac:chgData name="David A Nafría García" userId="fb17fc5f-aae9-4578-a52a-1fe650caf77c" providerId="ADAL" clId="{E7ED500A-A998-4A05-8FE0-6C7D54C2EFD3}" dt="2024-08-05T18:01:47.620" v="1752" actId="26606"/>
          <ac:picMkLst>
            <pc:docMk/>
            <pc:sldMk cId="3435111953" sldId="304"/>
            <ac:picMk id="8196" creationId="{87C7643E-7A20-DC5B-B5DF-57FF6C23EB9A}"/>
          </ac:picMkLst>
        </pc:picChg>
      </pc:sldChg>
      <pc:sldChg chg="addSp modSp new mod setBg">
        <pc:chgData name="David A Nafría García" userId="fb17fc5f-aae9-4578-a52a-1fe650caf77c" providerId="ADAL" clId="{E7ED500A-A998-4A05-8FE0-6C7D54C2EFD3}" dt="2024-08-05T17:55:08.672" v="1729" actId="20577"/>
        <pc:sldMkLst>
          <pc:docMk/>
          <pc:sldMk cId="1351967212" sldId="305"/>
        </pc:sldMkLst>
        <pc:spChg chg="mod">
          <ac:chgData name="David A Nafría García" userId="fb17fc5f-aae9-4578-a52a-1fe650caf77c" providerId="ADAL" clId="{E7ED500A-A998-4A05-8FE0-6C7D54C2EFD3}" dt="2024-08-05T17:53:39.704" v="1719" actId="26606"/>
          <ac:spMkLst>
            <pc:docMk/>
            <pc:sldMk cId="1351967212" sldId="305"/>
            <ac:spMk id="2" creationId="{F6F7907F-656A-0607-91FF-54EB78082CC7}"/>
          </ac:spMkLst>
        </pc:spChg>
        <pc:spChg chg="mod">
          <ac:chgData name="David A Nafría García" userId="fb17fc5f-aae9-4578-a52a-1fe650caf77c" providerId="ADAL" clId="{E7ED500A-A998-4A05-8FE0-6C7D54C2EFD3}" dt="2024-08-05T17:55:08.672" v="1729" actId="20577"/>
          <ac:spMkLst>
            <pc:docMk/>
            <pc:sldMk cId="1351967212" sldId="305"/>
            <ac:spMk id="3" creationId="{B96E28DB-DC97-338A-4245-DB069104BF56}"/>
          </ac:spMkLst>
        </pc:spChg>
        <pc:spChg chg="add">
          <ac:chgData name="David A Nafría García" userId="fb17fc5f-aae9-4578-a52a-1fe650caf77c" providerId="ADAL" clId="{E7ED500A-A998-4A05-8FE0-6C7D54C2EFD3}" dt="2024-08-05T17:53:39.704" v="1719" actId="26606"/>
          <ac:spMkLst>
            <pc:docMk/>
            <pc:sldMk cId="1351967212" sldId="305"/>
            <ac:spMk id="7175" creationId="{45D37F4E-DDB4-456B-97E0-9937730A039F}"/>
          </ac:spMkLst>
        </pc:spChg>
        <pc:spChg chg="add">
          <ac:chgData name="David A Nafría García" userId="fb17fc5f-aae9-4578-a52a-1fe650caf77c" providerId="ADAL" clId="{E7ED500A-A998-4A05-8FE0-6C7D54C2EFD3}" dt="2024-08-05T17:53:39.704" v="1719" actId="26606"/>
          <ac:spMkLst>
            <pc:docMk/>
            <pc:sldMk cId="1351967212" sldId="305"/>
            <ac:spMk id="7177" creationId="{B2DD41CD-8F47-4F56-AD12-4E2FF7696987}"/>
          </ac:spMkLst>
        </pc:spChg>
        <pc:picChg chg="add mod modCrop">
          <ac:chgData name="David A Nafría García" userId="fb17fc5f-aae9-4578-a52a-1fe650caf77c" providerId="ADAL" clId="{E7ED500A-A998-4A05-8FE0-6C7D54C2EFD3}" dt="2024-08-05T17:54:16.312" v="1723" actId="1076"/>
          <ac:picMkLst>
            <pc:docMk/>
            <pc:sldMk cId="1351967212" sldId="305"/>
            <ac:picMk id="4" creationId="{FE578C1E-BD61-0495-9D90-FD8ED8701D82}"/>
          </ac:picMkLst>
        </pc:picChg>
        <pc:picChg chg="add mod">
          <ac:chgData name="David A Nafría García" userId="fb17fc5f-aae9-4578-a52a-1fe650caf77c" providerId="ADAL" clId="{E7ED500A-A998-4A05-8FE0-6C7D54C2EFD3}" dt="2024-08-05T17:53:39.704" v="1719" actId="26606"/>
          <ac:picMkLst>
            <pc:docMk/>
            <pc:sldMk cId="1351967212" sldId="305"/>
            <ac:picMk id="7170" creationId="{8619868D-513A-E6B8-6647-151490B90616}"/>
          </ac:picMkLst>
        </pc:picChg>
      </pc:sldChg>
      <pc:sldChg chg="new del">
        <pc:chgData name="David A Nafría García" userId="fb17fc5f-aae9-4578-a52a-1fe650caf77c" providerId="ADAL" clId="{E7ED500A-A998-4A05-8FE0-6C7D54C2EFD3}" dt="2024-08-05T18:07:45.678" v="1757" actId="2696"/>
        <pc:sldMkLst>
          <pc:docMk/>
          <pc:sldMk cId="3260017250" sldId="306"/>
        </pc:sldMkLst>
      </pc:sldChg>
      <pc:sldChg chg="addSp modSp new mod setBg">
        <pc:chgData name="David A Nafría García" userId="fb17fc5f-aae9-4578-a52a-1fe650caf77c" providerId="ADAL" clId="{E7ED500A-A998-4A05-8FE0-6C7D54C2EFD3}" dt="2024-08-05T18:25:29.375" v="2209" actId="20577"/>
        <pc:sldMkLst>
          <pc:docMk/>
          <pc:sldMk cId="3619350903" sldId="306"/>
        </pc:sldMkLst>
        <pc:spChg chg="mod">
          <ac:chgData name="David A Nafría García" userId="fb17fc5f-aae9-4578-a52a-1fe650caf77c" providerId="ADAL" clId="{E7ED500A-A998-4A05-8FE0-6C7D54C2EFD3}" dt="2024-08-05T18:25:10.088" v="2205" actId="26606"/>
          <ac:spMkLst>
            <pc:docMk/>
            <pc:sldMk cId="3619350903" sldId="306"/>
            <ac:spMk id="2" creationId="{18FCA86C-C4E4-D7FA-5936-69C974B7E0C6}"/>
          </ac:spMkLst>
        </pc:spChg>
        <pc:spChg chg="mod">
          <ac:chgData name="David A Nafría García" userId="fb17fc5f-aae9-4578-a52a-1fe650caf77c" providerId="ADAL" clId="{E7ED500A-A998-4A05-8FE0-6C7D54C2EFD3}" dt="2024-08-05T18:25:29.375" v="2209" actId="20577"/>
          <ac:spMkLst>
            <pc:docMk/>
            <pc:sldMk cId="3619350903" sldId="306"/>
            <ac:spMk id="3" creationId="{1BE976EE-5764-17BD-7C47-B223E218ED70}"/>
          </ac:spMkLst>
        </pc:spChg>
        <pc:spChg chg="add mod">
          <ac:chgData name="David A Nafría García" userId="fb17fc5f-aae9-4578-a52a-1fe650caf77c" providerId="ADAL" clId="{E7ED500A-A998-4A05-8FE0-6C7D54C2EFD3}" dt="2024-08-05T18:24:58.767" v="2204" actId="164"/>
          <ac:spMkLst>
            <pc:docMk/>
            <pc:sldMk cId="3619350903" sldId="306"/>
            <ac:spMk id="9" creationId="{E27675A2-9FAC-FB51-C96E-E9ECF31D99E8}"/>
          </ac:spMkLst>
        </pc:spChg>
        <pc:spChg chg="add mod">
          <ac:chgData name="David A Nafría García" userId="fb17fc5f-aae9-4578-a52a-1fe650caf77c" providerId="ADAL" clId="{E7ED500A-A998-4A05-8FE0-6C7D54C2EFD3}" dt="2024-08-05T18:24:58.767" v="2204" actId="164"/>
          <ac:spMkLst>
            <pc:docMk/>
            <pc:sldMk cId="3619350903" sldId="306"/>
            <ac:spMk id="10" creationId="{F4AEF8E2-0B1A-4F92-4407-E4E0667CB2C8}"/>
          </ac:spMkLst>
        </pc:spChg>
        <pc:spChg chg="add">
          <ac:chgData name="David A Nafría García" userId="fb17fc5f-aae9-4578-a52a-1fe650caf77c" providerId="ADAL" clId="{E7ED500A-A998-4A05-8FE0-6C7D54C2EFD3}" dt="2024-08-05T18:25:10.088" v="2205" actId="26606"/>
          <ac:spMkLst>
            <pc:docMk/>
            <pc:sldMk cId="3619350903" sldId="306"/>
            <ac:spMk id="16" creationId="{A8908DB7-C3A6-4FCB-9820-CEE02B398C4A}"/>
          </ac:spMkLst>
        </pc:spChg>
        <pc:spChg chg="add">
          <ac:chgData name="David A Nafría García" userId="fb17fc5f-aae9-4578-a52a-1fe650caf77c" providerId="ADAL" clId="{E7ED500A-A998-4A05-8FE0-6C7D54C2EFD3}" dt="2024-08-05T18:25:10.088" v="2205" actId="26606"/>
          <ac:spMkLst>
            <pc:docMk/>
            <pc:sldMk cId="3619350903" sldId="306"/>
            <ac:spMk id="18" creationId="{535742DD-1B16-4E9D-B715-0D74B4574A68}"/>
          </ac:spMkLst>
        </pc:spChg>
        <pc:grpChg chg="add mod">
          <ac:chgData name="David A Nafría García" userId="fb17fc5f-aae9-4578-a52a-1fe650caf77c" providerId="ADAL" clId="{E7ED500A-A998-4A05-8FE0-6C7D54C2EFD3}" dt="2024-08-05T18:25:10.088" v="2205" actId="26606"/>
          <ac:grpSpMkLst>
            <pc:docMk/>
            <pc:sldMk cId="3619350903" sldId="306"/>
            <ac:grpSpMk id="11" creationId="{CED29F54-FD75-6919-E5C3-07B2C6F5F801}"/>
          </ac:grpSpMkLst>
        </pc:grpChg>
        <pc:picChg chg="add mod">
          <ac:chgData name="David A Nafría García" userId="fb17fc5f-aae9-4578-a52a-1fe650caf77c" providerId="ADAL" clId="{E7ED500A-A998-4A05-8FE0-6C7D54C2EFD3}" dt="2024-08-05T18:24:58.767" v="2204" actId="164"/>
          <ac:picMkLst>
            <pc:docMk/>
            <pc:sldMk cId="3619350903" sldId="306"/>
            <ac:picMk id="5" creationId="{AD29B41B-5D40-B4CC-6573-A4223AB2CF96}"/>
          </ac:picMkLst>
        </pc:picChg>
        <pc:cxnChg chg="add mod">
          <ac:chgData name="David A Nafría García" userId="fb17fc5f-aae9-4578-a52a-1fe650caf77c" providerId="ADAL" clId="{E7ED500A-A998-4A05-8FE0-6C7D54C2EFD3}" dt="2024-08-05T18:24:58.767" v="2204" actId="164"/>
          <ac:cxnSpMkLst>
            <pc:docMk/>
            <pc:sldMk cId="3619350903" sldId="306"/>
            <ac:cxnSpMk id="7" creationId="{0F3897E4-3DA6-25C2-50C2-C3B002E6B458}"/>
          </ac:cxnSpMkLst>
        </pc:cxnChg>
      </pc:sldChg>
      <pc:sldChg chg="addSp delSp modSp new mod setBg">
        <pc:chgData name="David A Nafría García" userId="fb17fc5f-aae9-4578-a52a-1fe650caf77c" providerId="ADAL" clId="{E7ED500A-A998-4A05-8FE0-6C7D54C2EFD3}" dt="2024-08-05T18:57:21.072" v="2486" actId="26606"/>
        <pc:sldMkLst>
          <pc:docMk/>
          <pc:sldMk cId="577336495" sldId="307"/>
        </pc:sldMkLst>
        <pc:spChg chg="mod">
          <ac:chgData name="David A Nafría García" userId="fb17fc5f-aae9-4578-a52a-1fe650caf77c" providerId="ADAL" clId="{E7ED500A-A998-4A05-8FE0-6C7D54C2EFD3}" dt="2024-08-05T18:57:21.072" v="2486" actId="26606"/>
          <ac:spMkLst>
            <pc:docMk/>
            <pc:sldMk cId="577336495" sldId="307"/>
            <ac:spMk id="2" creationId="{ECB33FAA-6163-6FF4-48BC-84BC6BD3F5A4}"/>
          </ac:spMkLst>
        </pc:spChg>
        <pc:spChg chg="del">
          <ac:chgData name="David A Nafría García" userId="fb17fc5f-aae9-4578-a52a-1fe650caf77c" providerId="ADAL" clId="{E7ED500A-A998-4A05-8FE0-6C7D54C2EFD3}" dt="2024-08-05T18:57:21.072" v="2486" actId="26606"/>
          <ac:spMkLst>
            <pc:docMk/>
            <pc:sldMk cId="577336495" sldId="307"/>
            <ac:spMk id="3" creationId="{46967130-E7A9-C06A-2FEE-5AA649D8915C}"/>
          </ac:spMkLst>
        </pc:spChg>
        <pc:spChg chg="add">
          <ac:chgData name="David A Nafría García" userId="fb17fc5f-aae9-4578-a52a-1fe650caf77c" providerId="ADAL" clId="{E7ED500A-A998-4A05-8FE0-6C7D54C2EFD3}" dt="2024-08-05T18:57:21.072" v="2486" actId="26606"/>
          <ac:spMkLst>
            <pc:docMk/>
            <pc:sldMk cId="577336495" sldId="307"/>
            <ac:spMk id="9" creationId="{3AD630B4-4CCC-7B1D-1803-DAED942D7E50}"/>
          </ac:spMkLst>
        </pc:spChg>
        <pc:picChg chg="add">
          <ac:chgData name="David A Nafría García" userId="fb17fc5f-aae9-4578-a52a-1fe650caf77c" providerId="ADAL" clId="{E7ED500A-A998-4A05-8FE0-6C7D54C2EFD3}" dt="2024-08-05T18:57:21.072" v="2486" actId="26606"/>
          <ac:picMkLst>
            <pc:docMk/>
            <pc:sldMk cId="577336495" sldId="307"/>
            <ac:picMk id="5" creationId="{6C7D7E5B-C9AA-84C2-02FB-D3AD59455F28}"/>
          </ac:picMkLst>
        </pc:picChg>
        <pc:cxnChg chg="add">
          <ac:chgData name="David A Nafría García" userId="fb17fc5f-aae9-4578-a52a-1fe650caf77c" providerId="ADAL" clId="{E7ED500A-A998-4A05-8FE0-6C7D54C2EFD3}" dt="2024-08-05T18:57:21.072" v="2486" actId="26606"/>
          <ac:cxnSpMkLst>
            <pc:docMk/>
            <pc:sldMk cId="577336495" sldId="307"/>
            <ac:cxnSpMk id="11" creationId="{49264613-F0F7-08CE-0ADF-98407A64DAE6}"/>
          </ac:cxnSpMkLst>
        </pc:cxnChg>
      </pc:sldChg>
      <pc:sldChg chg="addSp delSp modSp new mod ord setBg">
        <pc:chgData name="David A Nafría García" userId="fb17fc5f-aae9-4578-a52a-1fe650caf77c" providerId="ADAL" clId="{E7ED500A-A998-4A05-8FE0-6C7D54C2EFD3}" dt="2024-08-14T06:12:38.294" v="4312"/>
        <pc:sldMkLst>
          <pc:docMk/>
          <pc:sldMk cId="3398134091" sldId="308"/>
        </pc:sldMkLst>
        <pc:spChg chg="mod">
          <ac:chgData name="David A Nafría García" userId="fb17fc5f-aae9-4578-a52a-1fe650caf77c" providerId="ADAL" clId="{E7ED500A-A998-4A05-8FE0-6C7D54C2EFD3}" dt="2024-08-14T06:12:05.505" v="4305" actId="26606"/>
          <ac:spMkLst>
            <pc:docMk/>
            <pc:sldMk cId="3398134091" sldId="308"/>
            <ac:spMk id="2" creationId="{55AE979C-8AB0-095B-83B7-F219D7F3A0E0}"/>
          </ac:spMkLst>
        </pc:spChg>
        <pc:spChg chg="mod">
          <ac:chgData name="David A Nafría García" userId="fb17fc5f-aae9-4578-a52a-1fe650caf77c" providerId="ADAL" clId="{E7ED500A-A998-4A05-8FE0-6C7D54C2EFD3}" dt="2024-08-14T06:12:05.505" v="4305" actId="26606"/>
          <ac:spMkLst>
            <pc:docMk/>
            <pc:sldMk cId="3398134091" sldId="308"/>
            <ac:spMk id="3" creationId="{18D0869A-B09F-5924-79D6-E42A08A58336}"/>
          </ac:spMkLst>
        </pc:spChg>
        <pc:spChg chg="add">
          <ac:chgData name="David A Nafría García" userId="fb17fc5f-aae9-4578-a52a-1fe650caf77c" providerId="ADAL" clId="{E7ED500A-A998-4A05-8FE0-6C7D54C2EFD3}" dt="2024-08-14T06:12:05.505" v="4305" actId="26606"/>
          <ac:spMkLst>
            <pc:docMk/>
            <pc:sldMk cId="3398134091" sldId="308"/>
            <ac:spMk id="11" creationId="{743AA782-23D1-4521-8CAD-47662984AA08}"/>
          </ac:spMkLst>
        </pc:spChg>
        <pc:spChg chg="add">
          <ac:chgData name="David A Nafría García" userId="fb17fc5f-aae9-4578-a52a-1fe650caf77c" providerId="ADAL" clId="{E7ED500A-A998-4A05-8FE0-6C7D54C2EFD3}" dt="2024-08-14T06:12:05.505" v="4305" actId="26606"/>
          <ac:spMkLst>
            <pc:docMk/>
            <pc:sldMk cId="3398134091" sldId="308"/>
            <ac:spMk id="13" creationId="{71877DBC-BB60-40F0-AC93-2ACDBAAE60CE}"/>
          </ac:spMkLst>
        </pc:spChg>
        <pc:picChg chg="add del mod">
          <ac:chgData name="David A Nafría García" userId="fb17fc5f-aae9-4578-a52a-1fe650caf77c" providerId="ADAL" clId="{E7ED500A-A998-4A05-8FE0-6C7D54C2EFD3}" dt="2024-08-13T07:50:11.999" v="3271" actId="21"/>
          <ac:picMkLst>
            <pc:docMk/>
            <pc:sldMk cId="3398134091" sldId="308"/>
            <ac:picMk id="5" creationId="{CB6EF411-DCE0-2B91-BB3E-CAD432ABE28C}"/>
          </ac:picMkLst>
        </pc:picChg>
        <pc:picChg chg="add mod">
          <ac:chgData name="David A Nafría García" userId="fb17fc5f-aae9-4578-a52a-1fe650caf77c" providerId="ADAL" clId="{E7ED500A-A998-4A05-8FE0-6C7D54C2EFD3}" dt="2024-08-14T06:12:05.505" v="4305" actId="26606"/>
          <ac:picMkLst>
            <pc:docMk/>
            <pc:sldMk cId="3398134091" sldId="308"/>
            <ac:picMk id="6" creationId="{8A360FD4-C730-01D6-E9D7-2BEE0F86E43B}"/>
          </ac:picMkLst>
        </pc:picChg>
      </pc:sldChg>
      <pc:sldChg chg="modSp new mod">
        <pc:chgData name="David A Nafría García" userId="fb17fc5f-aae9-4578-a52a-1fe650caf77c" providerId="ADAL" clId="{E7ED500A-A998-4A05-8FE0-6C7D54C2EFD3}" dt="2024-08-14T06:05:18.416" v="3882" actId="20577"/>
        <pc:sldMkLst>
          <pc:docMk/>
          <pc:sldMk cId="3100641575" sldId="309"/>
        </pc:sldMkLst>
        <pc:spChg chg="mod">
          <ac:chgData name="David A Nafría García" userId="fb17fc5f-aae9-4578-a52a-1fe650caf77c" providerId="ADAL" clId="{E7ED500A-A998-4A05-8FE0-6C7D54C2EFD3}" dt="2024-08-13T07:35:00.279" v="2657" actId="20577"/>
          <ac:spMkLst>
            <pc:docMk/>
            <pc:sldMk cId="3100641575" sldId="309"/>
            <ac:spMk id="2" creationId="{BE550BBE-C16C-005F-87C2-340E7CAE469F}"/>
          </ac:spMkLst>
        </pc:spChg>
        <pc:spChg chg="mod">
          <ac:chgData name="David A Nafría García" userId="fb17fc5f-aae9-4578-a52a-1fe650caf77c" providerId="ADAL" clId="{E7ED500A-A998-4A05-8FE0-6C7D54C2EFD3}" dt="2024-08-14T06:05:18.416" v="3882" actId="20577"/>
          <ac:spMkLst>
            <pc:docMk/>
            <pc:sldMk cId="3100641575" sldId="309"/>
            <ac:spMk id="3" creationId="{CA544424-7D39-FAFF-3E8E-D8575CCF2DA8}"/>
          </ac:spMkLst>
        </pc:spChg>
      </pc:sldChg>
      <pc:sldChg chg="addSp delSp modSp new mod setBg">
        <pc:chgData name="David A Nafría García" userId="fb17fc5f-aae9-4578-a52a-1fe650caf77c" providerId="ADAL" clId="{E7ED500A-A998-4A05-8FE0-6C7D54C2EFD3}" dt="2024-08-13T07:43:29.563" v="3169" actId="1076"/>
        <pc:sldMkLst>
          <pc:docMk/>
          <pc:sldMk cId="1008039003" sldId="310"/>
        </pc:sldMkLst>
        <pc:spChg chg="mod">
          <ac:chgData name="David A Nafría García" userId="fb17fc5f-aae9-4578-a52a-1fe650caf77c" providerId="ADAL" clId="{E7ED500A-A998-4A05-8FE0-6C7D54C2EFD3}" dt="2024-08-13T07:43:09.061" v="3164" actId="26606"/>
          <ac:spMkLst>
            <pc:docMk/>
            <pc:sldMk cId="1008039003" sldId="310"/>
            <ac:spMk id="2" creationId="{463EE17C-C786-BA11-4772-0EE5764CF7AF}"/>
          </ac:spMkLst>
        </pc:spChg>
        <pc:spChg chg="mod">
          <ac:chgData name="David A Nafría García" userId="fb17fc5f-aae9-4578-a52a-1fe650caf77c" providerId="ADAL" clId="{E7ED500A-A998-4A05-8FE0-6C7D54C2EFD3}" dt="2024-08-13T07:43:09.061" v="3164" actId="26606"/>
          <ac:spMkLst>
            <pc:docMk/>
            <pc:sldMk cId="1008039003" sldId="310"/>
            <ac:spMk id="3" creationId="{8E94B8F4-4367-DD8C-D1A5-BB5F71F96E30}"/>
          </ac:spMkLst>
        </pc:spChg>
        <pc:spChg chg="add mod">
          <ac:chgData name="David A Nafría García" userId="fb17fc5f-aae9-4578-a52a-1fe650caf77c" providerId="ADAL" clId="{E7ED500A-A998-4A05-8FE0-6C7D54C2EFD3}" dt="2024-08-13T07:43:09.061" v="3164" actId="26606"/>
          <ac:spMkLst>
            <pc:docMk/>
            <pc:sldMk cId="1008039003" sldId="310"/>
            <ac:spMk id="5" creationId="{E8B9CBAD-34BA-A022-420C-F640D6C5F951}"/>
          </ac:spMkLst>
        </pc:spChg>
        <pc:spChg chg="add mod">
          <ac:chgData name="David A Nafría García" userId="fb17fc5f-aae9-4578-a52a-1fe650caf77c" providerId="ADAL" clId="{E7ED500A-A998-4A05-8FE0-6C7D54C2EFD3}" dt="2024-08-13T07:43:09.061" v="3164" actId="26606"/>
          <ac:spMkLst>
            <pc:docMk/>
            <pc:sldMk cId="1008039003" sldId="310"/>
            <ac:spMk id="7" creationId="{3AE6EE0D-AC5B-D41F-E202-769142A5C19A}"/>
          </ac:spMkLst>
        </pc:spChg>
        <pc:spChg chg="add">
          <ac:chgData name="David A Nafría García" userId="fb17fc5f-aae9-4578-a52a-1fe650caf77c" providerId="ADAL" clId="{E7ED500A-A998-4A05-8FE0-6C7D54C2EFD3}" dt="2024-08-13T07:43:09.061" v="3164" actId="26606"/>
          <ac:spMkLst>
            <pc:docMk/>
            <pc:sldMk cId="1008039003" sldId="310"/>
            <ac:spMk id="1035" creationId="{F7117410-A2A4-4085-9ADC-46744551DBDE}"/>
          </ac:spMkLst>
        </pc:spChg>
        <pc:spChg chg="add del">
          <ac:chgData name="David A Nafría García" userId="fb17fc5f-aae9-4578-a52a-1fe650caf77c" providerId="ADAL" clId="{E7ED500A-A998-4A05-8FE0-6C7D54C2EFD3}" dt="2024-08-13T07:43:09.052" v="3163" actId="26606"/>
          <ac:spMkLst>
            <pc:docMk/>
            <pc:sldMk cId="1008039003" sldId="310"/>
            <ac:spMk id="1037" creationId="{9DECDBF4-02B6-4BB4-B65B-B8107AD6A9E8}"/>
          </ac:spMkLst>
        </pc:spChg>
        <pc:spChg chg="add del">
          <ac:chgData name="David A Nafría García" userId="fb17fc5f-aae9-4578-a52a-1fe650caf77c" providerId="ADAL" clId="{E7ED500A-A998-4A05-8FE0-6C7D54C2EFD3}" dt="2024-08-13T07:43:09.052" v="3163" actId="26606"/>
          <ac:spMkLst>
            <pc:docMk/>
            <pc:sldMk cId="1008039003" sldId="310"/>
            <ac:spMk id="1038" creationId="{53B021B3-DE93-4AB7-8A18-CF5F1CED88B8}"/>
          </ac:spMkLst>
        </pc:spChg>
        <pc:spChg chg="add del">
          <ac:chgData name="David A Nafría García" userId="fb17fc5f-aae9-4578-a52a-1fe650caf77c" providerId="ADAL" clId="{E7ED500A-A998-4A05-8FE0-6C7D54C2EFD3}" dt="2024-08-13T07:43:09.052" v="3163" actId="26606"/>
          <ac:spMkLst>
            <pc:docMk/>
            <pc:sldMk cId="1008039003" sldId="310"/>
            <ac:spMk id="1039" creationId="{52D502E5-F6B4-4D58-B4AE-FC466FF15EE8}"/>
          </ac:spMkLst>
        </pc:spChg>
        <pc:spChg chg="add">
          <ac:chgData name="David A Nafría García" userId="fb17fc5f-aae9-4578-a52a-1fe650caf77c" providerId="ADAL" clId="{E7ED500A-A998-4A05-8FE0-6C7D54C2EFD3}" dt="2024-08-13T07:43:09.061" v="3164" actId="26606"/>
          <ac:spMkLst>
            <pc:docMk/>
            <pc:sldMk cId="1008039003" sldId="310"/>
            <ac:spMk id="1041" creationId="{7301F447-EEF7-48F5-AF73-7566EE7F64AD}"/>
          </ac:spMkLst>
        </pc:spChg>
        <pc:spChg chg="add">
          <ac:chgData name="David A Nafría García" userId="fb17fc5f-aae9-4578-a52a-1fe650caf77c" providerId="ADAL" clId="{E7ED500A-A998-4A05-8FE0-6C7D54C2EFD3}" dt="2024-08-13T07:43:09.061" v="3164" actId="26606"/>
          <ac:spMkLst>
            <pc:docMk/>
            <pc:sldMk cId="1008039003" sldId="310"/>
            <ac:spMk id="1042" creationId="{99F74EB5-E547-4FB4-95F5-BCC788F3C4A0}"/>
          </ac:spMkLst>
        </pc:spChg>
        <pc:grpChg chg="add del">
          <ac:chgData name="David A Nafría García" userId="fb17fc5f-aae9-4578-a52a-1fe650caf77c" providerId="ADAL" clId="{E7ED500A-A998-4A05-8FE0-6C7D54C2EFD3}" dt="2024-08-13T07:43:05.342" v="3161" actId="26606"/>
          <ac:grpSpMkLst>
            <pc:docMk/>
            <pc:sldMk cId="1008039003" sldId="310"/>
            <ac:grpSpMk id="1033" creationId="{1E5539EC-8CB8-002F-68C6-678840282659}"/>
          </ac:grpSpMkLst>
        </pc:grpChg>
        <pc:picChg chg="add mod">
          <ac:chgData name="David A Nafría García" userId="fb17fc5f-aae9-4578-a52a-1fe650caf77c" providerId="ADAL" clId="{E7ED500A-A998-4A05-8FE0-6C7D54C2EFD3}" dt="2024-08-13T07:43:29.563" v="3169" actId="1076"/>
          <ac:picMkLst>
            <pc:docMk/>
            <pc:sldMk cId="1008039003" sldId="310"/>
            <ac:picMk id="8" creationId="{1EFEB821-6971-B46B-7238-AF1A9EB85B1A}"/>
          </ac:picMkLst>
        </pc:picChg>
        <pc:picChg chg="add mod">
          <ac:chgData name="David A Nafría García" userId="fb17fc5f-aae9-4578-a52a-1fe650caf77c" providerId="ADAL" clId="{E7ED500A-A998-4A05-8FE0-6C7D54C2EFD3}" dt="2024-08-13T07:43:09.061" v="3164" actId="26606"/>
          <ac:picMkLst>
            <pc:docMk/>
            <pc:sldMk cId="1008039003" sldId="310"/>
            <ac:picMk id="1026" creationId="{593277E6-A6F1-65B8-2172-F0CA345D9469}"/>
          </ac:picMkLst>
        </pc:picChg>
        <pc:picChg chg="add mod">
          <ac:chgData name="David A Nafría García" userId="fb17fc5f-aae9-4578-a52a-1fe650caf77c" providerId="ADAL" clId="{E7ED500A-A998-4A05-8FE0-6C7D54C2EFD3}" dt="2024-08-13T07:43:09.061" v="3164" actId="26606"/>
          <ac:picMkLst>
            <pc:docMk/>
            <pc:sldMk cId="1008039003" sldId="310"/>
            <ac:picMk id="1028" creationId="{7E789C80-D103-3D5F-AF74-DB47F0C3A618}"/>
          </ac:picMkLst>
        </pc:picChg>
      </pc:sldChg>
      <pc:sldChg chg="addSp modSp new mod setBg">
        <pc:chgData name="David A Nafría García" userId="fb17fc5f-aae9-4578-a52a-1fe650caf77c" providerId="ADAL" clId="{E7ED500A-A998-4A05-8FE0-6C7D54C2EFD3}" dt="2024-08-14T06:04:11.399" v="3776" actId="20577"/>
        <pc:sldMkLst>
          <pc:docMk/>
          <pc:sldMk cId="1245902306" sldId="311"/>
        </pc:sldMkLst>
        <pc:spChg chg="mod">
          <ac:chgData name="David A Nafría García" userId="fb17fc5f-aae9-4578-a52a-1fe650caf77c" providerId="ADAL" clId="{E7ED500A-A998-4A05-8FE0-6C7D54C2EFD3}" dt="2024-08-14T06:04:11.399" v="3776" actId="20577"/>
          <ac:spMkLst>
            <pc:docMk/>
            <pc:sldMk cId="1245902306" sldId="311"/>
            <ac:spMk id="2" creationId="{4FEB413F-B7D9-E649-752B-0D9747667B3D}"/>
          </ac:spMkLst>
        </pc:spChg>
        <pc:spChg chg="mod">
          <ac:chgData name="David A Nafría García" userId="fb17fc5f-aae9-4578-a52a-1fe650caf77c" providerId="ADAL" clId="{E7ED500A-A998-4A05-8FE0-6C7D54C2EFD3}" dt="2024-08-13T07:47:46.819" v="3264" actId="26606"/>
          <ac:spMkLst>
            <pc:docMk/>
            <pc:sldMk cId="1245902306" sldId="311"/>
            <ac:spMk id="3" creationId="{4B252F05-EAEB-0A05-63E7-376A13BD8EF7}"/>
          </ac:spMkLst>
        </pc:spChg>
        <pc:spChg chg="add">
          <ac:chgData name="David A Nafría García" userId="fb17fc5f-aae9-4578-a52a-1fe650caf77c" providerId="ADAL" clId="{E7ED500A-A998-4A05-8FE0-6C7D54C2EFD3}" dt="2024-08-13T07:47:46.819" v="3264" actId="26606"/>
          <ac:spMkLst>
            <pc:docMk/>
            <pc:sldMk cId="1245902306" sldId="311"/>
            <ac:spMk id="10" creationId="{45D37F4E-DDB4-456B-97E0-9937730A039F}"/>
          </ac:spMkLst>
        </pc:spChg>
        <pc:spChg chg="add">
          <ac:chgData name="David A Nafría García" userId="fb17fc5f-aae9-4578-a52a-1fe650caf77c" providerId="ADAL" clId="{E7ED500A-A998-4A05-8FE0-6C7D54C2EFD3}" dt="2024-08-13T07:47:46.819" v="3264" actId="26606"/>
          <ac:spMkLst>
            <pc:docMk/>
            <pc:sldMk cId="1245902306" sldId="311"/>
            <ac:spMk id="12" creationId="{B2DD41CD-8F47-4F56-AD12-4E2FF7696987}"/>
          </ac:spMkLst>
        </pc:spChg>
        <pc:picChg chg="add mod">
          <ac:chgData name="David A Nafría García" userId="fb17fc5f-aae9-4578-a52a-1fe650caf77c" providerId="ADAL" clId="{E7ED500A-A998-4A05-8FE0-6C7D54C2EFD3}" dt="2024-08-13T07:47:57.008" v="3265" actId="27614"/>
          <ac:picMkLst>
            <pc:docMk/>
            <pc:sldMk cId="1245902306" sldId="311"/>
            <ac:picMk id="5" creationId="{E52BEC04-D4B6-CC62-1BBF-81D7EEDCD872}"/>
          </ac:picMkLst>
        </pc:picChg>
      </pc:sldChg>
      <pc:sldChg chg="addSp delSp modSp new mod setBg chgLayout">
        <pc:chgData name="David A Nafría García" userId="fb17fc5f-aae9-4578-a52a-1fe650caf77c" providerId="ADAL" clId="{E7ED500A-A998-4A05-8FE0-6C7D54C2EFD3}" dt="2024-08-13T07:54:17.165" v="3767" actId="20577"/>
        <pc:sldMkLst>
          <pc:docMk/>
          <pc:sldMk cId="2763259401" sldId="312"/>
        </pc:sldMkLst>
        <pc:spChg chg="mod ord">
          <ac:chgData name="David A Nafría García" userId="fb17fc5f-aae9-4578-a52a-1fe650caf77c" providerId="ADAL" clId="{E7ED500A-A998-4A05-8FE0-6C7D54C2EFD3}" dt="2024-08-13T07:52:09.746" v="3351" actId="26606"/>
          <ac:spMkLst>
            <pc:docMk/>
            <pc:sldMk cId="2763259401" sldId="312"/>
            <ac:spMk id="2" creationId="{769D94E9-3614-2E0D-8D9B-4E5F989B6401}"/>
          </ac:spMkLst>
        </pc:spChg>
        <pc:spChg chg="del">
          <ac:chgData name="David A Nafría García" userId="fb17fc5f-aae9-4578-a52a-1fe650caf77c" providerId="ADAL" clId="{E7ED500A-A998-4A05-8FE0-6C7D54C2EFD3}" dt="2024-08-13T07:50:33.811" v="3342"/>
          <ac:spMkLst>
            <pc:docMk/>
            <pc:sldMk cId="2763259401" sldId="312"/>
            <ac:spMk id="3" creationId="{E22C30A5-23F1-80E7-29BA-F3F8DC123FF3}"/>
          </ac:spMkLst>
        </pc:spChg>
        <pc:spChg chg="add mod">
          <ac:chgData name="David A Nafría García" userId="fb17fc5f-aae9-4578-a52a-1fe650caf77c" providerId="ADAL" clId="{E7ED500A-A998-4A05-8FE0-6C7D54C2EFD3}" dt="2024-08-13T07:54:17.165" v="3767" actId="20577"/>
          <ac:spMkLst>
            <pc:docMk/>
            <pc:sldMk cId="2763259401" sldId="312"/>
            <ac:spMk id="10" creationId="{65B462C0-A3D3-AEEC-4186-2EAC5EA8E128}"/>
          </ac:spMkLst>
        </pc:spChg>
        <pc:spChg chg="add">
          <ac:chgData name="David A Nafría García" userId="fb17fc5f-aae9-4578-a52a-1fe650caf77c" providerId="ADAL" clId="{E7ED500A-A998-4A05-8FE0-6C7D54C2EFD3}" dt="2024-08-13T07:52:09.746" v="3351" actId="26606"/>
          <ac:spMkLst>
            <pc:docMk/>
            <pc:sldMk cId="2763259401" sldId="312"/>
            <ac:spMk id="13" creationId="{F4F2FC05-7D27-410F-BDA9-ADF4831368C7}"/>
          </ac:spMkLst>
        </pc:spChg>
        <pc:spChg chg="add">
          <ac:chgData name="David A Nafría García" userId="fb17fc5f-aae9-4578-a52a-1fe650caf77c" providerId="ADAL" clId="{E7ED500A-A998-4A05-8FE0-6C7D54C2EFD3}" dt="2024-08-13T07:52:09.746" v="3351" actId="26606"/>
          <ac:spMkLst>
            <pc:docMk/>
            <pc:sldMk cId="2763259401" sldId="312"/>
            <ac:spMk id="15" creationId="{9080D120-BD54-46E1-BA37-82F5E8089E90}"/>
          </ac:spMkLst>
        </pc:spChg>
        <pc:spChg chg="add">
          <ac:chgData name="David A Nafría García" userId="fb17fc5f-aae9-4578-a52a-1fe650caf77c" providerId="ADAL" clId="{E7ED500A-A998-4A05-8FE0-6C7D54C2EFD3}" dt="2024-08-13T07:52:09.746" v="3351" actId="26606"/>
          <ac:spMkLst>
            <pc:docMk/>
            <pc:sldMk cId="2763259401" sldId="312"/>
            <ac:spMk id="17" creationId="{81D83946-74FA-498A-AC80-9926F041B5C5}"/>
          </ac:spMkLst>
        </pc:spChg>
        <pc:spChg chg="add">
          <ac:chgData name="David A Nafría García" userId="fb17fc5f-aae9-4578-a52a-1fe650caf77c" providerId="ADAL" clId="{E7ED500A-A998-4A05-8FE0-6C7D54C2EFD3}" dt="2024-08-13T07:52:09.746" v="3351" actId="26606"/>
          <ac:spMkLst>
            <pc:docMk/>
            <pc:sldMk cId="2763259401" sldId="312"/>
            <ac:spMk id="19" creationId="{5060D983-8B52-443A-8183-2A1DE05618B5}"/>
          </ac:spMkLst>
        </pc:spChg>
        <pc:picChg chg="add mod ord">
          <ac:chgData name="David A Nafría García" userId="fb17fc5f-aae9-4578-a52a-1fe650caf77c" providerId="ADAL" clId="{E7ED500A-A998-4A05-8FE0-6C7D54C2EFD3}" dt="2024-08-13T07:52:09.746" v="3351" actId="26606"/>
          <ac:picMkLst>
            <pc:docMk/>
            <pc:sldMk cId="2763259401" sldId="312"/>
            <ac:picMk id="4" creationId="{2FEF18C6-C638-7699-F98B-86C13352018D}"/>
          </ac:picMkLst>
        </pc:picChg>
        <pc:picChg chg="add mod modCrop">
          <ac:chgData name="David A Nafría García" userId="fb17fc5f-aae9-4578-a52a-1fe650caf77c" providerId="ADAL" clId="{E7ED500A-A998-4A05-8FE0-6C7D54C2EFD3}" dt="2024-08-13T07:52:31.654" v="3354" actId="1076"/>
          <ac:picMkLst>
            <pc:docMk/>
            <pc:sldMk cId="2763259401" sldId="312"/>
            <ac:picMk id="6" creationId="{621FD770-7640-B7C3-8F9D-827AD7D0AFF7}"/>
          </ac:picMkLst>
        </pc:picChg>
      </pc:sldChg>
      <pc:sldChg chg="addSp modSp new mod">
        <pc:chgData name="David A Nafría García" userId="fb17fc5f-aae9-4578-a52a-1fe650caf77c" providerId="ADAL" clId="{E7ED500A-A998-4A05-8FE0-6C7D54C2EFD3}" dt="2024-08-13T07:55:38.293" v="3774" actId="1076"/>
        <pc:sldMkLst>
          <pc:docMk/>
          <pc:sldMk cId="1977225875" sldId="313"/>
        </pc:sldMkLst>
        <pc:spChg chg="add mod">
          <ac:chgData name="David A Nafría García" userId="fb17fc5f-aae9-4578-a52a-1fe650caf77c" providerId="ADAL" clId="{E7ED500A-A998-4A05-8FE0-6C7D54C2EFD3}" dt="2024-08-13T07:55:18.342" v="3772" actId="1076"/>
          <ac:spMkLst>
            <pc:docMk/>
            <pc:sldMk cId="1977225875" sldId="313"/>
            <ac:spMk id="7" creationId="{1CCBF6C1-63EC-AC82-5603-0EB361C147DB}"/>
          </ac:spMkLst>
        </pc:spChg>
        <pc:picChg chg="add mod">
          <ac:chgData name="David A Nafría García" userId="fb17fc5f-aae9-4578-a52a-1fe650caf77c" providerId="ADAL" clId="{E7ED500A-A998-4A05-8FE0-6C7D54C2EFD3}" dt="2024-08-13T07:55:08.552" v="3770" actId="1076"/>
          <ac:picMkLst>
            <pc:docMk/>
            <pc:sldMk cId="1977225875" sldId="313"/>
            <ac:picMk id="5" creationId="{237135CB-C52B-D6DA-FB33-C5AB50183C6A}"/>
          </ac:picMkLst>
        </pc:picChg>
        <pc:picChg chg="add mod">
          <ac:chgData name="David A Nafría García" userId="fb17fc5f-aae9-4578-a52a-1fe650caf77c" providerId="ADAL" clId="{E7ED500A-A998-4A05-8FE0-6C7D54C2EFD3}" dt="2024-08-13T07:55:38.293" v="3774" actId="1076"/>
          <ac:picMkLst>
            <pc:docMk/>
            <pc:sldMk cId="1977225875" sldId="313"/>
            <ac:picMk id="9" creationId="{4C886F8F-B413-5281-01AA-A47E3D3EF89B}"/>
          </ac:picMkLst>
        </pc:picChg>
      </pc:sldChg>
      <pc:sldChg chg="addSp delSp new del mod">
        <pc:chgData name="David A Nafría García" userId="fb17fc5f-aae9-4578-a52a-1fe650caf77c" providerId="ADAL" clId="{E7ED500A-A998-4A05-8FE0-6C7D54C2EFD3}" dt="2024-08-14T06:12:08.456" v="4306" actId="47"/>
        <pc:sldMkLst>
          <pc:docMk/>
          <pc:sldMk cId="1649234195" sldId="314"/>
        </pc:sldMkLst>
        <pc:picChg chg="add del">
          <ac:chgData name="David A Nafría García" userId="fb17fc5f-aae9-4578-a52a-1fe650caf77c" providerId="ADAL" clId="{E7ED500A-A998-4A05-8FE0-6C7D54C2EFD3}" dt="2024-08-14T06:11:56.983" v="4303" actId="21"/>
          <ac:picMkLst>
            <pc:docMk/>
            <pc:sldMk cId="1649234195" sldId="314"/>
            <ac:picMk id="5" creationId="{2FEFB545-4764-133A-2ECE-DF7CCE2A9296}"/>
          </ac:picMkLst>
        </pc:picChg>
      </pc:sldChg>
    </pc:docChg>
  </pc:docChgLst>
  <pc:docChgLst>
    <pc:chgData name="David A Nafría García" userId="S::danafria@comillas.edu::fb17fc5f-aae9-4578-a52a-1fe650caf77c" providerId="AD" clId="Web-{3BB62F50-5A4A-5A8C-0818-13A55B4E81DE}"/>
    <pc:docChg chg="addSld modSld">
      <pc:chgData name="David A Nafría García" userId="S::danafria@comillas.edu::fb17fc5f-aae9-4578-a52a-1fe650caf77c" providerId="AD" clId="Web-{3BB62F50-5A4A-5A8C-0818-13A55B4E81DE}" dt="2024-08-21T11:44:01.480" v="392"/>
      <pc:docMkLst>
        <pc:docMk/>
      </pc:docMkLst>
      <pc:sldChg chg="addSp modSp new mod setBg">
        <pc:chgData name="David A Nafría García" userId="S::danafria@comillas.edu::fb17fc5f-aae9-4578-a52a-1fe650caf77c" providerId="AD" clId="Web-{3BB62F50-5A4A-5A8C-0818-13A55B4E81DE}" dt="2024-08-21T11:44:01.480" v="392"/>
        <pc:sldMkLst>
          <pc:docMk/>
          <pc:sldMk cId="3435482709" sldId="314"/>
        </pc:sldMkLst>
        <pc:spChg chg="mod">
          <ac:chgData name="David A Nafría García" userId="S::danafria@comillas.edu::fb17fc5f-aae9-4578-a52a-1fe650caf77c" providerId="AD" clId="Web-{3BB62F50-5A4A-5A8C-0818-13A55B4E81DE}" dt="2024-08-21T11:44:01.480" v="392"/>
          <ac:spMkLst>
            <pc:docMk/>
            <pc:sldMk cId="3435482709" sldId="314"/>
            <ac:spMk id="2" creationId="{D737E2C5-9B0C-38EE-D2E8-3C9C5E4C3A43}"/>
          </ac:spMkLst>
        </pc:spChg>
        <pc:spChg chg="mod">
          <ac:chgData name="David A Nafría García" userId="S::danafria@comillas.edu::fb17fc5f-aae9-4578-a52a-1fe650caf77c" providerId="AD" clId="Web-{3BB62F50-5A4A-5A8C-0818-13A55B4E81DE}" dt="2024-08-21T11:44:01.480" v="392"/>
          <ac:spMkLst>
            <pc:docMk/>
            <pc:sldMk cId="3435482709" sldId="314"/>
            <ac:spMk id="3" creationId="{4CCC398F-1D1E-A29F-9AD3-5220E3FC7F7D}"/>
          </ac:spMkLst>
        </pc:spChg>
        <pc:spChg chg="add">
          <ac:chgData name="David A Nafría García" userId="S::danafria@comillas.edu::fb17fc5f-aae9-4578-a52a-1fe650caf77c" providerId="AD" clId="Web-{3BB62F50-5A4A-5A8C-0818-13A55B4E81DE}" dt="2024-08-21T11:44:01.480" v="392"/>
          <ac:spMkLst>
            <pc:docMk/>
            <pc:sldMk cId="3435482709" sldId="314"/>
            <ac:spMk id="9" creationId="{743AA782-23D1-4521-8CAD-47662984AA08}"/>
          </ac:spMkLst>
        </pc:spChg>
        <pc:spChg chg="add">
          <ac:chgData name="David A Nafría García" userId="S::danafria@comillas.edu::fb17fc5f-aae9-4578-a52a-1fe650caf77c" providerId="AD" clId="Web-{3BB62F50-5A4A-5A8C-0818-13A55B4E81DE}" dt="2024-08-21T11:44:01.480" v="392"/>
          <ac:spMkLst>
            <pc:docMk/>
            <pc:sldMk cId="3435482709" sldId="314"/>
            <ac:spMk id="11" creationId="{650D18FE-0824-4A46-B22C-A86B52E5780A}"/>
          </ac:spMkLst>
        </pc:spChg>
        <pc:picChg chg="add mod">
          <ac:chgData name="David A Nafría García" userId="S::danafria@comillas.edu::fb17fc5f-aae9-4578-a52a-1fe650caf77c" providerId="AD" clId="Web-{3BB62F50-5A4A-5A8C-0818-13A55B4E81DE}" dt="2024-08-21T11:44:01.480" v="392"/>
          <ac:picMkLst>
            <pc:docMk/>
            <pc:sldMk cId="3435482709" sldId="314"/>
            <ac:picMk id="4" creationId="{8C9AC4DF-DCB6-6C97-BF36-0BC112D5CED7}"/>
          </ac:picMkLst>
        </pc:picChg>
      </pc:sldChg>
      <pc:sldChg chg="addSp delSp modSp new mod setBg">
        <pc:chgData name="David A Nafría García" userId="S::danafria@comillas.edu::fb17fc5f-aae9-4578-a52a-1fe650caf77c" providerId="AD" clId="Web-{3BB62F50-5A4A-5A8C-0818-13A55B4E81DE}" dt="2024-08-21T11:43:52.120" v="391"/>
        <pc:sldMkLst>
          <pc:docMk/>
          <pc:sldMk cId="125838021" sldId="315"/>
        </pc:sldMkLst>
        <pc:spChg chg="mod ord">
          <ac:chgData name="David A Nafría García" userId="S::danafria@comillas.edu::fb17fc5f-aae9-4578-a52a-1fe650caf77c" providerId="AD" clId="Web-{3BB62F50-5A4A-5A8C-0818-13A55B4E81DE}" dt="2024-08-21T11:43:52.120" v="391"/>
          <ac:spMkLst>
            <pc:docMk/>
            <pc:sldMk cId="125838021" sldId="315"/>
            <ac:spMk id="2" creationId="{CBA80A27-464C-C0AD-D237-78F062CB5C5A}"/>
          </ac:spMkLst>
        </pc:spChg>
        <pc:spChg chg="del mod">
          <ac:chgData name="David A Nafría García" userId="S::danafria@comillas.edu::fb17fc5f-aae9-4578-a52a-1fe650caf77c" providerId="AD" clId="Web-{3BB62F50-5A4A-5A8C-0818-13A55B4E81DE}" dt="2024-08-21T11:38:43.770" v="333"/>
          <ac:spMkLst>
            <pc:docMk/>
            <pc:sldMk cId="125838021" sldId="315"/>
            <ac:spMk id="3" creationId="{D1BBA0EC-DD9F-9389-F07F-D30835C2B9F3}"/>
          </ac:spMkLst>
        </pc:spChg>
        <pc:spChg chg="add mod">
          <ac:chgData name="David A Nafría García" userId="S::danafria@comillas.edu::fb17fc5f-aae9-4578-a52a-1fe650caf77c" providerId="AD" clId="Web-{3BB62F50-5A4A-5A8C-0818-13A55B4E81DE}" dt="2024-08-21T11:43:52.120" v="391"/>
          <ac:spMkLst>
            <pc:docMk/>
            <pc:sldMk cId="125838021" sldId="315"/>
            <ac:spMk id="5" creationId="{3B80E5BE-56C1-D2E8-3EC4-3B84913276C8}"/>
          </ac:spMkLst>
        </pc:spChg>
        <pc:spChg chg="add">
          <ac:chgData name="David A Nafría García" userId="S::danafria@comillas.edu::fb17fc5f-aae9-4578-a52a-1fe650caf77c" providerId="AD" clId="Web-{3BB62F50-5A4A-5A8C-0818-13A55B4E81DE}" dt="2024-08-21T11:43:52.120" v="391"/>
          <ac:spMkLst>
            <pc:docMk/>
            <pc:sldMk cId="125838021" sldId="315"/>
            <ac:spMk id="10" creationId="{04812C46-200A-4DEB-A05E-3ED6C68C2387}"/>
          </ac:spMkLst>
        </pc:spChg>
        <pc:spChg chg="add">
          <ac:chgData name="David A Nafría García" userId="S::danafria@comillas.edu::fb17fc5f-aae9-4578-a52a-1fe650caf77c" providerId="AD" clId="Web-{3BB62F50-5A4A-5A8C-0818-13A55B4E81DE}" dt="2024-08-21T11:43:52.120" v="391"/>
          <ac:spMkLst>
            <pc:docMk/>
            <pc:sldMk cId="125838021" sldId="315"/>
            <ac:spMk id="12" creationId="{D1EA859B-E555-4109-94F3-6700E046E008}"/>
          </ac:spMkLst>
        </pc:spChg>
        <pc:picChg chg="add mod ord modCrop">
          <ac:chgData name="David A Nafría García" userId="S::danafria@comillas.edu::fb17fc5f-aae9-4578-a52a-1fe650caf77c" providerId="AD" clId="Web-{3BB62F50-5A4A-5A8C-0818-13A55B4E81DE}" dt="2024-08-21T11:43:52.120" v="391"/>
          <ac:picMkLst>
            <pc:docMk/>
            <pc:sldMk cId="125838021" sldId="315"/>
            <ac:picMk id="4" creationId="{D728C2EA-71F3-93AA-7B98-2C94EE1B1A12}"/>
          </ac:picMkLst>
        </pc:picChg>
      </pc:sldChg>
    </pc:docChg>
  </pc:docChgLst>
  <pc:docChgLst>
    <pc:chgData name="David A Nafría García" userId="fb17fc5f-aae9-4578-a52a-1fe650caf77c" providerId="ADAL" clId="{91B04240-C59E-4F5A-A89A-1C54B30F8421}"/>
    <pc:docChg chg="custSel modSld">
      <pc:chgData name="David A Nafría García" userId="fb17fc5f-aae9-4578-a52a-1fe650caf77c" providerId="ADAL" clId="{91B04240-C59E-4F5A-A89A-1C54B30F8421}" dt="2024-09-11T18:42:09.006" v="0" actId="478"/>
      <pc:docMkLst>
        <pc:docMk/>
      </pc:docMkLst>
      <pc:sldChg chg="delSp mod">
        <pc:chgData name="David A Nafría García" userId="fb17fc5f-aae9-4578-a52a-1fe650caf77c" providerId="ADAL" clId="{91B04240-C59E-4F5A-A89A-1C54B30F8421}" dt="2024-09-11T18:42:09.006" v="0" actId="478"/>
        <pc:sldMkLst>
          <pc:docMk/>
          <pc:sldMk cId="258608286" sldId="258"/>
        </pc:sldMkLst>
        <pc:picChg chg="del">
          <ac:chgData name="David A Nafría García" userId="fb17fc5f-aae9-4578-a52a-1fe650caf77c" providerId="ADAL" clId="{91B04240-C59E-4F5A-A89A-1C54B30F8421}" dt="2024-09-11T18:42:09.006" v="0" actId="478"/>
          <ac:picMkLst>
            <pc:docMk/>
            <pc:sldMk cId="258608286" sldId="258"/>
            <ac:picMk id="11" creationId="{E29CB89F-6196-58CC-6AE2-BD6AF626CE7D}"/>
          </ac:picMkLst>
        </pc:picChg>
      </pc:sldChg>
    </pc:docChg>
  </pc:docChgLst>
  <pc:docChgLst>
    <pc:chgData name="David A Nafría García" userId="fb17fc5f-aae9-4578-a52a-1fe650caf77c" providerId="ADAL" clId="{676030B6-C3B3-490D-AA51-61E31C6EC276}"/>
    <pc:docChg chg="modSld">
      <pc:chgData name="David A Nafría García" userId="fb17fc5f-aae9-4578-a52a-1fe650caf77c" providerId="ADAL" clId="{676030B6-C3B3-490D-AA51-61E31C6EC276}" dt="2024-09-09T08:19:24.013" v="2"/>
      <pc:docMkLst>
        <pc:docMk/>
      </pc:docMkLst>
      <pc:sldChg chg="modTransition">
        <pc:chgData name="David A Nafría García" userId="fb17fc5f-aae9-4578-a52a-1fe650caf77c" providerId="ADAL" clId="{676030B6-C3B3-490D-AA51-61E31C6EC276}" dt="2024-09-09T08:19:24.013" v="2"/>
        <pc:sldMkLst>
          <pc:docMk/>
          <pc:sldMk cId="3113874157" sldId="257"/>
        </pc:sldMkLst>
      </pc:sldChg>
      <pc:sldChg chg="addSp delSp modSp mod modTransition modAnim">
        <pc:chgData name="David A Nafría García" userId="fb17fc5f-aae9-4578-a52a-1fe650caf77c" providerId="ADAL" clId="{676030B6-C3B3-490D-AA51-61E31C6EC276}" dt="2024-09-09T08:19:24.013" v="2"/>
        <pc:sldMkLst>
          <pc:docMk/>
          <pc:sldMk cId="258608286" sldId="258"/>
        </pc:sldMkLst>
        <pc:picChg chg="add del mod">
          <ac:chgData name="David A Nafría García" userId="fb17fc5f-aae9-4578-a52a-1fe650caf77c" providerId="ADAL" clId="{676030B6-C3B3-490D-AA51-61E31C6EC276}" dt="2024-09-09T08:19:24.013" v="2"/>
          <ac:picMkLst>
            <pc:docMk/>
            <pc:sldMk cId="258608286" sldId="258"/>
            <ac:picMk id="8" creationId="{C623CEF9-4898-7AE7-25C5-70AD11AD90F8}"/>
          </ac:picMkLst>
        </pc:picChg>
        <pc:picChg chg="add mod ord">
          <ac:chgData name="David A Nafría García" userId="fb17fc5f-aae9-4578-a52a-1fe650caf77c" providerId="ADAL" clId="{676030B6-C3B3-490D-AA51-61E31C6EC276}" dt="2024-09-09T08:19:23.200" v="1" actId="34307"/>
          <ac:picMkLst>
            <pc:docMk/>
            <pc:sldMk cId="258608286" sldId="258"/>
            <ac:picMk id="11" creationId="{E29CB89F-6196-58CC-6AE2-BD6AF626CE7D}"/>
          </ac:picMkLst>
        </pc:picChg>
      </pc:sldChg>
      <pc:sldChg chg="modTransition">
        <pc:chgData name="David A Nafría García" userId="fb17fc5f-aae9-4578-a52a-1fe650caf77c" providerId="ADAL" clId="{676030B6-C3B3-490D-AA51-61E31C6EC276}" dt="2024-09-09T08:19:24.013" v="2"/>
        <pc:sldMkLst>
          <pc:docMk/>
          <pc:sldMk cId="1647604965" sldId="262"/>
        </pc:sldMkLst>
      </pc:sldChg>
      <pc:sldChg chg="modTransition">
        <pc:chgData name="David A Nafría García" userId="fb17fc5f-aae9-4578-a52a-1fe650caf77c" providerId="ADAL" clId="{676030B6-C3B3-490D-AA51-61E31C6EC276}" dt="2024-09-09T08:19:24.013" v="2"/>
        <pc:sldMkLst>
          <pc:docMk/>
          <pc:sldMk cId="2652527974" sldId="263"/>
        </pc:sldMkLst>
      </pc:sldChg>
      <pc:sldChg chg="modTransition">
        <pc:chgData name="David A Nafría García" userId="fb17fc5f-aae9-4578-a52a-1fe650caf77c" providerId="ADAL" clId="{676030B6-C3B3-490D-AA51-61E31C6EC276}" dt="2024-09-09T08:19:24.013" v="2"/>
        <pc:sldMkLst>
          <pc:docMk/>
          <pc:sldMk cId="1330859561" sldId="264"/>
        </pc:sldMkLst>
      </pc:sldChg>
      <pc:sldChg chg="modTransition">
        <pc:chgData name="David A Nafría García" userId="fb17fc5f-aae9-4578-a52a-1fe650caf77c" providerId="ADAL" clId="{676030B6-C3B3-490D-AA51-61E31C6EC276}" dt="2024-09-09T08:19:24.013" v="2"/>
        <pc:sldMkLst>
          <pc:docMk/>
          <pc:sldMk cId="374474945" sldId="265"/>
        </pc:sldMkLst>
      </pc:sldChg>
      <pc:sldChg chg="modTransition">
        <pc:chgData name="David A Nafría García" userId="fb17fc5f-aae9-4578-a52a-1fe650caf77c" providerId="ADAL" clId="{676030B6-C3B3-490D-AA51-61E31C6EC276}" dt="2024-09-09T08:19:24.013" v="2"/>
        <pc:sldMkLst>
          <pc:docMk/>
          <pc:sldMk cId="2530104942" sldId="266"/>
        </pc:sldMkLst>
      </pc:sldChg>
      <pc:sldChg chg="modTransition">
        <pc:chgData name="David A Nafría García" userId="fb17fc5f-aae9-4578-a52a-1fe650caf77c" providerId="ADAL" clId="{676030B6-C3B3-490D-AA51-61E31C6EC276}" dt="2024-09-09T08:19:24.013" v="2"/>
        <pc:sldMkLst>
          <pc:docMk/>
          <pc:sldMk cId="3578993040" sldId="267"/>
        </pc:sldMkLst>
      </pc:sldChg>
      <pc:sldChg chg="modTransition">
        <pc:chgData name="David A Nafría García" userId="fb17fc5f-aae9-4578-a52a-1fe650caf77c" providerId="ADAL" clId="{676030B6-C3B3-490D-AA51-61E31C6EC276}" dt="2024-09-09T08:19:24.013" v="2"/>
        <pc:sldMkLst>
          <pc:docMk/>
          <pc:sldMk cId="3496475749" sldId="268"/>
        </pc:sldMkLst>
      </pc:sldChg>
      <pc:sldChg chg="modTransition">
        <pc:chgData name="David A Nafría García" userId="fb17fc5f-aae9-4578-a52a-1fe650caf77c" providerId="ADAL" clId="{676030B6-C3B3-490D-AA51-61E31C6EC276}" dt="2024-09-09T08:19:24.013" v="2"/>
        <pc:sldMkLst>
          <pc:docMk/>
          <pc:sldMk cId="1959249896" sldId="269"/>
        </pc:sldMkLst>
      </pc:sldChg>
      <pc:sldChg chg="modTransition">
        <pc:chgData name="David A Nafría García" userId="fb17fc5f-aae9-4578-a52a-1fe650caf77c" providerId="ADAL" clId="{676030B6-C3B3-490D-AA51-61E31C6EC276}" dt="2024-09-09T08:19:24.013" v="2"/>
        <pc:sldMkLst>
          <pc:docMk/>
          <pc:sldMk cId="651893042" sldId="270"/>
        </pc:sldMkLst>
      </pc:sldChg>
      <pc:sldChg chg="modTransition">
        <pc:chgData name="David A Nafría García" userId="fb17fc5f-aae9-4578-a52a-1fe650caf77c" providerId="ADAL" clId="{676030B6-C3B3-490D-AA51-61E31C6EC276}" dt="2024-09-09T08:19:24.013" v="2"/>
        <pc:sldMkLst>
          <pc:docMk/>
          <pc:sldMk cId="135884849" sldId="271"/>
        </pc:sldMkLst>
      </pc:sldChg>
      <pc:sldChg chg="modTransition">
        <pc:chgData name="David A Nafría García" userId="fb17fc5f-aae9-4578-a52a-1fe650caf77c" providerId="ADAL" clId="{676030B6-C3B3-490D-AA51-61E31C6EC276}" dt="2024-09-09T08:19:24.013" v="2"/>
        <pc:sldMkLst>
          <pc:docMk/>
          <pc:sldMk cId="1903880617" sldId="273"/>
        </pc:sldMkLst>
      </pc:sldChg>
      <pc:sldChg chg="modTransition">
        <pc:chgData name="David A Nafría García" userId="fb17fc5f-aae9-4578-a52a-1fe650caf77c" providerId="ADAL" clId="{676030B6-C3B3-490D-AA51-61E31C6EC276}" dt="2024-09-09T08:19:24.013" v="2"/>
        <pc:sldMkLst>
          <pc:docMk/>
          <pc:sldMk cId="3596731160" sldId="274"/>
        </pc:sldMkLst>
      </pc:sldChg>
      <pc:sldChg chg="modTransition">
        <pc:chgData name="David A Nafría García" userId="fb17fc5f-aae9-4578-a52a-1fe650caf77c" providerId="ADAL" clId="{676030B6-C3B3-490D-AA51-61E31C6EC276}" dt="2024-09-09T08:19:24.013" v="2"/>
        <pc:sldMkLst>
          <pc:docMk/>
          <pc:sldMk cId="3337336289" sldId="275"/>
        </pc:sldMkLst>
      </pc:sldChg>
      <pc:sldChg chg="modTransition">
        <pc:chgData name="David A Nafría García" userId="fb17fc5f-aae9-4578-a52a-1fe650caf77c" providerId="ADAL" clId="{676030B6-C3B3-490D-AA51-61E31C6EC276}" dt="2024-09-09T08:19:24.013" v="2"/>
        <pc:sldMkLst>
          <pc:docMk/>
          <pc:sldMk cId="3504525913" sldId="276"/>
        </pc:sldMkLst>
      </pc:sldChg>
      <pc:sldChg chg="modTransition">
        <pc:chgData name="David A Nafría García" userId="fb17fc5f-aae9-4578-a52a-1fe650caf77c" providerId="ADAL" clId="{676030B6-C3B3-490D-AA51-61E31C6EC276}" dt="2024-09-09T08:19:24.013" v="2"/>
        <pc:sldMkLst>
          <pc:docMk/>
          <pc:sldMk cId="1749062578" sldId="277"/>
        </pc:sldMkLst>
      </pc:sldChg>
      <pc:sldChg chg="modTransition">
        <pc:chgData name="David A Nafría García" userId="fb17fc5f-aae9-4578-a52a-1fe650caf77c" providerId="ADAL" clId="{676030B6-C3B3-490D-AA51-61E31C6EC276}" dt="2024-09-09T08:19:24.013" v="2"/>
        <pc:sldMkLst>
          <pc:docMk/>
          <pc:sldMk cId="2855219118" sldId="278"/>
        </pc:sldMkLst>
      </pc:sldChg>
      <pc:sldChg chg="modTransition">
        <pc:chgData name="David A Nafría García" userId="fb17fc5f-aae9-4578-a52a-1fe650caf77c" providerId="ADAL" clId="{676030B6-C3B3-490D-AA51-61E31C6EC276}" dt="2024-09-09T08:19:24.013" v="2"/>
        <pc:sldMkLst>
          <pc:docMk/>
          <pc:sldMk cId="1214920855" sldId="279"/>
        </pc:sldMkLst>
      </pc:sldChg>
      <pc:sldChg chg="modTransition">
        <pc:chgData name="David A Nafría García" userId="fb17fc5f-aae9-4578-a52a-1fe650caf77c" providerId="ADAL" clId="{676030B6-C3B3-490D-AA51-61E31C6EC276}" dt="2024-09-09T08:19:24.013" v="2"/>
        <pc:sldMkLst>
          <pc:docMk/>
          <pc:sldMk cId="2360207342" sldId="280"/>
        </pc:sldMkLst>
      </pc:sldChg>
      <pc:sldChg chg="modTransition">
        <pc:chgData name="David A Nafría García" userId="fb17fc5f-aae9-4578-a52a-1fe650caf77c" providerId="ADAL" clId="{676030B6-C3B3-490D-AA51-61E31C6EC276}" dt="2024-09-09T08:19:24.013" v="2"/>
        <pc:sldMkLst>
          <pc:docMk/>
          <pc:sldMk cId="1520468473" sldId="281"/>
        </pc:sldMkLst>
      </pc:sldChg>
      <pc:sldChg chg="modTransition">
        <pc:chgData name="David A Nafría García" userId="fb17fc5f-aae9-4578-a52a-1fe650caf77c" providerId="ADAL" clId="{676030B6-C3B3-490D-AA51-61E31C6EC276}" dt="2024-09-09T08:19:24.013" v="2"/>
        <pc:sldMkLst>
          <pc:docMk/>
          <pc:sldMk cId="4271419716" sldId="282"/>
        </pc:sldMkLst>
      </pc:sldChg>
      <pc:sldChg chg="modTransition">
        <pc:chgData name="David A Nafría García" userId="fb17fc5f-aae9-4578-a52a-1fe650caf77c" providerId="ADAL" clId="{676030B6-C3B3-490D-AA51-61E31C6EC276}" dt="2024-09-09T08:19:24.013" v="2"/>
        <pc:sldMkLst>
          <pc:docMk/>
          <pc:sldMk cId="1474111815" sldId="283"/>
        </pc:sldMkLst>
      </pc:sldChg>
      <pc:sldChg chg="modTransition">
        <pc:chgData name="David A Nafría García" userId="fb17fc5f-aae9-4578-a52a-1fe650caf77c" providerId="ADAL" clId="{676030B6-C3B3-490D-AA51-61E31C6EC276}" dt="2024-09-09T08:19:24.013" v="2"/>
        <pc:sldMkLst>
          <pc:docMk/>
          <pc:sldMk cId="3623452759" sldId="284"/>
        </pc:sldMkLst>
      </pc:sldChg>
      <pc:sldChg chg="modTransition">
        <pc:chgData name="David A Nafría García" userId="fb17fc5f-aae9-4578-a52a-1fe650caf77c" providerId="ADAL" clId="{676030B6-C3B3-490D-AA51-61E31C6EC276}" dt="2024-09-09T08:19:24.013" v="2"/>
        <pc:sldMkLst>
          <pc:docMk/>
          <pc:sldMk cId="3410379599" sldId="285"/>
        </pc:sldMkLst>
      </pc:sldChg>
      <pc:sldChg chg="modTransition">
        <pc:chgData name="David A Nafría García" userId="fb17fc5f-aae9-4578-a52a-1fe650caf77c" providerId="ADAL" clId="{676030B6-C3B3-490D-AA51-61E31C6EC276}" dt="2024-09-09T08:19:24.013" v="2"/>
        <pc:sldMkLst>
          <pc:docMk/>
          <pc:sldMk cId="2808501019" sldId="286"/>
        </pc:sldMkLst>
      </pc:sldChg>
      <pc:sldChg chg="modTransition">
        <pc:chgData name="David A Nafría García" userId="fb17fc5f-aae9-4578-a52a-1fe650caf77c" providerId="ADAL" clId="{676030B6-C3B3-490D-AA51-61E31C6EC276}" dt="2024-09-09T08:19:24.013" v="2"/>
        <pc:sldMkLst>
          <pc:docMk/>
          <pc:sldMk cId="3651853024" sldId="287"/>
        </pc:sldMkLst>
      </pc:sldChg>
      <pc:sldChg chg="modTransition">
        <pc:chgData name="David A Nafría García" userId="fb17fc5f-aae9-4578-a52a-1fe650caf77c" providerId="ADAL" clId="{676030B6-C3B3-490D-AA51-61E31C6EC276}" dt="2024-09-09T08:19:24.013" v="2"/>
        <pc:sldMkLst>
          <pc:docMk/>
          <pc:sldMk cId="2252736682" sldId="288"/>
        </pc:sldMkLst>
      </pc:sldChg>
      <pc:sldChg chg="modTransition">
        <pc:chgData name="David A Nafría García" userId="fb17fc5f-aae9-4578-a52a-1fe650caf77c" providerId="ADAL" clId="{676030B6-C3B3-490D-AA51-61E31C6EC276}" dt="2024-09-09T08:19:24.013" v="2"/>
        <pc:sldMkLst>
          <pc:docMk/>
          <pc:sldMk cId="809122210" sldId="289"/>
        </pc:sldMkLst>
      </pc:sldChg>
      <pc:sldChg chg="modTransition">
        <pc:chgData name="David A Nafría García" userId="fb17fc5f-aae9-4578-a52a-1fe650caf77c" providerId="ADAL" clId="{676030B6-C3B3-490D-AA51-61E31C6EC276}" dt="2024-09-09T08:19:24.013" v="2"/>
        <pc:sldMkLst>
          <pc:docMk/>
          <pc:sldMk cId="1235095613" sldId="290"/>
        </pc:sldMkLst>
      </pc:sldChg>
      <pc:sldChg chg="modTransition">
        <pc:chgData name="David A Nafría García" userId="fb17fc5f-aae9-4578-a52a-1fe650caf77c" providerId="ADAL" clId="{676030B6-C3B3-490D-AA51-61E31C6EC276}" dt="2024-09-09T08:19:24.013" v="2"/>
        <pc:sldMkLst>
          <pc:docMk/>
          <pc:sldMk cId="2672594799" sldId="291"/>
        </pc:sldMkLst>
      </pc:sldChg>
      <pc:sldChg chg="modTransition">
        <pc:chgData name="David A Nafría García" userId="fb17fc5f-aae9-4578-a52a-1fe650caf77c" providerId="ADAL" clId="{676030B6-C3B3-490D-AA51-61E31C6EC276}" dt="2024-09-09T08:19:24.013" v="2"/>
        <pc:sldMkLst>
          <pc:docMk/>
          <pc:sldMk cId="4271548659" sldId="292"/>
        </pc:sldMkLst>
      </pc:sldChg>
      <pc:sldChg chg="modTransition">
        <pc:chgData name="David A Nafría García" userId="fb17fc5f-aae9-4578-a52a-1fe650caf77c" providerId="ADAL" clId="{676030B6-C3B3-490D-AA51-61E31C6EC276}" dt="2024-09-09T08:19:24.013" v="2"/>
        <pc:sldMkLst>
          <pc:docMk/>
          <pc:sldMk cId="1482178532" sldId="293"/>
        </pc:sldMkLst>
      </pc:sldChg>
      <pc:sldChg chg="modTransition">
        <pc:chgData name="David A Nafría García" userId="fb17fc5f-aae9-4578-a52a-1fe650caf77c" providerId="ADAL" clId="{676030B6-C3B3-490D-AA51-61E31C6EC276}" dt="2024-09-09T08:19:24.013" v="2"/>
        <pc:sldMkLst>
          <pc:docMk/>
          <pc:sldMk cId="161009003" sldId="294"/>
        </pc:sldMkLst>
      </pc:sldChg>
      <pc:sldChg chg="modTransition">
        <pc:chgData name="David A Nafría García" userId="fb17fc5f-aae9-4578-a52a-1fe650caf77c" providerId="ADAL" clId="{676030B6-C3B3-490D-AA51-61E31C6EC276}" dt="2024-09-09T08:19:24.013" v="2"/>
        <pc:sldMkLst>
          <pc:docMk/>
          <pc:sldMk cId="1306536979" sldId="295"/>
        </pc:sldMkLst>
      </pc:sldChg>
      <pc:sldChg chg="modTransition">
        <pc:chgData name="David A Nafría García" userId="fb17fc5f-aae9-4578-a52a-1fe650caf77c" providerId="ADAL" clId="{676030B6-C3B3-490D-AA51-61E31C6EC276}" dt="2024-09-09T08:19:24.013" v="2"/>
        <pc:sldMkLst>
          <pc:docMk/>
          <pc:sldMk cId="3780593359" sldId="296"/>
        </pc:sldMkLst>
      </pc:sldChg>
      <pc:sldChg chg="modTransition">
        <pc:chgData name="David A Nafría García" userId="fb17fc5f-aae9-4578-a52a-1fe650caf77c" providerId="ADAL" clId="{676030B6-C3B3-490D-AA51-61E31C6EC276}" dt="2024-09-09T08:19:24.013" v="2"/>
        <pc:sldMkLst>
          <pc:docMk/>
          <pc:sldMk cId="947866851" sldId="297"/>
        </pc:sldMkLst>
      </pc:sldChg>
      <pc:sldChg chg="modTransition">
        <pc:chgData name="David A Nafría García" userId="fb17fc5f-aae9-4578-a52a-1fe650caf77c" providerId="ADAL" clId="{676030B6-C3B3-490D-AA51-61E31C6EC276}" dt="2024-09-09T08:19:24.013" v="2"/>
        <pc:sldMkLst>
          <pc:docMk/>
          <pc:sldMk cId="1021260531" sldId="298"/>
        </pc:sldMkLst>
      </pc:sldChg>
      <pc:sldChg chg="modTransition">
        <pc:chgData name="David A Nafría García" userId="fb17fc5f-aae9-4578-a52a-1fe650caf77c" providerId="ADAL" clId="{676030B6-C3B3-490D-AA51-61E31C6EC276}" dt="2024-09-09T08:19:24.013" v="2"/>
        <pc:sldMkLst>
          <pc:docMk/>
          <pc:sldMk cId="3872649349" sldId="299"/>
        </pc:sldMkLst>
      </pc:sldChg>
      <pc:sldChg chg="modTransition">
        <pc:chgData name="David A Nafría García" userId="fb17fc5f-aae9-4578-a52a-1fe650caf77c" providerId="ADAL" clId="{676030B6-C3B3-490D-AA51-61E31C6EC276}" dt="2024-09-09T08:19:24.013" v="2"/>
        <pc:sldMkLst>
          <pc:docMk/>
          <pc:sldMk cId="1711343556" sldId="300"/>
        </pc:sldMkLst>
      </pc:sldChg>
      <pc:sldChg chg="modTransition">
        <pc:chgData name="David A Nafría García" userId="fb17fc5f-aae9-4578-a52a-1fe650caf77c" providerId="ADAL" clId="{676030B6-C3B3-490D-AA51-61E31C6EC276}" dt="2024-09-09T08:19:24.013" v="2"/>
        <pc:sldMkLst>
          <pc:docMk/>
          <pc:sldMk cId="2414551572" sldId="302"/>
        </pc:sldMkLst>
      </pc:sldChg>
      <pc:sldChg chg="modTransition">
        <pc:chgData name="David A Nafría García" userId="fb17fc5f-aae9-4578-a52a-1fe650caf77c" providerId="ADAL" clId="{676030B6-C3B3-490D-AA51-61E31C6EC276}" dt="2024-09-09T08:19:24.013" v="2"/>
        <pc:sldMkLst>
          <pc:docMk/>
          <pc:sldMk cId="3071894752" sldId="303"/>
        </pc:sldMkLst>
      </pc:sldChg>
      <pc:sldChg chg="modTransition">
        <pc:chgData name="David A Nafría García" userId="fb17fc5f-aae9-4578-a52a-1fe650caf77c" providerId="ADAL" clId="{676030B6-C3B3-490D-AA51-61E31C6EC276}" dt="2024-09-09T08:19:24.013" v="2"/>
        <pc:sldMkLst>
          <pc:docMk/>
          <pc:sldMk cId="3435111953" sldId="304"/>
        </pc:sldMkLst>
      </pc:sldChg>
      <pc:sldChg chg="modTransition">
        <pc:chgData name="David A Nafría García" userId="fb17fc5f-aae9-4578-a52a-1fe650caf77c" providerId="ADAL" clId="{676030B6-C3B3-490D-AA51-61E31C6EC276}" dt="2024-09-09T08:19:24.013" v="2"/>
        <pc:sldMkLst>
          <pc:docMk/>
          <pc:sldMk cId="1351967212" sldId="305"/>
        </pc:sldMkLst>
      </pc:sldChg>
      <pc:sldChg chg="modTransition">
        <pc:chgData name="David A Nafría García" userId="fb17fc5f-aae9-4578-a52a-1fe650caf77c" providerId="ADAL" clId="{676030B6-C3B3-490D-AA51-61E31C6EC276}" dt="2024-09-09T08:19:24.013" v="2"/>
        <pc:sldMkLst>
          <pc:docMk/>
          <pc:sldMk cId="3619350903" sldId="306"/>
        </pc:sldMkLst>
      </pc:sldChg>
      <pc:sldChg chg="modTransition">
        <pc:chgData name="David A Nafría García" userId="fb17fc5f-aae9-4578-a52a-1fe650caf77c" providerId="ADAL" clId="{676030B6-C3B3-490D-AA51-61E31C6EC276}" dt="2024-09-09T08:19:24.013" v="2"/>
        <pc:sldMkLst>
          <pc:docMk/>
          <pc:sldMk cId="577336495" sldId="307"/>
        </pc:sldMkLst>
      </pc:sldChg>
      <pc:sldChg chg="modTransition">
        <pc:chgData name="David A Nafría García" userId="fb17fc5f-aae9-4578-a52a-1fe650caf77c" providerId="ADAL" clId="{676030B6-C3B3-490D-AA51-61E31C6EC276}" dt="2024-09-09T08:19:24.013" v="2"/>
        <pc:sldMkLst>
          <pc:docMk/>
          <pc:sldMk cId="3398134091" sldId="308"/>
        </pc:sldMkLst>
      </pc:sldChg>
      <pc:sldChg chg="modTransition">
        <pc:chgData name="David A Nafría García" userId="fb17fc5f-aae9-4578-a52a-1fe650caf77c" providerId="ADAL" clId="{676030B6-C3B3-490D-AA51-61E31C6EC276}" dt="2024-09-09T08:19:24.013" v="2"/>
        <pc:sldMkLst>
          <pc:docMk/>
          <pc:sldMk cId="3100641575" sldId="309"/>
        </pc:sldMkLst>
      </pc:sldChg>
      <pc:sldChg chg="modTransition">
        <pc:chgData name="David A Nafría García" userId="fb17fc5f-aae9-4578-a52a-1fe650caf77c" providerId="ADAL" clId="{676030B6-C3B3-490D-AA51-61E31C6EC276}" dt="2024-09-09T08:19:24.013" v="2"/>
        <pc:sldMkLst>
          <pc:docMk/>
          <pc:sldMk cId="1008039003" sldId="310"/>
        </pc:sldMkLst>
      </pc:sldChg>
      <pc:sldChg chg="modTransition">
        <pc:chgData name="David A Nafría García" userId="fb17fc5f-aae9-4578-a52a-1fe650caf77c" providerId="ADAL" clId="{676030B6-C3B3-490D-AA51-61E31C6EC276}" dt="2024-09-09T08:19:24.013" v="2"/>
        <pc:sldMkLst>
          <pc:docMk/>
          <pc:sldMk cId="1245902306" sldId="311"/>
        </pc:sldMkLst>
      </pc:sldChg>
      <pc:sldChg chg="modTransition">
        <pc:chgData name="David A Nafría García" userId="fb17fc5f-aae9-4578-a52a-1fe650caf77c" providerId="ADAL" clId="{676030B6-C3B3-490D-AA51-61E31C6EC276}" dt="2024-09-09T08:19:24.013" v="2"/>
        <pc:sldMkLst>
          <pc:docMk/>
          <pc:sldMk cId="2763259401" sldId="312"/>
        </pc:sldMkLst>
      </pc:sldChg>
      <pc:sldChg chg="modTransition">
        <pc:chgData name="David A Nafría García" userId="fb17fc5f-aae9-4578-a52a-1fe650caf77c" providerId="ADAL" clId="{676030B6-C3B3-490D-AA51-61E31C6EC276}" dt="2024-09-09T08:19:24.013" v="2"/>
        <pc:sldMkLst>
          <pc:docMk/>
          <pc:sldMk cId="1977225875" sldId="313"/>
        </pc:sldMkLst>
      </pc:sldChg>
      <pc:sldChg chg="modTransition">
        <pc:chgData name="David A Nafría García" userId="fb17fc5f-aae9-4578-a52a-1fe650caf77c" providerId="ADAL" clId="{676030B6-C3B3-490D-AA51-61E31C6EC276}" dt="2024-09-09T08:19:24.013" v="2"/>
        <pc:sldMkLst>
          <pc:docMk/>
          <pc:sldMk cId="3435482709" sldId="314"/>
        </pc:sldMkLst>
      </pc:sldChg>
      <pc:sldChg chg="modTransition">
        <pc:chgData name="David A Nafría García" userId="fb17fc5f-aae9-4578-a52a-1fe650caf77c" providerId="ADAL" clId="{676030B6-C3B3-490D-AA51-61E31C6EC276}" dt="2024-09-09T08:19:24.013" v="2"/>
        <pc:sldMkLst>
          <pc:docMk/>
          <pc:sldMk cId="125838021"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2D09C-B4AD-47CA-A447-FEFFC27D4BF2}" type="datetimeFigureOut">
              <a:rPr lang="en-GB" smtClean="0"/>
              <a:t>11/09/2024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0EE3A-A423-4426-ACC5-10088B5B9552}" type="slidenum">
              <a:rPr lang="en-GB" smtClean="0"/>
              <a:t>‹#›</a:t>
            </a:fld>
            <a:endParaRPr lang="en-GB"/>
          </a:p>
        </p:txBody>
      </p:sp>
    </p:spTree>
    <p:extLst>
      <p:ext uri="{BB962C8B-B14F-4D97-AF65-F5344CB8AC3E}">
        <p14:creationId xmlns:p14="http://schemas.microsoft.com/office/powerpoint/2010/main" val="124436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E0EE3A-A423-4426-ACC5-10088B5B9552}" type="slidenum">
              <a:rPr lang="en-GB" smtClean="0"/>
              <a:t>44</a:t>
            </a:fld>
            <a:endParaRPr lang="en-GB"/>
          </a:p>
        </p:txBody>
      </p:sp>
    </p:spTree>
    <p:extLst>
      <p:ext uri="{BB962C8B-B14F-4D97-AF65-F5344CB8AC3E}">
        <p14:creationId xmlns:p14="http://schemas.microsoft.com/office/powerpoint/2010/main" val="309265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E0EE3A-A423-4426-ACC5-10088B5B9552}" type="slidenum">
              <a:rPr lang="en-GB" smtClean="0"/>
              <a:t>45</a:t>
            </a:fld>
            <a:endParaRPr lang="en-GB"/>
          </a:p>
        </p:txBody>
      </p:sp>
    </p:spTree>
    <p:extLst>
      <p:ext uri="{BB962C8B-B14F-4D97-AF65-F5344CB8AC3E}">
        <p14:creationId xmlns:p14="http://schemas.microsoft.com/office/powerpoint/2010/main" val="230704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7CEC-9DAA-9F99-492D-C774035D34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0AA6B7-A892-4B81-6584-857AB106C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1B8060-081D-E083-47E5-F77DDB75702E}"/>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5" name="Footer Placeholder 4">
            <a:extLst>
              <a:ext uri="{FF2B5EF4-FFF2-40B4-BE49-F238E27FC236}">
                <a16:creationId xmlns:a16="http://schemas.microsoft.com/office/drawing/2014/main" id="{3C84F183-6AB2-A727-6956-DDBFFD3641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0495FE-CF0C-739C-8745-02326342A71F}"/>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1618514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91AF-2DF7-B284-6C9F-2BA8767B56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2F3881-1AEB-092F-D5AE-D401CA917A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1C9350-F478-9608-545A-F293BA7A12BA}"/>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5" name="Footer Placeholder 4">
            <a:extLst>
              <a:ext uri="{FF2B5EF4-FFF2-40B4-BE49-F238E27FC236}">
                <a16:creationId xmlns:a16="http://schemas.microsoft.com/office/drawing/2014/main" id="{6F95E589-F3A6-B449-7015-59B9B74424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1D1990-E228-50FE-DC1F-839ACC5B53F2}"/>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3742325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52F5-DDA8-635F-AF79-DA54BC44CB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6DC337-D742-6661-DCEE-43AFF7A3AD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909D0B-023E-7E6E-C5B1-5F6E533F8749}"/>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5" name="Footer Placeholder 4">
            <a:extLst>
              <a:ext uri="{FF2B5EF4-FFF2-40B4-BE49-F238E27FC236}">
                <a16:creationId xmlns:a16="http://schemas.microsoft.com/office/drawing/2014/main" id="{FDF517D5-C710-25BC-F54B-20E14AAA79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0B2BF2-8B55-5AFA-0D08-7B77080DF326}"/>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309706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ECEC-70C5-F85A-08A1-DE53CC2F15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27B025-316B-DC4B-07F5-C78FB93EF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ABEA68-F8C9-DD8C-4EF8-A2E9168B892A}"/>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5" name="Footer Placeholder 4">
            <a:extLst>
              <a:ext uri="{FF2B5EF4-FFF2-40B4-BE49-F238E27FC236}">
                <a16:creationId xmlns:a16="http://schemas.microsoft.com/office/drawing/2014/main" id="{2E5F6AC4-BA09-3551-333A-AD62B71EE6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0815F-8425-435E-9A1E-F46049AD0719}"/>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172976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FD9B-4399-F4A3-E5D9-CCBE90129A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BDB7D2E-4EF1-F8A8-5039-19677830DA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ECF901-E765-AF81-4CCE-F51AF015DD4D}"/>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5" name="Footer Placeholder 4">
            <a:extLst>
              <a:ext uri="{FF2B5EF4-FFF2-40B4-BE49-F238E27FC236}">
                <a16:creationId xmlns:a16="http://schemas.microsoft.com/office/drawing/2014/main" id="{2DC8993B-C6CB-90F6-B13E-D0060BFA90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1DC22D-BED2-7CDD-5670-C8EE0269308F}"/>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2986385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14AA-27B4-2706-F4E8-62C695FCCE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0B0B10-FE54-33A7-979C-A91771D523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1B27EE-7637-5934-2C54-3EAA78890A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9882FBB-566B-4CD8-696C-BDC5D99C4D92}"/>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6" name="Footer Placeholder 5">
            <a:extLst>
              <a:ext uri="{FF2B5EF4-FFF2-40B4-BE49-F238E27FC236}">
                <a16:creationId xmlns:a16="http://schemas.microsoft.com/office/drawing/2014/main" id="{DD6B8322-8801-1568-2391-6775DEA32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23C253-6E56-81DB-041E-58F87223FE88}"/>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425025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18CD-D27B-2824-4D86-20F023B4C1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C946F0-38E7-2F91-C915-C18E9F840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74FFE8-58E0-AAE4-2F59-C6113138FB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219FB83-7BFB-C8DE-24B9-0576270E4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978F03-F172-256A-1EC6-98E07EC543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5501D6-6B5C-6B64-CD78-34E5ECDDF12C}"/>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8" name="Footer Placeholder 7">
            <a:extLst>
              <a:ext uri="{FF2B5EF4-FFF2-40B4-BE49-F238E27FC236}">
                <a16:creationId xmlns:a16="http://schemas.microsoft.com/office/drawing/2014/main" id="{F83F22BD-8FFE-A556-019B-85FB87F1E3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D105BD-482D-CF9C-90DD-1F6F135CEDD4}"/>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239484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C9BE-D307-DE47-1AD9-DD7C040F4C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048424-03FB-C3DE-BB14-A911E184B9BE}"/>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4" name="Footer Placeholder 3">
            <a:extLst>
              <a:ext uri="{FF2B5EF4-FFF2-40B4-BE49-F238E27FC236}">
                <a16:creationId xmlns:a16="http://schemas.microsoft.com/office/drawing/2014/main" id="{1637CFD1-D82F-DDE8-55EC-51D6A15A574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80C095-3F7C-5A8B-1961-07169577C50B}"/>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132949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353D1-6CF9-8D50-710D-AD501FE29A30}"/>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3" name="Footer Placeholder 2">
            <a:extLst>
              <a:ext uri="{FF2B5EF4-FFF2-40B4-BE49-F238E27FC236}">
                <a16:creationId xmlns:a16="http://schemas.microsoft.com/office/drawing/2014/main" id="{39A41BF4-4046-C752-0970-8D3AFF1D0C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336D73-CCD9-5F3C-9BD6-9380754822B8}"/>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93235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4E85-D508-03DF-897C-2609F0EF1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BD414D-961E-991C-B692-7C007AC5DC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0816112-9668-8179-5676-F22165DE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E64222-8239-287A-C9F2-15D3BFE6C325}"/>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6" name="Footer Placeholder 5">
            <a:extLst>
              <a:ext uri="{FF2B5EF4-FFF2-40B4-BE49-F238E27FC236}">
                <a16:creationId xmlns:a16="http://schemas.microsoft.com/office/drawing/2014/main" id="{9F9A3E04-9C0A-8BD0-6DF0-800A500A2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D66CEC-9068-934C-30D6-2CE5F87D12D3}"/>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311163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3843-44E1-2299-53B2-266CC36934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463EA1-A890-7A42-090B-77E0E00416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16DF041-C59F-87CD-6659-FE5745ED9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FB091-5A2C-F29B-F382-A34778E64F5B}"/>
              </a:ext>
            </a:extLst>
          </p:cNvPr>
          <p:cNvSpPr>
            <a:spLocks noGrp="1"/>
          </p:cNvSpPr>
          <p:nvPr>
            <p:ph type="dt" sz="half" idx="10"/>
          </p:nvPr>
        </p:nvSpPr>
        <p:spPr/>
        <p:txBody>
          <a:bodyPr/>
          <a:lstStyle/>
          <a:p>
            <a:fld id="{596EF792-FC2A-4572-B011-B7C87412B082}" type="datetimeFigureOut">
              <a:rPr lang="en-GB" smtClean="0"/>
              <a:t>11/09/2024</a:t>
            </a:fld>
            <a:endParaRPr lang="en-GB"/>
          </a:p>
        </p:txBody>
      </p:sp>
      <p:sp>
        <p:nvSpPr>
          <p:cNvPr id="6" name="Footer Placeholder 5">
            <a:extLst>
              <a:ext uri="{FF2B5EF4-FFF2-40B4-BE49-F238E27FC236}">
                <a16:creationId xmlns:a16="http://schemas.microsoft.com/office/drawing/2014/main" id="{E247F711-4FE4-E968-1C12-CC9935CC53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5BB3E4-68EB-5A75-C9D6-82CD359D38AC}"/>
              </a:ext>
            </a:extLst>
          </p:cNvPr>
          <p:cNvSpPr>
            <a:spLocks noGrp="1"/>
          </p:cNvSpPr>
          <p:nvPr>
            <p:ph type="sldNum" sz="quarter" idx="12"/>
          </p:nvPr>
        </p:nvSpPr>
        <p:spPr/>
        <p:txBody>
          <a:bodyPr/>
          <a:lstStyle/>
          <a:p>
            <a:fld id="{EC78AB69-6AD2-496F-9EEF-9A6F86086135}" type="slidenum">
              <a:rPr lang="en-GB" smtClean="0"/>
              <a:t>‹#›</a:t>
            </a:fld>
            <a:endParaRPr lang="en-GB"/>
          </a:p>
        </p:txBody>
      </p:sp>
    </p:spTree>
    <p:extLst>
      <p:ext uri="{BB962C8B-B14F-4D97-AF65-F5344CB8AC3E}">
        <p14:creationId xmlns:p14="http://schemas.microsoft.com/office/powerpoint/2010/main" val="2206391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4DB09-13D7-57AE-5F00-54940A48CC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F03191-2786-03FD-9444-CC79B0FA2F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030838-4F70-D3FE-C375-A0A250DBBE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6EF792-FC2A-4572-B011-B7C87412B082}" type="datetimeFigureOut">
              <a:rPr lang="en-GB" smtClean="0"/>
              <a:t>11/09/2024</a:t>
            </a:fld>
            <a:endParaRPr lang="en-GB"/>
          </a:p>
        </p:txBody>
      </p:sp>
      <p:sp>
        <p:nvSpPr>
          <p:cNvPr id="5" name="Footer Placeholder 4">
            <a:extLst>
              <a:ext uri="{FF2B5EF4-FFF2-40B4-BE49-F238E27FC236}">
                <a16:creationId xmlns:a16="http://schemas.microsoft.com/office/drawing/2014/main" id="{127A47F3-C0F9-7249-4BE6-EE1CECF66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578B0A4-995B-9340-E921-575AA7EBE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78AB69-6AD2-496F-9EEF-9A6F86086135}" type="slidenum">
              <a:rPr lang="en-GB" smtClean="0"/>
              <a:t>‹#›</a:t>
            </a:fld>
            <a:endParaRPr lang="en-GB"/>
          </a:p>
        </p:txBody>
      </p:sp>
    </p:spTree>
    <p:extLst>
      <p:ext uri="{BB962C8B-B14F-4D97-AF65-F5344CB8AC3E}">
        <p14:creationId xmlns:p14="http://schemas.microsoft.com/office/powerpoint/2010/main" val="3621035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s.wikipedia.org/wiki/C%C3%ADrculo_polar_%C3%A1rtico" TargetMode="External"/><Relationship Id="rId2" Type="http://schemas.openxmlformats.org/officeDocument/2006/relationships/hyperlink" Target="https://es.wikipedia.org/wiki/L%C3%ADnea_ecuatorial"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es.wikipedia.org/wiki/Sur" TargetMode="External"/><Relationship Id="rId4" Type="http://schemas.openxmlformats.org/officeDocument/2006/relationships/hyperlink" Target="https://es.wikipedia.org/wiki/C%C3%ADrculo_polar_ant%C3%A1rtico"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es.wikipedia.org/wiki/Hemisferio_Sur" TargetMode="External"/><Relationship Id="rId3" Type="http://schemas.openxmlformats.org/officeDocument/2006/relationships/hyperlink" Target="https://es.wikipedia.org/wiki/Hemisferio_Norte" TargetMode="External"/><Relationship Id="rId7" Type="http://schemas.openxmlformats.org/officeDocument/2006/relationships/hyperlink" Target="https://es.wikipedia.org/wiki/Tr%C3%B3pico_de_Capricornio" TargetMode="External"/><Relationship Id="rId2" Type="http://schemas.openxmlformats.org/officeDocument/2006/relationships/hyperlink" Target="https://es.wikipedia.org/wiki/Tr%C3%B3pico_de_C%C3%A1ncer" TargetMode="External"/><Relationship Id="rId1" Type="http://schemas.openxmlformats.org/officeDocument/2006/relationships/slideLayout" Target="../slideLayouts/slideLayout2.xml"/><Relationship Id="rId6" Type="http://schemas.openxmlformats.org/officeDocument/2006/relationships/hyperlink" Target="https://es.wikipedia.org/wiki/Constelaci%C3%B3n_de_C%C3%A1ncer" TargetMode="External"/><Relationship Id="rId11" Type="http://schemas.openxmlformats.org/officeDocument/2006/relationships/image" Target="../media/image24.png"/><Relationship Id="rId5" Type="http://schemas.openxmlformats.org/officeDocument/2006/relationships/hyperlink" Target="https://es.wikipedia.org/wiki/Cenit" TargetMode="External"/><Relationship Id="rId10" Type="http://schemas.openxmlformats.org/officeDocument/2006/relationships/hyperlink" Target="https://es.wikipedia.org/wiki/Constelaci%C3%B3n_de_Capricornio" TargetMode="External"/><Relationship Id="rId4" Type="http://schemas.openxmlformats.org/officeDocument/2006/relationships/hyperlink" Target="https://es.wikipedia.org/wiki/Norte" TargetMode="External"/><Relationship Id="rId9" Type="http://schemas.openxmlformats.org/officeDocument/2006/relationships/hyperlink" Target="https://es.wikipedia.org/wiki/Sur"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es.wikipedia.org/wiki/Clima_templado" TargetMode="External"/><Relationship Id="rId13" Type="http://schemas.openxmlformats.org/officeDocument/2006/relationships/hyperlink" Target="https://es.wikipedia.org/wiki/C%C3%ADrculo_polar_ant%C3%A1rtico" TargetMode="External"/><Relationship Id="rId3" Type="http://schemas.openxmlformats.org/officeDocument/2006/relationships/hyperlink" Target="https://es.wikipedia.org/wiki/Tr%C3%B3pico_de_C%C3%A1ncer" TargetMode="External"/><Relationship Id="rId7" Type="http://schemas.openxmlformats.org/officeDocument/2006/relationships/hyperlink" Target="https://es.wikipedia.org/wiki/C%C3%ADrculo_polar" TargetMode="External"/><Relationship Id="rId12" Type="http://schemas.openxmlformats.org/officeDocument/2006/relationships/hyperlink" Target="https://es.wikipedia.org/wiki/C%C3%ADrculo_polar_%C3%A1rtico" TargetMode="External"/><Relationship Id="rId17" Type="http://schemas.openxmlformats.org/officeDocument/2006/relationships/image" Target="../media/image25.png"/><Relationship Id="rId2" Type="http://schemas.openxmlformats.org/officeDocument/2006/relationships/hyperlink" Target="https://es.wikipedia.org/wiki/Zona_intertropical" TargetMode="External"/><Relationship Id="rId16" Type="http://schemas.openxmlformats.org/officeDocument/2006/relationships/hyperlink" Target="https://es.wikipedia.org/wiki/Tundra" TargetMode="External"/><Relationship Id="rId1" Type="http://schemas.openxmlformats.org/officeDocument/2006/relationships/slideLayout" Target="../slideLayouts/slideLayout2.xml"/><Relationship Id="rId6" Type="http://schemas.openxmlformats.org/officeDocument/2006/relationships/hyperlink" Target="https://es.wikipedia.org/wiki/Tr%C3%B3pico" TargetMode="External"/><Relationship Id="rId11" Type="http://schemas.openxmlformats.org/officeDocument/2006/relationships/hyperlink" Target="https://es.wikipedia.org/wiki/Regiones_polares" TargetMode="External"/><Relationship Id="rId5" Type="http://schemas.openxmlformats.org/officeDocument/2006/relationships/hyperlink" Target="https://es.wikipedia.org/wiki/Zona_templada" TargetMode="External"/><Relationship Id="rId15" Type="http://schemas.openxmlformats.org/officeDocument/2006/relationships/hyperlink" Target="https://es.wikipedia.org/wiki/Casquete_polar" TargetMode="External"/><Relationship Id="rId10" Type="http://schemas.openxmlformats.org/officeDocument/2006/relationships/hyperlink" Target="https://es.wikipedia.org/wiki/Clima_subpolar" TargetMode="External"/><Relationship Id="rId4" Type="http://schemas.openxmlformats.org/officeDocument/2006/relationships/hyperlink" Target="https://es.wikipedia.org/wiki/Tr%C3%B3pico_de_Capricornio" TargetMode="External"/><Relationship Id="rId9" Type="http://schemas.openxmlformats.org/officeDocument/2006/relationships/hyperlink" Target="https://es.wikipedia.org/wiki/Clima_subtropical" TargetMode="External"/><Relationship Id="rId14" Type="http://schemas.openxmlformats.org/officeDocument/2006/relationships/hyperlink" Target="https://es.wikipedia.org/wiki/Clima_pola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mangomap.com/robertyoung/maps/69585/what-utm-zone-am-i-in-"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es.wikipedia.org/wiki/Google_Maps" TargetMode="External"/><Relationship Id="rId13" Type="http://schemas.openxmlformats.org/officeDocument/2006/relationships/hyperlink" Target="https://es.wikipedia.org/wiki/Bing_Maps" TargetMode="External"/><Relationship Id="rId3" Type="http://schemas.openxmlformats.org/officeDocument/2006/relationships/image" Target="../media/image49.png"/><Relationship Id="rId7" Type="http://schemas.openxmlformats.org/officeDocument/2006/relationships/hyperlink" Target="https://es.wikipedia.org/wiki/World_Wide_Web" TargetMode="External"/><Relationship Id="rId12" Type="http://schemas.openxmlformats.org/officeDocument/2006/relationships/hyperlink" Target="https://es.wikipedia.org/wiki/Proyecci%C3%B3n_Web_Mercator#cite_note-3" TargetMode="External"/><Relationship Id="rId17" Type="http://schemas.openxmlformats.org/officeDocument/2006/relationships/hyperlink" Target="https://developers.google.com/maps/documentation/javascript/coordinates#:~:text=" TargetMode="External"/><Relationship Id="rId2" Type="http://schemas.openxmlformats.org/officeDocument/2006/relationships/notesSlide" Target="../notesSlides/notesSlide2.xml"/><Relationship Id="rId16" Type="http://schemas.openxmlformats.org/officeDocument/2006/relationships/hyperlink" Target="https://es.wikipedia.org/wiki/Esri" TargetMode="External"/><Relationship Id="rId1" Type="http://schemas.openxmlformats.org/officeDocument/2006/relationships/slideLayout" Target="../slideLayouts/slideLayout2.xml"/><Relationship Id="rId6" Type="http://schemas.openxmlformats.org/officeDocument/2006/relationships/hyperlink" Target="https://es.wikipedia.org/wiki/Est%C3%A1ndar_de_facto" TargetMode="External"/><Relationship Id="rId11" Type="http://schemas.openxmlformats.org/officeDocument/2006/relationships/hyperlink" Target="https://es.wikipedia.org/wiki/Mapbox" TargetMode="External"/><Relationship Id="rId5" Type="http://schemas.openxmlformats.org/officeDocument/2006/relationships/hyperlink" Target="https://es.wikipedia.org/wiki/Proyecci%C3%B3n_de_Mercator" TargetMode="External"/><Relationship Id="rId15" Type="http://schemas.openxmlformats.org/officeDocument/2006/relationships/hyperlink" Target="https://es.wikipedia.org/wiki/MapQuest" TargetMode="External"/><Relationship Id="rId10" Type="http://schemas.openxmlformats.org/officeDocument/2006/relationships/hyperlink" Target="https://es.wikipedia.org/wiki/CARTO" TargetMode="External"/><Relationship Id="rId4" Type="http://schemas.openxmlformats.org/officeDocument/2006/relationships/image" Target="../media/image50.png"/><Relationship Id="rId9" Type="http://schemas.openxmlformats.org/officeDocument/2006/relationships/hyperlink" Target="https://es.wikipedia.org/wiki/Proyecci%C3%B3n_Web_Mercator#cite_note-2" TargetMode="External"/><Relationship Id="rId14" Type="http://schemas.openxmlformats.org/officeDocument/2006/relationships/hyperlink" Target="https://es.wikipedia.org/wiki/OpenStreetMap"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41ACC-4083-6D50-B86A-4A7D760EFE4D}"/>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algn="l"/>
            <a:r>
              <a:rPr lang="en-US" sz="4200" noProof="0"/>
              <a:t>CARTOGRAFÍA DIGITAL Y SIG</a:t>
            </a:r>
          </a:p>
        </p:txBody>
      </p:sp>
      <p:sp>
        <p:nvSpPr>
          <p:cNvPr id="3" name="Subtitle 2">
            <a:extLst>
              <a:ext uri="{FF2B5EF4-FFF2-40B4-BE49-F238E27FC236}">
                <a16:creationId xmlns:a16="http://schemas.microsoft.com/office/drawing/2014/main" id="{71F5DB65-1942-DD3A-D64B-F3102B18E449}"/>
              </a:ext>
            </a:extLst>
          </p:cNvPr>
          <p:cNvSpPr>
            <a:spLocks noGrp="1"/>
          </p:cNvSpPr>
          <p:nvPr>
            <p:ph type="subTitle" idx="1"/>
          </p:nvPr>
        </p:nvSpPr>
        <p:spPr>
          <a:xfrm>
            <a:off x="890339" y="4636008"/>
            <a:ext cx="3734014" cy="1572768"/>
          </a:xfrm>
        </p:spPr>
        <p:txBody>
          <a:bodyPr vert="horz" lIns="91440" tIns="45720" rIns="91440" bIns="45720" rtlCol="0">
            <a:normAutofit/>
          </a:bodyPr>
          <a:lstStyle/>
          <a:p>
            <a:pPr algn="l"/>
            <a:r>
              <a:rPr lang="en-US"/>
              <a:t>Tema 1. Nociones básicas sobre los sistemas de referencia terrestre y Cartografía Digital</a:t>
            </a:r>
          </a:p>
        </p:txBody>
      </p:sp>
      <p:sp>
        <p:nvSpPr>
          <p:cNvPr id="4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mountains and rivers&#10;&#10;Description automatically generated">
            <a:extLst>
              <a:ext uri="{FF2B5EF4-FFF2-40B4-BE49-F238E27FC236}">
                <a16:creationId xmlns:a16="http://schemas.microsoft.com/office/drawing/2014/main" id="{85D76C89-1BF5-C0EF-E569-C360DD1CFDA6}"/>
              </a:ext>
            </a:extLst>
          </p:cNvPr>
          <p:cNvPicPr>
            <a:picLocks noChangeAspect="1"/>
          </p:cNvPicPr>
          <p:nvPr/>
        </p:nvPicPr>
        <p:blipFill>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3D3F3629-3B8E-91F6-2F23-7B27877252F1}"/>
              </a:ext>
            </a:extLst>
          </p:cNvPr>
          <p:cNvSpPr txBox="1"/>
          <p:nvPr/>
        </p:nvSpPr>
        <p:spPr>
          <a:xfrm>
            <a:off x="1874520" y="6473952"/>
            <a:ext cx="3316677" cy="369332"/>
          </a:xfrm>
          <a:prstGeom prst="rect">
            <a:avLst/>
          </a:prstGeom>
          <a:noFill/>
        </p:spPr>
        <p:txBody>
          <a:bodyPr wrap="none" rtlCol="0">
            <a:spAutoFit/>
          </a:bodyPr>
          <a:lstStyle/>
          <a:p>
            <a:pPr>
              <a:spcAft>
                <a:spcPts val="600"/>
              </a:spcAft>
            </a:pPr>
            <a:r>
              <a:rPr lang="en-GB" dirty="0" err="1"/>
              <a:t>Profesor</a:t>
            </a:r>
            <a:r>
              <a:rPr lang="en-GB" dirty="0"/>
              <a:t>: David A. Nafría García</a:t>
            </a:r>
            <a:endParaRPr lang="en-GB"/>
          </a:p>
        </p:txBody>
      </p:sp>
    </p:spTree>
    <p:extLst>
      <p:ext uri="{BB962C8B-B14F-4D97-AF65-F5344CB8AC3E}">
        <p14:creationId xmlns:p14="http://schemas.microsoft.com/office/powerpoint/2010/main" val="25860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EE17C-C786-BA11-4772-0EE5764CF7AF}"/>
              </a:ext>
            </a:extLst>
          </p:cNvPr>
          <p:cNvSpPr>
            <a:spLocks noGrp="1"/>
          </p:cNvSpPr>
          <p:nvPr>
            <p:ph type="title"/>
          </p:nvPr>
        </p:nvSpPr>
        <p:spPr>
          <a:xfrm>
            <a:off x="841248" y="334644"/>
            <a:ext cx="10509504" cy="1076914"/>
          </a:xfrm>
        </p:spPr>
        <p:txBody>
          <a:bodyPr anchor="ctr">
            <a:normAutofit/>
          </a:bodyPr>
          <a:lstStyle/>
          <a:p>
            <a:r>
              <a:rPr lang="en-GB" sz="3400"/>
              <a:t>Movimientos en ITRF (similar a WGS84) vs movimientos en ETRF 2014 (ETRS89) </a:t>
            </a:r>
          </a:p>
        </p:txBody>
      </p:sp>
      <p:sp>
        <p:nvSpPr>
          <p:cNvPr id="1035" name="Rectangle 103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2" name="Rectangle 104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E94B8F4-4367-DD8C-D1A5-BB5F71F96E30}"/>
              </a:ext>
            </a:extLst>
          </p:cNvPr>
          <p:cNvSpPr>
            <a:spLocks/>
          </p:cNvSpPr>
          <p:nvPr/>
        </p:nvSpPr>
        <p:spPr>
          <a:xfrm>
            <a:off x="838200" y="1825625"/>
            <a:ext cx="10515600" cy="4351338"/>
          </a:xfrm>
          <a:prstGeom prst="rect">
            <a:avLst/>
          </a:prstGeom>
        </p:spPr>
        <p:txBody>
          <a:bodyPr/>
          <a:lstStyle/>
          <a:p>
            <a:endParaRPr lang="en-GB"/>
          </a:p>
        </p:txBody>
      </p:sp>
      <p:pic>
        <p:nvPicPr>
          <p:cNvPr id="1026" name="Picture 2" descr="Horizontal Velocities">
            <a:extLst>
              <a:ext uri="{FF2B5EF4-FFF2-40B4-BE49-F238E27FC236}">
                <a16:creationId xmlns:a16="http://schemas.microsoft.com/office/drawing/2014/main" id="{593277E6-A6F1-65B8-2172-F0CA345D9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197" y="1737360"/>
            <a:ext cx="4632046" cy="3972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rizontal Velocities">
            <a:extLst>
              <a:ext uri="{FF2B5EF4-FFF2-40B4-BE49-F238E27FC236}">
                <a16:creationId xmlns:a16="http://schemas.microsoft.com/office/drawing/2014/main" id="{7E789C80-D103-3D5F-AF74-DB47F0C3A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242" y="1737360"/>
            <a:ext cx="4330417" cy="39726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B9CBAD-34BA-A022-420C-F640D6C5F951}"/>
              </a:ext>
            </a:extLst>
          </p:cNvPr>
          <p:cNvSpPr txBox="1"/>
          <p:nvPr/>
        </p:nvSpPr>
        <p:spPr>
          <a:xfrm>
            <a:off x="1610197" y="5710050"/>
            <a:ext cx="4577749" cy="520784"/>
          </a:xfrm>
          <a:prstGeom prst="rect">
            <a:avLst/>
          </a:prstGeom>
          <a:noFill/>
        </p:spPr>
        <p:txBody>
          <a:bodyPr wrap="square">
            <a:spAutoFit/>
          </a:bodyPr>
          <a:lstStyle/>
          <a:p>
            <a:pPr algn="ctr" defTabSz="795528">
              <a:spcAft>
                <a:spcPts val="600"/>
              </a:spcAft>
            </a:pPr>
            <a:r>
              <a:rPr lang="en-GB" sz="1392" kern="1200">
                <a:solidFill>
                  <a:schemeClr val="tx1"/>
                </a:solidFill>
                <a:latin typeface="+mn-lt"/>
                <a:ea typeface="+mn-ea"/>
                <a:cs typeface="+mn-cs"/>
              </a:rPr>
              <a:t>ITRF2014 horizontal velocity field (IGS14 realisation) derived from the latest solution (C2235).</a:t>
            </a:r>
            <a:endParaRPr lang="en-GB" sz="1600"/>
          </a:p>
        </p:txBody>
      </p:sp>
      <p:sp>
        <p:nvSpPr>
          <p:cNvPr id="7" name="TextBox 6">
            <a:extLst>
              <a:ext uri="{FF2B5EF4-FFF2-40B4-BE49-F238E27FC236}">
                <a16:creationId xmlns:a16="http://schemas.microsoft.com/office/drawing/2014/main" id="{3AE6EE0D-AC5B-D41F-E202-769142A5C19A}"/>
              </a:ext>
            </a:extLst>
          </p:cNvPr>
          <p:cNvSpPr txBox="1"/>
          <p:nvPr/>
        </p:nvSpPr>
        <p:spPr>
          <a:xfrm>
            <a:off x="6247033" y="5710050"/>
            <a:ext cx="4325626" cy="949234"/>
          </a:xfrm>
          <a:prstGeom prst="rect">
            <a:avLst/>
          </a:prstGeom>
          <a:noFill/>
        </p:spPr>
        <p:txBody>
          <a:bodyPr wrap="square">
            <a:spAutoFit/>
          </a:bodyPr>
          <a:lstStyle>
            <a:defPPr>
              <a:defRPr lang="en-US"/>
            </a:defPPr>
            <a:lvl1pPr algn="ctr">
              <a:defRPr sz="1600"/>
            </a:lvl1pPr>
          </a:lstStyle>
          <a:p>
            <a:pPr defTabSz="795528">
              <a:spcAft>
                <a:spcPts val="600"/>
              </a:spcAft>
            </a:pPr>
            <a:r>
              <a:rPr lang="en-GB" sz="1392" kern="1200">
                <a:solidFill>
                  <a:schemeClr val="tx1"/>
                </a:solidFill>
                <a:latin typeface="+mn-lt"/>
                <a:ea typeface="+mn-ea"/>
                <a:cs typeface="+mn-cs"/>
              </a:rPr>
              <a:t>ETRF2014 horizontal velocity field derived from the latest EPN cumulative solution. In the ETRF2014, the horizontal velocities are expressed with respect to the Eurasian plate.</a:t>
            </a:r>
            <a:endParaRPr lang="en-GB"/>
          </a:p>
        </p:txBody>
      </p:sp>
      <p:pic>
        <p:nvPicPr>
          <p:cNvPr id="8" name="Picture 7">
            <a:extLst>
              <a:ext uri="{FF2B5EF4-FFF2-40B4-BE49-F238E27FC236}">
                <a16:creationId xmlns:a16="http://schemas.microsoft.com/office/drawing/2014/main" id="{1EFEB821-6971-B46B-7238-AF1A9EB85B1A}"/>
              </a:ext>
            </a:extLst>
          </p:cNvPr>
          <p:cNvPicPr>
            <a:picLocks noChangeAspect="1"/>
          </p:cNvPicPr>
          <p:nvPr/>
        </p:nvPicPr>
        <p:blipFill>
          <a:blip r:embed="rId4"/>
          <a:stretch>
            <a:fillRect/>
          </a:stretch>
        </p:blipFill>
        <p:spPr>
          <a:xfrm>
            <a:off x="5570676" y="1822392"/>
            <a:ext cx="1343129" cy="1343129"/>
          </a:xfrm>
          <a:prstGeom prst="rect">
            <a:avLst/>
          </a:prstGeom>
        </p:spPr>
      </p:pic>
    </p:spTree>
    <p:extLst>
      <p:ext uri="{BB962C8B-B14F-4D97-AF65-F5344CB8AC3E}">
        <p14:creationId xmlns:p14="http://schemas.microsoft.com/office/powerpoint/2010/main" val="1008039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B413F-B7D9-E649-752B-0D9747667B3D}"/>
              </a:ext>
            </a:extLst>
          </p:cNvPr>
          <p:cNvSpPr>
            <a:spLocks noGrp="1"/>
          </p:cNvSpPr>
          <p:nvPr>
            <p:ph type="title"/>
          </p:nvPr>
        </p:nvSpPr>
        <p:spPr>
          <a:xfrm>
            <a:off x="572493" y="238539"/>
            <a:ext cx="11018520" cy="1434415"/>
          </a:xfrm>
        </p:spPr>
        <p:txBody>
          <a:bodyPr anchor="b">
            <a:normAutofit/>
          </a:bodyPr>
          <a:lstStyle/>
          <a:p>
            <a:r>
              <a:rPr lang="en-GB" sz="5400" dirty="0"/>
              <a:t>¿</a:t>
            </a:r>
            <a:r>
              <a:rPr lang="en-GB" sz="5400" dirty="0" err="1"/>
              <a:t>Qué</a:t>
            </a:r>
            <a:r>
              <a:rPr lang="en-GB" sz="5400" dirty="0"/>
              <a:t> es un </a:t>
            </a:r>
            <a:r>
              <a:rPr lang="en-GB" sz="5400" dirty="0" err="1"/>
              <a:t>marco</a:t>
            </a:r>
            <a:r>
              <a:rPr lang="en-GB" sz="5400" dirty="0"/>
              <a:t> de </a:t>
            </a:r>
            <a:r>
              <a:rPr lang="en-GB" sz="5400" dirty="0" err="1"/>
              <a:t>referencia</a:t>
            </a:r>
            <a:r>
              <a:rPr lang="en-GB" sz="5400" dirty="0"/>
              <a:t>?</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252F05-EAEB-0A05-63E7-376A13BD8EF7}"/>
              </a:ext>
            </a:extLst>
          </p:cNvPr>
          <p:cNvSpPr>
            <a:spLocks noGrp="1"/>
          </p:cNvSpPr>
          <p:nvPr>
            <p:ph idx="1"/>
          </p:nvPr>
        </p:nvSpPr>
        <p:spPr>
          <a:xfrm>
            <a:off x="572493" y="2071316"/>
            <a:ext cx="6713552" cy="4119172"/>
          </a:xfrm>
        </p:spPr>
        <p:txBody>
          <a:bodyPr anchor="t">
            <a:normAutofit/>
          </a:bodyPr>
          <a:lstStyle/>
          <a:p>
            <a:r>
              <a:rPr lang="es-ES" sz="2200"/>
              <a:t>Es la materialización física de un sistema de referencia.</a:t>
            </a:r>
          </a:p>
          <a:p>
            <a:r>
              <a:rPr lang="es-ES" sz="2200"/>
              <a:t>Se crea utilizando observaciones derivadas de técnicas de observación geodésica espacial y clásica. </a:t>
            </a:r>
          </a:p>
          <a:p>
            <a:r>
              <a:rPr lang="es-ES" sz="2200"/>
              <a:t>A diferencia del sistema de referencia, el marco de referencia es accesible y, aunque imperfecto, permite medir la posición y otras magnitudes físicas de sistemas físicos y mecánicos. </a:t>
            </a:r>
          </a:p>
          <a:p>
            <a:r>
              <a:rPr lang="es-ES" sz="2200"/>
              <a:t>En resumen, el sistema es invariable e inaccesible, mientras que el marco es accesible y práctico</a:t>
            </a:r>
            <a:endParaRPr lang="en-GB" sz="2200"/>
          </a:p>
        </p:txBody>
      </p:sp>
      <p:pic>
        <p:nvPicPr>
          <p:cNvPr id="5" name="Picture 4" descr="A screenshot of a computer&#10;&#10;Description automatically generated">
            <a:extLst>
              <a:ext uri="{FF2B5EF4-FFF2-40B4-BE49-F238E27FC236}">
                <a16:creationId xmlns:a16="http://schemas.microsoft.com/office/drawing/2014/main" id="{E52BEC04-D4B6-CC62-1BBF-81D7EEDCD872}"/>
              </a:ext>
            </a:extLst>
          </p:cNvPr>
          <p:cNvPicPr>
            <a:picLocks noChangeAspect="1"/>
          </p:cNvPicPr>
          <p:nvPr/>
        </p:nvPicPr>
        <p:blipFill>
          <a:blip r:embed="rId2"/>
          <a:srcRect r="-3" b="10085"/>
          <a:stretch/>
        </p:blipFill>
        <p:spPr>
          <a:xfrm>
            <a:off x="7675658" y="2093976"/>
            <a:ext cx="3941064" cy="4096512"/>
          </a:xfrm>
          <a:prstGeom prst="rect">
            <a:avLst/>
          </a:prstGeom>
        </p:spPr>
      </p:pic>
    </p:spTree>
    <p:extLst>
      <p:ext uri="{BB962C8B-B14F-4D97-AF65-F5344CB8AC3E}">
        <p14:creationId xmlns:p14="http://schemas.microsoft.com/office/powerpoint/2010/main" val="124590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9D94E9-3614-2E0D-8D9B-4E5F989B6401}"/>
              </a:ext>
            </a:extLst>
          </p:cNvPr>
          <p:cNvSpPr>
            <a:spLocks noGrp="1"/>
          </p:cNvSpPr>
          <p:nvPr>
            <p:ph type="title"/>
          </p:nvPr>
        </p:nvSpPr>
        <p:spPr>
          <a:xfrm>
            <a:off x="838198" y="978408"/>
            <a:ext cx="4607052" cy="1106424"/>
          </a:xfrm>
        </p:spPr>
        <p:txBody>
          <a:bodyPr>
            <a:normAutofit/>
          </a:bodyPr>
          <a:lstStyle/>
          <a:p>
            <a:r>
              <a:rPr lang="en-GB" sz="2200"/>
              <a:t>Estaciones permanentes GNSS como definitorias del marco de referencia</a:t>
            </a:r>
          </a:p>
        </p:txBody>
      </p:sp>
      <p:sp>
        <p:nvSpPr>
          <p:cNvPr id="17" name="Rectangle 16">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5B462C0-A3D3-AEEC-4186-2EAC5EA8E128}"/>
              </a:ext>
            </a:extLst>
          </p:cNvPr>
          <p:cNvSpPr>
            <a:spLocks noGrp="1"/>
          </p:cNvSpPr>
          <p:nvPr>
            <p:ph idx="1"/>
          </p:nvPr>
        </p:nvSpPr>
        <p:spPr>
          <a:xfrm>
            <a:off x="841246" y="2368296"/>
            <a:ext cx="4607052" cy="3502152"/>
          </a:xfrm>
        </p:spPr>
        <p:txBody>
          <a:bodyPr>
            <a:normAutofit/>
          </a:bodyPr>
          <a:lstStyle/>
          <a:p>
            <a:r>
              <a:rPr lang="en-US" sz="1800" dirty="0"/>
              <a:t>Toda la </a:t>
            </a:r>
            <a:r>
              <a:rPr lang="en-US" sz="1800" dirty="0" err="1"/>
              <a:t>cartografía</a:t>
            </a:r>
            <a:r>
              <a:rPr lang="en-US" sz="1800" dirty="0"/>
              <a:t> de precision (</a:t>
            </a:r>
            <a:r>
              <a:rPr lang="en-US" sz="1800" dirty="0" err="1"/>
              <a:t>Catastro</a:t>
            </a:r>
            <a:r>
              <a:rPr lang="en-US" sz="1800" dirty="0"/>
              <a:t>, SIGPAC, </a:t>
            </a:r>
            <a:r>
              <a:rPr lang="en-US" sz="1800" dirty="0" err="1"/>
              <a:t>mapas</a:t>
            </a:r>
            <a:r>
              <a:rPr lang="en-US" sz="1800" dirty="0"/>
              <a:t> </a:t>
            </a:r>
            <a:r>
              <a:rPr lang="en-US" sz="1800" dirty="0" err="1"/>
              <a:t>topográficos</a:t>
            </a:r>
            <a:r>
              <a:rPr lang="en-US" sz="1800" dirty="0"/>
              <a:t>, </a:t>
            </a:r>
            <a:r>
              <a:rPr lang="en-US" sz="1800" dirty="0" err="1"/>
              <a:t>proyectos</a:t>
            </a:r>
            <a:r>
              <a:rPr lang="en-US" sz="1800" dirty="0"/>
              <a:t> de </a:t>
            </a:r>
            <a:r>
              <a:rPr lang="en-US" sz="1800" dirty="0" err="1"/>
              <a:t>infraestructuras</a:t>
            </a:r>
            <a:r>
              <a:rPr lang="en-US" sz="1800" dirty="0"/>
              <a:t>…) </a:t>
            </a:r>
            <a:r>
              <a:rPr lang="en-US" sz="1800" dirty="0" err="1"/>
              <a:t>está</a:t>
            </a:r>
            <a:r>
              <a:rPr lang="en-US" sz="1800" dirty="0"/>
              <a:t> </a:t>
            </a:r>
            <a:r>
              <a:rPr lang="en-US" sz="1800" dirty="0" err="1"/>
              <a:t>vinculada</a:t>
            </a:r>
            <a:r>
              <a:rPr lang="en-US" sz="1800" dirty="0"/>
              <a:t> al </a:t>
            </a:r>
            <a:r>
              <a:rPr lang="en-US" sz="1800" dirty="0" err="1"/>
              <a:t>marco</a:t>
            </a:r>
            <a:r>
              <a:rPr lang="en-US" sz="1800" dirty="0"/>
              <a:t> de </a:t>
            </a:r>
            <a:r>
              <a:rPr lang="en-US" sz="1800" dirty="0" err="1"/>
              <a:t>referencia</a:t>
            </a:r>
            <a:r>
              <a:rPr lang="en-US" sz="1800" dirty="0"/>
              <a:t> de las </a:t>
            </a:r>
            <a:r>
              <a:rPr lang="en-US" sz="1800" dirty="0" err="1"/>
              <a:t>estaciones</a:t>
            </a:r>
            <a:r>
              <a:rPr lang="en-US" sz="1800" dirty="0"/>
              <a:t> </a:t>
            </a:r>
            <a:r>
              <a:rPr lang="en-US" sz="1800" dirty="0" err="1"/>
              <a:t>permanentes</a:t>
            </a:r>
            <a:r>
              <a:rPr lang="en-US" sz="1800" dirty="0"/>
              <a:t> GNSS</a:t>
            </a:r>
          </a:p>
          <a:p>
            <a:r>
              <a:rPr lang="en-US" sz="1800" dirty="0"/>
              <a:t>Los vertices </a:t>
            </a:r>
            <a:r>
              <a:rPr lang="en-US" sz="1800" dirty="0" err="1"/>
              <a:t>geodésicos</a:t>
            </a:r>
            <a:r>
              <a:rPr lang="en-US" sz="1800" dirty="0"/>
              <a:t> </a:t>
            </a:r>
            <a:r>
              <a:rPr lang="en-US" sz="1800" dirty="0" err="1"/>
              <a:t>tienen</a:t>
            </a:r>
            <a:r>
              <a:rPr lang="en-US" sz="1800" dirty="0"/>
              <a:t> poco </a:t>
            </a:r>
            <a:r>
              <a:rPr lang="en-US" sz="1800" dirty="0" err="1"/>
              <a:t>uso</a:t>
            </a:r>
            <a:r>
              <a:rPr lang="en-US" sz="1800" dirty="0"/>
              <a:t> en </a:t>
            </a:r>
            <a:r>
              <a:rPr lang="en-US" sz="1800" dirty="0" err="1"/>
              <a:t>planimetría</a:t>
            </a:r>
            <a:endParaRPr lang="en-US" sz="1800" dirty="0"/>
          </a:p>
          <a:p>
            <a:r>
              <a:rPr lang="en-US" sz="1800" dirty="0"/>
              <a:t>Las redes de </a:t>
            </a:r>
            <a:r>
              <a:rPr lang="en-US" sz="1800" dirty="0" err="1"/>
              <a:t>estaciones</a:t>
            </a:r>
            <a:r>
              <a:rPr lang="en-US" sz="1800" dirty="0"/>
              <a:t> no </a:t>
            </a:r>
            <a:r>
              <a:rPr lang="en-US" sz="1800" dirty="0" err="1"/>
              <a:t>reemplazan</a:t>
            </a:r>
            <a:r>
              <a:rPr lang="en-US" sz="1800" dirty="0"/>
              <a:t> la </a:t>
            </a:r>
            <a:r>
              <a:rPr lang="en-US" sz="1800" dirty="0" err="1"/>
              <a:t>necesidad</a:t>
            </a:r>
            <a:r>
              <a:rPr lang="en-US" sz="1800" dirty="0"/>
              <a:t> de </a:t>
            </a:r>
            <a:r>
              <a:rPr lang="en-US" sz="1800" dirty="0" err="1"/>
              <a:t>tener</a:t>
            </a:r>
            <a:r>
              <a:rPr lang="en-US" sz="1800" dirty="0"/>
              <a:t> la red de </a:t>
            </a:r>
            <a:r>
              <a:rPr lang="en-US" sz="1800" dirty="0" err="1"/>
              <a:t>nivelación</a:t>
            </a:r>
            <a:r>
              <a:rPr lang="en-US" sz="1800" dirty="0"/>
              <a:t> para </a:t>
            </a:r>
            <a:r>
              <a:rPr lang="en-US" sz="1800" dirty="0" err="1"/>
              <a:t>tener</a:t>
            </a:r>
            <a:r>
              <a:rPr lang="en-US" sz="1800" dirty="0"/>
              <a:t> un </a:t>
            </a:r>
            <a:r>
              <a:rPr lang="en-US" sz="1800" dirty="0" err="1"/>
              <a:t>marco</a:t>
            </a:r>
            <a:r>
              <a:rPr lang="en-US" sz="1800" dirty="0"/>
              <a:t> de </a:t>
            </a:r>
            <a:r>
              <a:rPr lang="en-US" sz="1800" dirty="0" err="1"/>
              <a:t>referencia</a:t>
            </a:r>
            <a:r>
              <a:rPr lang="en-US" sz="1800" dirty="0"/>
              <a:t> </a:t>
            </a:r>
            <a:r>
              <a:rPr lang="en-US" sz="1800" dirty="0" err="1"/>
              <a:t>altimétrico</a:t>
            </a:r>
            <a:r>
              <a:rPr lang="en-US" sz="1800" dirty="0"/>
              <a:t> </a:t>
            </a:r>
            <a:r>
              <a:rPr lang="en-US" sz="1800" dirty="0" err="1"/>
              <a:t>preciso</a:t>
            </a:r>
            <a:r>
              <a:rPr lang="en-US" sz="1800" dirty="0"/>
              <a:t>.</a:t>
            </a:r>
          </a:p>
        </p:txBody>
      </p:sp>
      <p:pic>
        <p:nvPicPr>
          <p:cNvPr id="4" name="Content Placeholder 3">
            <a:extLst>
              <a:ext uri="{FF2B5EF4-FFF2-40B4-BE49-F238E27FC236}">
                <a16:creationId xmlns:a16="http://schemas.microsoft.com/office/drawing/2014/main" id="{2FEF18C6-C638-7699-F98B-86C13352018D}"/>
              </a:ext>
            </a:extLst>
          </p:cNvPr>
          <p:cNvPicPr>
            <a:picLocks noChangeAspect="1"/>
          </p:cNvPicPr>
          <p:nvPr/>
        </p:nvPicPr>
        <p:blipFill>
          <a:blip r:embed="rId2"/>
          <a:srcRect t="7196" r="3" b="4181"/>
          <a:stretch/>
        </p:blipFill>
        <p:spPr>
          <a:xfrm>
            <a:off x="6324599" y="10"/>
            <a:ext cx="5457817" cy="3337549"/>
          </a:xfrm>
          <a:prstGeom prst="rect">
            <a:avLst/>
          </a:prstGeom>
        </p:spPr>
      </p:pic>
      <p:pic>
        <p:nvPicPr>
          <p:cNvPr id="6" name="Picture 5">
            <a:extLst>
              <a:ext uri="{FF2B5EF4-FFF2-40B4-BE49-F238E27FC236}">
                <a16:creationId xmlns:a16="http://schemas.microsoft.com/office/drawing/2014/main" id="{621FD770-7640-B7C3-8F9D-827AD7D0AFF7}"/>
              </a:ext>
            </a:extLst>
          </p:cNvPr>
          <p:cNvPicPr>
            <a:picLocks noChangeAspect="1"/>
          </p:cNvPicPr>
          <p:nvPr/>
        </p:nvPicPr>
        <p:blipFill rotWithShape="1">
          <a:blip r:embed="rId3"/>
          <a:srcRect t="11332" r="3" b="22671"/>
          <a:stretch/>
        </p:blipFill>
        <p:spPr>
          <a:xfrm>
            <a:off x="6324599" y="3200400"/>
            <a:ext cx="5457817" cy="3794759"/>
          </a:xfrm>
          <a:prstGeom prst="rect">
            <a:avLst/>
          </a:prstGeom>
        </p:spPr>
      </p:pic>
    </p:spTree>
    <p:extLst>
      <p:ext uri="{BB962C8B-B14F-4D97-AF65-F5344CB8AC3E}">
        <p14:creationId xmlns:p14="http://schemas.microsoft.com/office/powerpoint/2010/main" val="2763259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386EF-11C2-3365-E94F-249C8B798A5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DF5F906-54B3-9EC3-7AFE-540D6531B1E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37135CB-C52B-D6DA-FB33-C5AB50183C6A}"/>
              </a:ext>
            </a:extLst>
          </p:cNvPr>
          <p:cNvPicPr>
            <a:picLocks noChangeAspect="1"/>
          </p:cNvPicPr>
          <p:nvPr/>
        </p:nvPicPr>
        <p:blipFill>
          <a:blip r:embed="rId2"/>
          <a:stretch>
            <a:fillRect/>
          </a:stretch>
        </p:blipFill>
        <p:spPr>
          <a:xfrm>
            <a:off x="3553075" y="624642"/>
            <a:ext cx="7335274" cy="5515745"/>
          </a:xfrm>
          <a:prstGeom prst="rect">
            <a:avLst/>
          </a:prstGeom>
        </p:spPr>
      </p:pic>
      <p:sp>
        <p:nvSpPr>
          <p:cNvPr id="7" name="TextBox 6">
            <a:extLst>
              <a:ext uri="{FF2B5EF4-FFF2-40B4-BE49-F238E27FC236}">
                <a16:creationId xmlns:a16="http://schemas.microsoft.com/office/drawing/2014/main" id="{1CCBF6C1-63EC-AC82-5603-0EB361C147DB}"/>
              </a:ext>
            </a:extLst>
          </p:cNvPr>
          <p:cNvSpPr txBox="1"/>
          <p:nvPr/>
        </p:nvSpPr>
        <p:spPr>
          <a:xfrm>
            <a:off x="4994910" y="6399904"/>
            <a:ext cx="6094476" cy="369332"/>
          </a:xfrm>
          <a:prstGeom prst="rect">
            <a:avLst/>
          </a:prstGeom>
          <a:noFill/>
        </p:spPr>
        <p:txBody>
          <a:bodyPr wrap="square">
            <a:spAutoFit/>
          </a:bodyPr>
          <a:lstStyle/>
          <a:p>
            <a:r>
              <a:rPr lang="en-GB" dirty="0"/>
              <a:t>http://ntrip.rep-gnss.es/</a:t>
            </a:r>
          </a:p>
        </p:txBody>
      </p:sp>
      <p:pic>
        <p:nvPicPr>
          <p:cNvPr id="9" name="Picture 8">
            <a:extLst>
              <a:ext uri="{FF2B5EF4-FFF2-40B4-BE49-F238E27FC236}">
                <a16:creationId xmlns:a16="http://schemas.microsoft.com/office/drawing/2014/main" id="{4C886F8F-B413-5281-01AA-A47E3D3EF89B}"/>
              </a:ext>
            </a:extLst>
          </p:cNvPr>
          <p:cNvPicPr>
            <a:picLocks noChangeAspect="1"/>
          </p:cNvPicPr>
          <p:nvPr/>
        </p:nvPicPr>
        <p:blipFill>
          <a:blip r:embed="rId3"/>
          <a:stretch>
            <a:fillRect/>
          </a:stretch>
        </p:blipFill>
        <p:spPr>
          <a:xfrm>
            <a:off x="1225561" y="4201556"/>
            <a:ext cx="1657581" cy="1600423"/>
          </a:xfrm>
          <a:prstGeom prst="rect">
            <a:avLst/>
          </a:prstGeom>
        </p:spPr>
      </p:pic>
    </p:spTree>
    <p:extLst>
      <p:ext uri="{BB962C8B-B14F-4D97-AF65-F5344CB8AC3E}">
        <p14:creationId xmlns:p14="http://schemas.microsoft.com/office/powerpoint/2010/main" val="197722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82176-C3B8-B2E6-946E-C50B935ADAE2}"/>
              </a:ext>
            </a:extLst>
          </p:cNvPr>
          <p:cNvSpPr>
            <a:spLocks noGrp="1"/>
          </p:cNvSpPr>
          <p:nvPr>
            <p:ph type="title"/>
          </p:nvPr>
        </p:nvSpPr>
        <p:spPr>
          <a:xfrm>
            <a:off x="640080" y="325369"/>
            <a:ext cx="4368602" cy="1956841"/>
          </a:xfrm>
        </p:spPr>
        <p:txBody>
          <a:bodyPr anchor="b">
            <a:normAutofit/>
          </a:bodyPr>
          <a:lstStyle/>
          <a:p>
            <a:r>
              <a:rPr lang="en-GB" sz="5400"/>
              <a:t>El geoide</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B74297-BA69-CE1E-5F2B-C7B1F4E619FD}"/>
              </a:ext>
            </a:extLst>
          </p:cNvPr>
          <p:cNvSpPr>
            <a:spLocks noGrp="1"/>
          </p:cNvSpPr>
          <p:nvPr>
            <p:ph idx="1"/>
          </p:nvPr>
        </p:nvSpPr>
        <p:spPr>
          <a:xfrm>
            <a:off x="640080" y="2872899"/>
            <a:ext cx="4243589" cy="3320668"/>
          </a:xfrm>
        </p:spPr>
        <p:txBody>
          <a:bodyPr>
            <a:normAutofit fontScale="92500" lnSpcReduction="10000"/>
          </a:bodyPr>
          <a:lstStyle/>
          <a:p>
            <a:r>
              <a:rPr lang="en-GB" sz="2000" dirty="0"/>
              <a:t>Una </a:t>
            </a:r>
            <a:r>
              <a:rPr lang="en-GB" sz="2000" dirty="0" err="1"/>
              <a:t>superficie</a:t>
            </a:r>
            <a:r>
              <a:rPr lang="en-GB" sz="2000" dirty="0"/>
              <a:t> de </a:t>
            </a:r>
            <a:r>
              <a:rPr lang="en-GB" sz="2000" dirty="0" err="1"/>
              <a:t>referencia</a:t>
            </a:r>
            <a:r>
              <a:rPr lang="en-GB" sz="2000" dirty="0"/>
              <a:t> en </a:t>
            </a:r>
            <a:r>
              <a:rPr lang="en-GB" sz="2000" dirty="0" err="1"/>
              <a:t>el</a:t>
            </a:r>
            <a:r>
              <a:rPr lang="en-GB" sz="2000" dirty="0"/>
              <a:t> que la </a:t>
            </a:r>
            <a:r>
              <a:rPr lang="en-GB" sz="2000" dirty="0" err="1"/>
              <a:t>atración</a:t>
            </a:r>
            <a:r>
              <a:rPr lang="en-GB" sz="2000" dirty="0"/>
              <a:t> </a:t>
            </a:r>
            <a:r>
              <a:rPr lang="en-GB" sz="2000" dirty="0" err="1"/>
              <a:t>gravitaroria</a:t>
            </a:r>
            <a:r>
              <a:rPr lang="en-GB" sz="2000" dirty="0"/>
              <a:t> es </a:t>
            </a:r>
            <a:r>
              <a:rPr lang="en-GB" sz="2000" dirty="0" err="1"/>
              <a:t>constante</a:t>
            </a:r>
            <a:r>
              <a:rPr lang="en-GB" sz="2000" dirty="0"/>
              <a:t> (</a:t>
            </a:r>
            <a:r>
              <a:rPr lang="en-GB" sz="2000" dirty="0" err="1"/>
              <a:t>equipotencial</a:t>
            </a:r>
            <a:r>
              <a:rPr lang="en-GB" sz="2000" dirty="0"/>
              <a:t>)</a:t>
            </a:r>
          </a:p>
          <a:p>
            <a:r>
              <a:rPr lang="en-GB" sz="2000" dirty="0" err="1"/>
              <a:t>Supongamos</a:t>
            </a:r>
            <a:r>
              <a:rPr lang="en-GB" sz="2000" dirty="0"/>
              <a:t> los </a:t>
            </a:r>
            <a:r>
              <a:rPr lang="en-GB" sz="2000" dirty="0" err="1"/>
              <a:t>oceanos</a:t>
            </a:r>
            <a:r>
              <a:rPr lang="en-GB" sz="2000" dirty="0"/>
              <a:t> en </a:t>
            </a:r>
            <a:r>
              <a:rPr lang="en-GB" sz="2000" dirty="0" err="1"/>
              <a:t>reposo</a:t>
            </a:r>
            <a:r>
              <a:rPr lang="en-GB" sz="2000" dirty="0"/>
              <a:t> y a un </a:t>
            </a:r>
            <a:r>
              <a:rPr lang="en-GB" sz="2000" dirty="0" err="1"/>
              <a:t>nivel</a:t>
            </a:r>
            <a:r>
              <a:rPr lang="en-GB" sz="2000" dirty="0"/>
              <a:t> medio </a:t>
            </a:r>
            <a:r>
              <a:rPr lang="en-GB" sz="2000" dirty="0" err="1"/>
              <a:t>prolongados</a:t>
            </a:r>
            <a:r>
              <a:rPr lang="en-GB" sz="2000" dirty="0"/>
              <a:t> </a:t>
            </a:r>
            <a:r>
              <a:rPr lang="en-GB" sz="2000" dirty="0" err="1"/>
              <a:t>por</a:t>
            </a:r>
            <a:r>
              <a:rPr lang="en-GB" sz="2000" dirty="0"/>
              <a:t> </a:t>
            </a:r>
            <a:r>
              <a:rPr lang="en-GB" sz="2000" dirty="0" err="1"/>
              <a:t>debajo</a:t>
            </a:r>
            <a:r>
              <a:rPr lang="en-GB" sz="2000" dirty="0"/>
              <a:t> de la </a:t>
            </a:r>
            <a:r>
              <a:rPr lang="en-GB" sz="2000" dirty="0" err="1"/>
              <a:t>superficie</a:t>
            </a:r>
            <a:r>
              <a:rPr lang="en-GB" sz="2000" dirty="0"/>
              <a:t> Terrestre</a:t>
            </a:r>
          </a:p>
          <a:p>
            <a:r>
              <a:rPr lang="en-GB" sz="2000" dirty="0"/>
              <a:t>No es regular </a:t>
            </a:r>
            <a:r>
              <a:rPr lang="en-GB" sz="2000" dirty="0" err="1"/>
              <a:t>porque</a:t>
            </a:r>
            <a:r>
              <a:rPr lang="en-GB" sz="2000" dirty="0"/>
              <a:t> la </a:t>
            </a:r>
            <a:r>
              <a:rPr lang="en-GB" sz="2000" dirty="0" err="1"/>
              <a:t>densidad</a:t>
            </a:r>
            <a:r>
              <a:rPr lang="en-GB" sz="2000" dirty="0"/>
              <a:t> de la tierra no es </a:t>
            </a:r>
            <a:r>
              <a:rPr lang="en-GB" sz="2000" dirty="0" err="1"/>
              <a:t>constante</a:t>
            </a:r>
            <a:r>
              <a:rPr lang="en-GB" sz="2000" dirty="0"/>
              <a:t> y </a:t>
            </a:r>
            <a:r>
              <a:rPr lang="en-GB" sz="2000" dirty="0" err="1"/>
              <a:t>ocasiona</a:t>
            </a:r>
            <a:r>
              <a:rPr lang="en-GB" sz="2000" dirty="0"/>
              <a:t> </a:t>
            </a:r>
            <a:r>
              <a:rPr lang="en-GB" sz="2000" dirty="0" err="1"/>
              <a:t>anomalias</a:t>
            </a:r>
            <a:r>
              <a:rPr lang="en-GB" sz="2000" dirty="0"/>
              <a:t> </a:t>
            </a:r>
            <a:r>
              <a:rPr lang="en-GB" sz="2000" dirty="0" err="1"/>
              <a:t>gravimétricas</a:t>
            </a:r>
            <a:endParaRPr lang="en-GB" sz="2000" dirty="0"/>
          </a:p>
          <a:p>
            <a:r>
              <a:rPr lang="en-GB" sz="2000" dirty="0" err="1"/>
              <a:t>Existen</a:t>
            </a:r>
            <a:r>
              <a:rPr lang="en-GB" sz="2000" dirty="0"/>
              <a:t> </a:t>
            </a:r>
            <a:r>
              <a:rPr lang="en-GB" sz="2000" dirty="0" err="1"/>
              <a:t>diferentes</a:t>
            </a:r>
            <a:r>
              <a:rPr lang="en-GB" sz="2000" dirty="0"/>
              <a:t> </a:t>
            </a:r>
            <a:r>
              <a:rPr lang="en-GB" sz="2000" dirty="0" err="1"/>
              <a:t>geoides</a:t>
            </a:r>
            <a:r>
              <a:rPr lang="en-GB" sz="2000" dirty="0"/>
              <a:t> de </a:t>
            </a:r>
            <a:r>
              <a:rPr lang="en-GB" sz="2000" dirty="0" err="1"/>
              <a:t>referencia</a:t>
            </a:r>
            <a:endParaRPr lang="en-GB" sz="2000" dirty="0"/>
          </a:p>
          <a:p>
            <a:endParaRPr lang="en-GB" sz="2000" dirty="0"/>
          </a:p>
        </p:txBody>
      </p:sp>
      <p:pic>
        <p:nvPicPr>
          <p:cNvPr id="3074" name="Picture 2">
            <a:extLst>
              <a:ext uri="{FF2B5EF4-FFF2-40B4-BE49-F238E27FC236}">
                <a16:creationId xmlns:a16="http://schemas.microsoft.com/office/drawing/2014/main" id="{4BCDBA96-405C-26FB-99F6-3F7EBA01AC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10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C3D1E-97C8-A0D1-DA9A-A8B5A389BC6E}"/>
              </a:ext>
            </a:extLst>
          </p:cNvPr>
          <p:cNvSpPr>
            <a:spLocks noGrp="1"/>
          </p:cNvSpPr>
          <p:nvPr>
            <p:ph type="title"/>
          </p:nvPr>
        </p:nvSpPr>
        <p:spPr>
          <a:xfrm>
            <a:off x="630936" y="639520"/>
            <a:ext cx="3429000" cy="1719072"/>
          </a:xfrm>
        </p:spPr>
        <p:txBody>
          <a:bodyPr anchor="b">
            <a:normAutofit/>
          </a:bodyPr>
          <a:lstStyle/>
          <a:p>
            <a:r>
              <a:rPr lang="en-GB" sz="5400"/>
              <a:t>Ondulación del geoide</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914081-FCA9-74E0-9F55-DB87AE8638AF}"/>
              </a:ext>
            </a:extLst>
          </p:cNvPr>
          <p:cNvSpPr>
            <a:spLocks noGrp="1"/>
          </p:cNvSpPr>
          <p:nvPr>
            <p:ph idx="1"/>
          </p:nvPr>
        </p:nvSpPr>
        <p:spPr>
          <a:xfrm>
            <a:off x="630936" y="2807208"/>
            <a:ext cx="3429000" cy="3410712"/>
          </a:xfrm>
        </p:spPr>
        <p:txBody>
          <a:bodyPr anchor="t">
            <a:normAutofit/>
          </a:bodyPr>
          <a:lstStyle/>
          <a:p>
            <a:r>
              <a:rPr lang="en-GB" sz="2200"/>
              <a:t>La superficie del elipsoide y el geoide presentan diferencias denominadas altura geoidal</a:t>
            </a:r>
          </a:p>
          <a:p>
            <a:r>
              <a:rPr lang="en-GB" sz="2200"/>
              <a:t>Esta diferencia no es constante</a:t>
            </a:r>
          </a:p>
        </p:txBody>
      </p:sp>
      <p:pic>
        <p:nvPicPr>
          <p:cNvPr id="4" name="Picture 3">
            <a:extLst>
              <a:ext uri="{FF2B5EF4-FFF2-40B4-BE49-F238E27FC236}">
                <a16:creationId xmlns:a16="http://schemas.microsoft.com/office/drawing/2014/main" id="{2BA089AE-8EE7-A931-1C54-EB9234091046}"/>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4654296" y="1495958"/>
            <a:ext cx="6903720" cy="3866083"/>
          </a:xfrm>
          <a:prstGeom prst="rect">
            <a:avLst/>
          </a:prstGeom>
        </p:spPr>
      </p:pic>
    </p:spTree>
    <p:extLst>
      <p:ext uri="{BB962C8B-B14F-4D97-AF65-F5344CB8AC3E}">
        <p14:creationId xmlns:p14="http://schemas.microsoft.com/office/powerpoint/2010/main" val="3578993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C3D1E-97C8-A0D1-DA9A-A8B5A389BC6E}"/>
              </a:ext>
            </a:extLst>
          </p:cNvPr>
          <p:cNvSpPr>
            <a:spLocks noGrp="1"/>
          </p:cNvSpPr>
          <p:nvPr>
            <p:ph type="title"/>
          </p:nvPr>
        </p:nvSpPr>
        <p:spPr>
          <a:xfrm>
            <a:off x="838201" y="345810"/>
            <a:ext cx="5120561" cy="1325563"/>
          </a:xfrm>
        </p:spPr>
        <p:txBody>
          <a:bodyPr>
            <a:normAutofit/>
          </a:bodyPr>
          <a:lstStyle/>
          <a:p>
            <a:r>
              <a:rPr lang="en-GB"/>
              <a:t>Datum vertical</a:t>
            </a:r>
          </a:p>
        </p:txBody>
      </p:sp>
      <p:sp>
        <p:nvSpPr>
          <p:cNvPr id="3" name="Content Placeholder 2">
            <a:extLst>
              <a:ext uri="{FF2B5EF4-FFF2-40B4-BE49-F238E27FC236}">
                <a16:creationId xmlns:a16="http://schemas.microsoft.com/office/drawing/2014/main" id="{38914081-FCA9-74E0-9F55-DB87AE8638AF}"/>
              </a:ext>
            </a:extLst>
          </p:cNvPr>
          <p:cNvSpPr>
            <a:spLocks noGrp="1"/>
          </p:cNvSpPr>
          <p:nvPr>
            <p:ph idx="1"/>
          </p:nvPr>
        </p:nvSpPr>
        <p:spPr>
          <a:xfrm>
            <a:off x="838201" y="1825625"/>
            <a:ext cx="5092194" cy="4351338"/>
          </a:xfrm>
        </p:spPr>
        <p:txBody>
          <a:bodyPr>
            <a:normAutofit/>
          </a:bodyPr>
          <a:lstStyle/>
          <a:p>
            <a:r>
              <a:rPr lang="en-GB" dirty="0"/>
              <a:t>Una altitude </a:t>
            </a:r>
            <a:r>
              <a:rPr lang="en-GB" dirty="0" err="1"/>
              <a:t>puede</a:t>
            </a:r>
            <a:r>
              <a:rPr lang="en-GB" dirty="0"/>
              <a:t> </a:t>
            </a:r>
            <a:r>
              <a:rPr lang="en-GB" dirty="0" err="1"/>
              <a:t>refererse</a:t>
            </a:r>
            <a:r>
              <a:rPr lang="en-GB" dirty="0"/>
              <a:t> </a:t>
            </a:r>
            <a:r>
              <a:rPr lang="en-GB" dirty="0" err="1"/>
              <a:t>sobre</a:t>
            </a:r>
            <a:r>
              <a:rPr lang="en-GB" dirty="0"/>
              <a:t> </a:t>
            </a:r>
            <a:r>
              <a:rPr lang="en-GB" dirty="0" err="1"/>
              <a:t>el</a:t>
            </a:r>
            <a:r>
              <a:rPr lang="en-GB" dirty="0"/>
              <a:t> </a:t>
            </a:r>
            <a:r>
              <a:rPr lang="en-GB" dirty="0" err="1"/>
              <a:t>elipsoide</a:t>
            </a:r>
            <a:r>
              <a:rPr lang="en-GB" dirty="0"/>
              <a:t> o </a:t>
            </a:r>
            <a:r>
              <a:rPr lang="en-GB" dirty="0" err="1"/>
              <a:t>sobre</a:t>
            </a:r>
            <a:r>
              <a:rPr lang="en-GB" dirty="0"/>
              <a:t> </a:t>
            </a:r>
            <a:r>
              <a:rPr lang="en-GB" dirty="0" err="1"/>
              <a:t>el</a:t>
            </a:r>
            <a:r>
              <a:rPr lang="en-GB" dirty="0"/>
              <a:t> </a:t>
            </a:r>
            <a:r>
              <a:rPr lang="en-GB" dirty="0" err="1"/>
              <a:t>geoide</a:t>
            </a:r>
            <a:r>
              <a:rPr lang="en-GB" dirty="0"/>
              <a:t>.</a:t>
            </a:r>
          </a:p>
          <a:p>
            <a:r>
              <a:rPr lang="en-GB" dirty="0"/>
              <a:t>Es </a:t>
            </a:r>
            <a:r>
              <a:rPr lang="en-GB" dirty="0" err="1"/>
              <a:t>necesario</a:t>
            </a:r>
            <a:r>
              <a:rPr lang="en-GB" dirty="0"/>
              <a:t> definer un </a:t>
            </a:r>
            <a:r>
              <a:rPr lang="en-GB" dirty="0" err="1"/>
              <a:t>origen</a:t>
            </a:r>
            <a:r>
              <a:rPr lang="en-GB" dirty="0"/>
              <a:t> de altitudes </a:t>
            </a:r>
            <a:r>
              <a:rPr lang="en-GB" dirty="0" err="1"/>
              <a:t>sobre</a:t>
            </a:r>
            <a:r>
              <a:rPr lang="en-GB" dirty="0"/>
              <a:t> </a:t>
            </a:r>
            <a:r>
              <a:rPr lang="en-GB" dirty="0" err="1"/>
              <a:t>el</a:t>
            </a:r>
            <a:r>
              <a:rPr lang="en-GB" dirty="0"/>
              <a:t> </a:t>
            </a:r>
            <a:r>
              <a:rPr lang="en-GB" dirty="0" err="1"/>
              <a:t>geoide</a:t>
            </a:r>
            <a:r>
              <a:rPr lang="en-GB" dirty="0"/>
              <a:t>.</a:t>
            </a:r>
          </a:p>
          <a:p>
            <a:r>
              <a:rPr lang="en-GB" dirty="0"/>
              <a:t>En </a:t>
            </a:r>
            <a:r>
              <a:rPr lang="en-GB" dirty="0" err="1"/>
              <a:t>españa</a:t>
            </a:r>
            <a:r>
              <a:rPr lang="en-GB" dirty="0"/>
              <a:t> </a:t>
            </a:r>
            <a:r>
              <a:rPr lang="en-GB" dirty="0" err="1"/>
              <a:t>usamos</a:t>
            </a:r>
            <a:r>
              <a:rPr lang="en-GB" dirty="0"/>
              <a:t> </a:t>
            </a:r>
            <a:r>
              <a:rPr lang="en-GB" dirty="0" err="1"/>
              <a:t>el</a:t>
            </a:r>
            <a:r>
              <a:rPr lang="en-GB" dirty="0"/>
              <a:t> </a:t>
            </a:r>
            <a:r>
              <a:rPr lang="en-GB" dirty="0" err="1"/>
              <a:t>nivel</a:t>
            </a:r>
            <a:r>
              <a:rPr lang="en-GB" dirty="0"/>
              <a:t> medio del mar en Alicante. En Europa se </a:t>
            </a:r>
            <a:r>
              <a:rPr lang="en-GB" dirty="0" err="1"/>
              <a:t>pretende</a:t>
            </a:r>
            <a:r>
              <a:rPr lang="en-GB" dirty="0"/>
              <a:t> </a:t>
            </a:r>
            <a:r>
              <a:rPr lang="en-GB" dirty="0" err="1"/>
              <a:t>estandarizar</a:t>
            </a:r>
            <a:r>
              <a:rPr lang="en-GB" dirty="0"/>
              <a:t> </a:t>
            </a:r>
            <a:r>
              <a:rPr lang="en-GB" dirty="0" err="1"/>
              <a:t>el</a:t>
            </a:r>
            <a:r>
              <a:rPr lang="en-GB" dirty="0"/>
              <a:t> datum de Amsterdam</a:t>
            </a: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FAFC9BC-3074-2CCC-BEDC-5CAAE3E6B344}"/>
              </a:ext>
            </a:extLst>
          </p:cNvPr>
          <p:cNvPicPr>
            <a:picLocks noChangeAspect="1"/>
          </p:cNvPicPr>
          <p:nvPr/>
        </p:nvPicPr>
        <p:blipFill rotWithShape="1">
          <a:blip r:embed="rId2"/>
          <a:srcRect t="3740" r="1"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blue door with a sign on the front&#10;&#10;Description automatically generated">
            <a:extLst>
              <a:ext uri="{FF2B5EF4-FFF2-40B4-BE49-F238E27FC236}">
                <a16:creationId xmlns:a16="http://schemas.microsoft.com/office/drawing/2014/main" id="{2334CDAF-70BF-4991-E7F0-C515269C80EA}"/>
              </a:ext>
            </a:extLst>
          </p:cNvPr>
          <p:cNvPicPr>
            <a:picLocks noChangeAspect="1"/>
          </p:cNvPicPr>
          <p:nvPr/>
        </p:nvPicPr>
        <p:blipFill rotWithShape="1">
          <a:blip r:embed="rId3"/>
          <a:srcRect t="4645" b="3125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7">
            <a:extLst>
              <a:ext uri="{FF2B5EF4-FFF2-40B4-BE49-F238E27FC236}">
                <a16:creationId xmlns:a16="http://schemas.microsoft.com/office/drawing/2014/main" id="{83B00239-031D-D4CF-45C5-A378F7E2156F}"/>
              </a:ext>
            </a:extLst>
          </p:cNvPr>
          <p:cNvSpPr txBox="1"/>
          <p:nvPr/>
        </p:nvSpPr>
        <p:spPr>
          <a:xfrm>
            <a:off x="350481" y="6194316"/>
            <a:ext cx="6096000" cy="646331"/>
          </a:xfrm>
          <a:prstGeom prst="rect">
            <a:avLst/>
          </a:prstGeom>
          <a:noFill/>
        </p:spPr>
        <p:txBody>
          <a:bodyPr wrap="square">
            <a:spAutoFit/>
          </a:bodyPr>
          <a:lstStyle/>
          <a:p>
            <a:r>
              <a:rPr lang="en-GB" dirty="0"/>
              <a:t>https://www.hojadellunes.com/alicante-cota-cero-de-espana/</a:t>
            </a:r>
          </a:p>
        </p:txBody>
      </p:sp>
    </p:spTree>
    <p:extLst>
      <p:ext uri="{BB962C8B-B14F-4D97-AF65-F5344CB8AC3E}">
        <p14:creationId xmlns:p14="http://schemas.microsoft.com/office/powerpoint/2010/main" val="195924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F2C5CD-A990-C9D0-310A-B4F07A6F64CD}"/>
              </a:ext>
            </a:extLst>
          </p:cNvPr>
          <p:cNvSpPr>
            <a:spLocks noGrp="1"/>
          </p:cNvSpPr>
          <p:nvPr>
            <p:ph type="title"/>
          </p:nvPr>
        </p:nvSpPr>
        <p:spPr>
          <a:xfrm>
            <a:off x="640080" y="325369"/>
            <a:ext cx="4368602" cy="1956841"/>
          </a:xfrm>
        </p:spPr>
        <p:txBody>
          <a:bodyPr anchor="b">
            <a:normAutofit/>
          </a:bodyPr>
          <a:lstStyle/>
          <a:p>
            <a:r>
              <a:rPr lang="en-GB" sz="5400"/>
              <a:t>Sistema de coordenadas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52C87A-A65B-462F-CBEF-BD7F5C3BCF74}"/>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GB" sz="1500" dirty="0"/>
              <a:t>Si </a:t>
            </a:r>
            <a:r>
              <a:rPr lang="en-GB" sz="1500" dirty="0" err="1"/>
              <a:t>usamos</a:t>
            </a:r>
            <a:r>
              <a:rPr lang="en-GB" sz="1500" dirty="0"/>
              <a:t> </a:t>
            </a:r>
            <a:r>
              <a:rPr lang="en-GB" sz="1500" dirty="0" err="1"/>
              <a:t>directamente</a:t>
            </a:r>
            <a:r>
              <a:rPr lang="en-GB" sz="1500" dirty="0"/>
              <a:t> </a:t>
            </a:r>
            <a:r>
              <a:rPr lang="en-GB" sz="1500" dirty="0" err="1"/>
              <a:t>como</a:t>
            </a:r>
            <a:r>
              <a:rPr lang="en-GB" sz="1500" dirty="0"/>
              <a:t> </a:t>
            </a:r>
            <a:r>
              <a:rPr lang="en-GB" sz="1500" dirty="0" err="1"/>
              <a:t>superficie</a:t>
            </a:r>
            <a:r>
              <a:rPr lang="en-GB" sz="1500" dirty="0"/>
              <a:t> de </a:t>
            </a:r>
            <a:r>
              <a:rPr lang="en-GB" sz="1500" dirty="0" err="1"/>
              <a:t>referencia</a:t>
            </a:r>
            <a:r>
              <a:rPr lang="en-GB" sz="1500" dirty="0"/>
              <a:t> </a:t>
            </a:r>
            <a:r>
              <a:rPr lang="en-GB" sz="1500" dirty="0" err="1"/>
              <a:t>el</a:t>
            </a:r>
            <a:r>
              <a:rPr lang="en-GB" sz="1500" dirty="0"/>
              <a:t> </a:t>
            </a:r>
            <a:r>
              <a:rPr lang="en-GB" sz="1500" dirty="0" err="1"/>
              <a:t>elipsoide</a:t>
            </a:r>
            <a:r>
              <a:rPr lang="en-GB" sz="1500" dirty="0"/>
              <a:t>, </a:t>
            </a:r>
            <a:r>
              <a:rPr lang="en-GB" sz="1500" dirty="0" err="1"/>
              <a:t>debemos</a:t>
            </a:r>
            <a:r>
              <a:rPr lang="en-GB" sz="1500" dirty="0"/>
              <a:t> </a:t>
            </a:r>
            <a:r>
              <a:rPr lang="en-GB" sz="1500" dirty="0" err="1"/>
              <a:t>recurrir</a:t>
            </a:r>
            <a:r>
              <a:rPr lang="en-GB" sz="1500" dirty="0"/>
              <a:t> a la </a:t>
            </a:r>
            <a:r>
              <a:rPr lang="en-GB" sz="1500" dirty="0" err="1"/>
              <a:t>geometría</a:t>
            </a:r>
            <a:r>
              <a:rPr lang="en-GB" sz="1500" dirty="0"/>
              <a:t> </a:t>
            </a:r>
            <a:r>
              <a:rPr lang="en-GB" sz="1500" dirty="0" err="1"/>
              <a:t>esférica</a:t>
            </a:r>
            <a:r>
              <a:rPr lang="en-GB" sz="1500" dirty="0"/>
              <a:t>. </a:t>
            </a:r>
            <a:r>
              <a:rPr lang="en-GB" sz="1500" dirty="0" err="1"/>
              <a:t>Trabajaremos</a:t>
            </a:r>
            <a:r>
              <a:rPr lang="en-GB" sz="1500" dirty="0"/>
              <a:t> </a:t>
            </a:r>
            <a:r>
              <a:rPr lang="en-GB" sz="1500" dirty="0" err="1"/>
              <a:t>en</a:t>
            </a:r>
            <a:r>
              <a:rPr lang="en-GB" sz="1500" dirty="0"/>
              <a:t> </a:t>
            </a:r>
            <a:r>
              <a:rPr lang="en-GB" sz="1500" b="1" dirty="0" err="1"/>
              <a:t>coordenadas</a:t>
            </a:r>
            <a:r>
              <a:rPr lang="en-GB" sz="1500" b="1" dirty="0"/>
              <a:t> </a:t>
            </a:r>
            <a:r>
              <a:rPr lang="en-GB" sz="1500" b="1" dirty="0" err="1"/>
              <a:t>geográficas</a:t>
            </a:r>
            <a:r>
              <a:rPr lang="en-GB" sz="1500" b="1" dirty="0"/>
              <a:t> </a:t>
            </a:r>
            <a:r>
              <a:rPr lang="en-GB" sz="1500" b="1" dirty="0" err="1"/>
              <a:t>Latitud</a:t>
            </a:r>
            <a:r>
              <a:rPr lang="en-GB" sz="1500" b="1" dirty="0"/>
              <a:t>/</a:t>
            </a:r>
            <a:r>
              <a:rPr lang="en-GB" sz="1500" b="1" dirty="0" err="1"/>
              <a:t>Longitud</a:t>
            </a:r>
            <a:endParaRPr lang="en-GB" sz="1500" b="1" dirty="0"/>
          </a:p>
          <a:p>
            <a:r>
              <a:rPr lang="en-GB" sz="1500" dirty="0"/>
              <a:t>Si </a:t>
            </a:r>
            <a:r>
              <a:rPr lang="en-GB" sz="1500" dirty="0" err="1"/>
              <a:t>queremos</a:t>
            </a:r>
            <a:r>
              <a:rPr lang="en-GB" sz="1500" dirty="0"/>
              <a:t> usar </a:t>
            </a:r>
            <a:r>
              <a:rPr lang="en-GB" sz="1500" b="1" dirty="0" err="1"/>
              <a:t>coordeandas</a:t>
            </a:r>
            <a:r>
              <a:rPr lang="en-GB" sz="1500" b="1" dirty="0"/>
              <a:t> </a:t>
            </a:r>
            <a:r>
              <a:rPr lang="en-GB" sz="1500" b="1" dirty="0" err="1"/>
              <a:t>planas</a:t>
            </a:r>
            <a:r>
              <a:rPr lang="en-GB" sz="1500" dirty="0"/>
              <a:t> </a:t>
            </a:r>
            <a:r>
              <a:rPr lang="en-GB" sz="1500" dirty="0" err="1"/>
              <a:t>debemos</a:t>
            </a:r>
            <a:r>
              <a:rPr lang="en-GB" sz="1500" dirty="0"/>
              <a:t> usar las </a:t>
            </a:r>
            <a:r>
              <a:rPr lang="en-GB" sz="1500" dirty="0" err="1"/>
              <a:t>proyecciones</a:t>
            </a:r>
            <a:r>
              <a:rPr lang="en-GB" sz="1500" dirty="0"/>
              <a:t> </a:t>
            </a:r>
            <a:r>
              <a:rPr lang="en-GB" sz="1500" dirty="0" err="1"/>
              <a:t>cartográficas</a:t>
            </a:r>
            <a:r>
              <a:rPr lang="en-GB" sz="1500" dirty="0"/>
              <a:t> que </a:t>
            </a:r>
            <a:r>
              <a:rPr lang="en-GB" sz="1500" dirty="0" err="1"/>
              <a:t>nos</a:t>
            </a:r>
            <a:r>
              <a:rPr lang="en-GB" sz="1500" dirty="0"/>
              <a:t> </a:t>
            </a:r>
            <a:r>
              <a:rPr lang="en-GB" sz="1500" dirty="0" err="1"/>
              <a:t>transforman</a:t>
            </a:r>
            <a:r>
              <a:rPr lang="en-GB" sz="1500" dirty="0"/>
              <a:t> </a:t>
            </a:r>
            <a:r>
              <a:rPr lang="en-GB" sz="1500" dirty="0" err="1"/>
              <a:t>los</a:t>
            </a:r>
            <a:r>
              <a:rPr lang="en-GB" sz="1500" dirty="0"/>
              <a:t> </a:t>
            </a:r>
            <a:r>
              <a:rPr lang="en-GB" sz="1500" dirty="0" err="1"/>
              <a:t>elementos</a:t>
            </a:r>
            <a:r>
              <a:rPr lang="en-GB" sz="1500" dirty="0"/>
              <a:t> </a:t>
            </a:r>
            <a:r>
              <a:rPr lang="en-GB" sz="1500" dirty="0" err="1"/>
              <a:t>sobre</a:t>
            </a:r>
            <a:r>
              <a:rPr lang="en-GB" sz="1500" dirty="0"/>
              <a:t> la </a:t>
            </a:r>
            <a:r>
              <a:rPr lang="en-GB" sz="1500" dirty="0" err="1"/>
              <a:t>superficie</a:t>
            </a:r>
            <a:r>
              <a:rPr lang="en-GB" sz="1500" dirty="0"/>
              <a:t> del </a:t>
            </a:r>
            <a:r>
              <a:rPr lang="en-GB" sz="1500" dirty="0" err="1"/>
              <a:t>elipsoide</a:t>
            </a:r>
            <a:r>
              <a:rPr lang="en-GB" sz="1500" dirty="0"/>
              <a:t> </a:t>
            </a:r>
            <a:r>
              <a:rPr lang="en-GB" sz="1500" dirty="0" err="1"/>
              <a:t>en</a:t>
            </a:r>
            <a:r>
              <a:rPr lang="en-GB" sz="1500" dirty="0"/>
              <a:t> </a:t>
            </a:r>
            <a:r>
              <a:rPr lang="en-GB" sz="1500" dirty="0" err="1"/>
              <a:t>una</a:t>
            </a:r>
            <a:r>
              <a:rPr lang="en-GB" sz="1500" dirty="0"/>
              <a:t> </a:t>
            </a:r>
            <a:r>
              <a:rPr lang="en-GB" sz="1500" dirty="0" err="1"/>
              <a:t>superficie</a:t>
            </a:r>
            <a:r>
              <a:rPr lang="en-GB" sz="1500" dirty="0"/>
              <a:t> plana. </a:t>
            </a:r>
            <a:r>
              <a:rPr lang="en-GB" sz="1500" dirty="0" err="1"/>
              <a:t>Trabajaremos</a:t>
            </a:r>
            <a:r>
              <a:rPr lang="en-GB" sz="1500" dirty="0"/>
              <a:t> </a:t>
            </a:r>
            <a:r>
              <a:rPr lang="en-GB" sz="1500" dirty="0" err="1"/>
              <a:t>en</a:t>
            </a:r>
            <a:r>
              <a:rPr lang="en-GB" sz="1500" dirty="0"/>
              <a:t> </a:t>
            </a:r>
            <a:r>
              <a:rPr lang="en-GB" sz="1500" dirty="0" err="1"/>
              <a:t>coordenadas</a:t>
            </a:r>
            <a:r>
              <a:rPr lang="en-GB" sz="1500" dirty="0"/>
              <a:t> </a:t>
            </a:r>
            <a:r>
              <a:rPr lang="en-GB" sz="1500" dirty="0" err="1"/>
              <a:t>cartesianas</a:t>
            </a:r>
            <a:endParaRPr lang="en-GB" sz="1500" dirty="0"/>
          </a:p>
          <a:p>
            <a:r>
              <a:rPr lang="en-GB" sz="1500" dirty="0"/>
              <a:t>Si </a:t>
            </a:r>
            <a:r>
              <a:rPr lang="en-GB" sz="1500" dirty="0" err="1"/>
              <a:t>nos</a:t>
            </a:r>
            <a:r>
              <a:rPr lang="en-GB" sz="1500" dirty="0"/>
              <a:t> </a:t>
            </a:r>
            <a:r>
              <a:rPr lang="en-GB" sz="1500" dirty="0" err="1"/>
              <a:t>abstraemos</a:t>
            </a:r>
            <a:r>
              <a:rPr lang="en-GB" sz="1500" dirty="0"/>
              <a:t> de la </a:t>
            </a:r>
            <a:r>
              <a:rPr lang="en-GB" sz="1500" dirty="0" err="1"/>
              <a:t>superficie</a:t>
            </a:r>
            <a:r>
              <a:rPr lang="en-GB" sz="1500" dirty="0"/>
              <a:t> Terrestre, </a:t>
            </a:r>
            <a:r>
              <a:rPr lang="en-GB" sz="1500" dirty="0" err="1"/>
              <a:t>podemos</a:t>
            </a:r>
            <a:r>
              <a:rPr lang="en-GB" sz="1500" dirty="0"/>
              <a:t> </a:t>
            </a:r>
            <a:r>
              <a:rPr lang="en-GB" sz="1500" dirty="0" err="1"/>
              <a:t>representar</a:t>
            </a:r>
            <a:r>
              <a:rPr lang="en-GB" sz="1500" dirty="0"/>
              <a:t> </a:t>
            </a:r>
            <a:r>
              <a:rPr lang="en-GB" sz="1500" dirty="0" err="1"/>
              <a:t>cualquier</a:t>
            </a:r>
            <a:r>
              <a:rPr lang="en-GB" sz="1500" dirty="0"/>
              <a:t> </a:t>
            </a:r>
            <a:r>
              <a:rPr lang="en-GB" sz="1500" dirty="0" err="1"/>
              <a:t>elemento</a:t>
            </a:r>
            <a:r>
              <a:rPr lang="en-GB" sz="1500" dirty="0"/>
              <a:t> en </a:t>
            </a:r>
            <a:r>
              <a:rPr lang="en-GB" sz="1500" b="1" dirty="0" err="1"/>
              <a:t>coordenafas</a:t>
            </a:r>
            <a:r>
              <a:rPr lang="en-GB" sz="1500" b="1" dirty="0"/>
              <a:t> </a:t>
            </a:r>
            <a:r>
              <a:rPr lang="en-GB" sz="1500" b="1" dirty="0" err="1"/>
              <a:t>geocentricas</a:t>
            </a:r>
            <a:r>
              <a:rPr lang="en-GB" sz="1500" dirty="0"/>
              <a:t>. Earth-</a:t>
            </a:r>
            <a:r>
              <a:rPr lang="en-GB" sz="1500" dirty="0" err="1"/>
              <a:t>centered</a:t>
            </a:r>
            <a:r>
              <a:rPr lang="en-GB" sz="1500" dirty="0"/>
              <a:t>, Earth-fixed coordinate system</a:t>
            </a:r>
          </a:p>
        </p:txBody>
      </p:sp>
      <p:pic>
        <p:nvPicPr>
          <p:cNvPr id="4" name="Picture 3" descr="A diagram of a sphere with lines and a square&#10;&#10;Description automatically generated">
            <a:extLst>
              <a:ext uri="{FF2B5EF4-FFF2-40B4-BE49-F238E27FC236}">
                <a16:creationId xmlns:a16="http://schemas.microsoft.com/office/drawing/2014/main" id="{97562FCD-1CD6-D274-2DB8-436E10626EF0}"/>
              </a:ext>
            </a:extLst>
          </p:cNvPr>
          <p:cNvPicPr>
            <a:picLocks noChangeAspect="1"/>
          </p:cNvPicPr>
          <p:nvPr/>
        </p:nvPicPr>
        <p:blipFill rotWithShape="1">
          <a:blip r:embed="rId2"/>
          <a:srcRect l="8253" r="572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51893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366F7-9D14-41B1-845F-473571351DAD}"/>
              </a:ext>
            </a:extLst>
          </p:cNvPr>
          <p:cNvSpPr>
            <a:spLocks noGrp="1"/>
          </p:cNvSpPr>
          <p:nvPr>
            <p:ph type="title"/>
          </p:nvPr>
        </p:nvSpPr>
        <p:spPr>
          <a:xfrm>
            <a:off x="630936" y="502920"/>
            <a:ext cx="3419856" cy="1463040"/>
          </a:xfrm>
        </p:spPr>
        <p:txBody>
          <a:bodyPr anchor="ctr">
            <a:normAutofit/>
          </a:bodyPr>
          <a:lstStyle/>
          <a:p>
            <a:r>
              <a:rPr lang="es-ES" sz="2300" dirty="0"/>
              <a:t>Coordenadas geográficas</a:t>
            </a:r>
          </a:p>
        </p:txBody>
      </p:sp>
      <p:sp>
        <p:nvSpPr>
          <p:cNvPr id="2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072C14-8072-4509-BC6E-95EE04DACD2B}"/>
              </a:ext>
            </a:extLst>
          </p:cNvPr>
          <p:cNvSpPr>
            <a:spLocks noGrp="1"/>
          </p:cNvSpPr>
          <p:nvPr>
            <p:ph idx="1"/>
          </p:nvPr>
        </p:nvSpPr>
        <p:spPr>
          <a:xfrm>
            <a:off x="4654295" y="502920"/>
            <a:ext cx="6894576" cy="1463040"/>
          </a:xfrm>
        </p:spPr>
        <p:txBody>
          <a:bodyPr vert="horz" lIns="91440" tIns="45720" rIns="91440" bIns="45720" rtlCol="0" anchor="ctr">
            <a:normAutofit fontScale="92500"/>
          </a:bodyPr>
          <a:lstStyle/>
          <a:p>
            <a:r>
              <a:rPr lang="es-ES" sz="2200" dirty="0"/>
              <a:t>Sistema esférico. Un punto se localiza con dos valores angulares expresados en sistema sexagesimal:</a:t>
            </a:r>
          </a:p>
          <a:p>
            <a:pPr lvl="1">
              <a:buFont typeface="Courier New" panose="020B0604020202020204" pitchFamily="34" charset="0"/>
              <a:buChar char="o"/>
            </a:pPr>
            <a:r>
              <a:rPr lang="es-ES" sz="2200" dirty="0"/>
              <a:t>Latitud</a:t>
            </a:r>
          </a:p>
          <a:p>
            <a:pPr lvl="1">
              <a:buFont typeface="Courier New" panose="020B0604020202020204" pitchFamily="34" charset="0"/>
              <a:buChar char="o"/>
            </a:pPr>
            <a:r>
              <a:rPr lang="es-ES" sz="2200" dirty="0"/>
              <a:t>Longitud </a:t>
            </a:r>
          </a:p>
        </p:txBody>
      </p:sp>
      <p:pic>
        <p:nvPicPr>
          <p:cNvPr id="4" name="Imagen 3">
            <a:extLst>
              <a:ext uri="{FF2B5EF4-FFF2-40B4-BE49-F238E27FC236}">
                <a16:creationId xmlns:a16="http://schemas.microsoft.com/office/drawing/2014/main" id="{FC09AFA7-2DFB-94F1-F2E8-78DF93FA36E6}"/>
              </a:ext>
            </a:extLst>
          </p:cNvPr>
          <p:cNvPicPr>
            <a:picLocks noChangeAspect="1"/>
          </p:cNvPicPr>
          <p:nvPr/>
        </p:nvPicPr>
        <p:blipFill>
          <a:blip r:embed="rId2"/>
          <a:stretch>
            <a:fillRect/>
          </a:stretch>
        </p:blipFill>
        <p:spPr>
          <a:xfrm>
            <a:off x="1261425" y="2290936"/>
            <a:ext cx="9656957" cy="3959352"/>
          </a:xfrm>
          <a:prstGeom prst="rect">
            <a:avLst/>
          </a:prstGeom>
        </p:spPr>
      </p:pic>
    </p:spTree>
    <p:extLst>
      <p:ext uri="{BB962C8B-B14F-4D97-AF65-F5344CB8AC3E}">
        <p14:creationId xmlns:p14="http://schemas.microsoft.com/office/powerpoint/2010/main" val="1330859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366F7-9D14-41B1-845F-473571351DAD}"/>
              </a:ext>
            </a:extLst>
          </p:cNvPr>
          <p:cNvSpPr>
            <a:spLocks noGrp="1"/>
          </p:cNvSpPr>
          <p:nvPr>
            <p:ph type="title"/>
          </p:nvPr>
        </p:nvSpPr>
        <p:spPr>
          <a:xfrm>
            <a:off x="572493" y="238539"/>
            <a:ext cx="11018520" cy="1434415"/>
          </a:xfrm>
        </p:spPr>
        <p:txBody>
          <a:bodyPr anchor="b">
            <a:normAutofit/>
          </a:bodyPr>
          <a:lstStyle/>
          <a:p>
            <a:r>
              <a:rPr lang="es-ES" sz="5400" dirty="0"/>
              <a:t>Longitud</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072C14-8072-4509-BC6E-95EE04DACD2B}"/>
              </a:ext>
            </a:extLst>
          </p:cNvPr>
          <p:cNvSpPr>
            <a:spLocks noGrp="1"/>
          </p:cNvSpPr>
          <p:nvPr>
            <p:ph idx="1"/>
          </p:nvPr>
        </p:nvSpPr>
        <p:spPr>
          <a:xfrm>
            <a:off x="572493" y="2071316"/>
            <a:ext cx="6713552" cy="4119172"/>
          </a:xfrm>
        </p:spPr>
        <p:txBody>
          <a:bodyPr vert="horz" lIns="91440" tIns="45720" rIns="91440" bIns="45720" rtlCol="0" anchor="t">
            <a:normAutofit fontScale="92500" lnSpcReduction="10000"/>
          </a:bodyPr>
          <a:lstStyle/>
          <a:p>
            <a:r>
              <a:rPr lang="es-ES" sz="2200" dirty="0"/>
              <a:t>Es el ángulo formado entre dos de los planos que contienen a la línea de los Polos. El primero es un plano arbitrario que se toma como referencia y el segundo es el que, </a:t>
            </a:r>
            <a:r>
              <a:rPr lang="es-ES" sz="2200" dirty="0" err="1"/>
              <a:t>ademas</a:t>
            </a:r>
            <a:r>
              <a:rPr lang="es-ES" sz="2200" dirty="0"/>
              <a:t> de contener a la línea de los polos, contiene al punto en cuestión.</a:t>
            </a:r>
            <a:endParaRPr lang="es-ES" dirty="0"/>
          </a:p>
          <a:p>
            <a:r>
              <a:rPr lang="es-ES" sz="2200" dirty="0"/>
              <a:t>Las líneas formadas por puntos de igual longitud se denominan meridianos y convergen en los polos. </a:t>
            </a:r>
            <a:endParaRPr lang="es-ES"/>
          </a:p>
          <a:p>
            <a:r>
              <a:rPr lang="es-ES" sz="2200" dirty="0"/>
              <a:t>Como meridiano de referencia internacional se toma aquel que pasa por el observatorio de Greenwich, en el Reino Unido. Este divide a su vez el globo en dos hemisferios: el este y el oeste. La longitud puede expresarse especificando si el punto se sitúa al Este o al Oeste, por ejemplo 32°, 12' 43'' E, o bien utilizando un signo, en cuyo caso los puntos al Oeste del meridiano de referencia tienen signo negativo.</a:t>
            </a:r>
            <a:endParaRPr lang="es-ES"/>
          </a:p>
          <a:p>
            <a:endParaRPr lang="es-ES" sz="2200" dirty="0"/>
          </a:p>
        </p:txBody>
      </p:sp>
      <p:pic>
        <p:nvPicPr>
          <p:cNvPr id="4" name="Imagen 3" descr="undefined">
            <a:extLst>
              <a:ext uri="{FF2B5EF4-FFF2-40B4-BE49-F238E27FC236}">
                <a16:creationId xmlns:a16="http://schemas.microsoft.com/office/drawing/2014/main" id="{E8778949-66A2-9F89-5AED-DC5DA7038796}"/>
              </a:ext>
            </a:extLst>
          </p:cNvPr>
          <p:cNvPicPr>
            <a:picLocks noChangeAspect="1"/>
          </p:cNvPicPr>
          <p:nvPr/>
        </p:nvPicPr>
        <p:blipFill rotWithShape="1">
          <a:blip r:embed="rId2"/>
          <a:srcRect l="55052" r="122" b="195"/>
          <a:stretch/>
        </p:blipFill>
        <p:spPr>
          <a:xfrm>
            <a:off x="7660158" y="1717331"/>
            <a:ext cx="4534424" cy="4926756"/>
          </a:xfrm>
          <a:prstGeom prst="rect">
            <a:avLst/>
          </a:prstGeom>
        </p:spPr>
      </p:pic>
    </p:spTree>
    <p:extLst>
      <p:ext uri="{BB962C8B-B14F-4D97-AF65-F5344CB8AC3E}">
        <p14:creationId xmlns:p14="http://schemas.microsoft.com/office/powerpoint/2010/main" val="190388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E3A91B-85B4-02BD-6009-6343BA45FC46}"/>
              </a:ext>
            </a:extLst>
          </p:cNvPr>
          <p:cNvSpPr>
            <a:spLocks noGrp="1"/>
          </p:cNvSpPr>
          <p:nvPr>
            <p:ph type="title"/>
          </p:nvPr>
        </p:nvSpPr>
        <p:spPr>
          <a:xfrm>
            <a:off x="838201" y="365125"/>
            <a:ext cx="5251316" cy="1807305"/>
          </a:xfrm>
        </p:spPr>
        <p:txBody>
          <a:bodyPr>
            <a:normAutofit/>
          </a:bodyPr>
          <a:lstStyle/>
          <a:p>
            <a:r>
              <a:rPr lang="es-ES" sz="3700" noProof="0"/>
              <a:t>Necesidad de los sistemas de coordenadas y la geodesia</a:t>
            </a:r>
          </a:p>
        </p:txBody>
      </p:sp>
      <p:sp>
        <p:nvSpPr>
          <p:cNvPr id="29" name="Content Placeholder 2">
            <a:extLst>
              <a:ext uri="{FF2B5EF4-FFF2-40B4-BE49-F238E27FC236}">
                <a16:creationId xmlns:a16="http://schemas.microsoft.com/office/drawing/2014/main" id="{ABEF3C79-4F65-C3A8-05C8-B7138240F129}"/>
              </a:ext>
            </a:extLst>
          </p:cNvPr>
          <p:cNvSpPr>
            <a:spLocks noGrp="1"/>
          </p:cNvSpPr>
          <p:nvPr>
            <p:ph idx="1"/>
          </p:nvPr>
        </p:nvSpPr>
        <p:spPr>
          <a:xfrm>
            <a:off x="838200" y="2333297"/>
            <a:ext cx="4619621" cy="3843666"/>
          </a:xfrm>
        </p:spPr>
        <p:txBody>
          <a:bodyPr>
            <a:normAutofit/>
          </a:bodyPr>
          <a:lstStyle/>
          <a:p>
            <a:r>
              <a:rPr lang="es-ES" sz="1700" noProof="0"/>
              <a:t>La cartografía y los Sistemas de Información Geográfica requieren de un sistema de coordenadas para representar la información (Información georreferenciada). </a:t>
            </a:r>
          </a:p>
          <a:p>
            <a:r>
              <a:rPr lang="es-ES" sz="1700" noProof="0"/>
              <a:t>La tierra no es plana y esto debe de tenerse en cuenta cuando pretendemos estudiar un territorio extenso.</a:t>
            </a:r>
          </a:p>
          <a:p>
            <a:r>
              <a:rPr lang="es-ES" sz="1700" noProof="0"/>
              <a:t>La geodesia es la ciencia que estudia la forma y dimensiones de la tierra y dota al resto de “ciencias de la tierra” de un marco en el que realizar estudios y trabajos</a:t>
            </a:r>
          </a:p>
          <a:p>
            <a:r>
              <a:rPr lang="es-ES" sz="1700"/>
              <a:t>Proyecciones: La superficie de la tierra es curva, pero nuestras pantallas y mapas son planas: hay que proyectar la información</a:t>
            </a:r>
            <a:endParaRPr lang="es-ES" sz="1700" noProof="0"/>
          </a:p>
        </p:txBody>
      </p:sp>
      <p:pic>
        <p:nvPicPr>
          <p:cNvPr id="30" name="Picture 29">
            <a:extLst>
              <a:ext uri="{FF2B5EF4-FFF2-40B4-BE49-F238E27FC236}">
                <a16:creationId xmlns:a16="http://schemas.microsoft.com/office/drawing/2014/main" id="{8A69158B-FC49-7582-4114-3FD845D6C8BD}"/>
              </a:ext>
            </a:extLst>
          </p:cNvPr>
          <p:cNvPicPr>
            <a:picLocks noChangeAspect="1"/>
          </p:cNvPicPr>
          <p:nvPr/>
        </p:nvPicPr>
        <p:blipFill>
          <a:blip r:embed="rId2"/>
          <a:srcRect l="27320" r="2377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13874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366F7-9D14-41B1-845F-473571351DAD}"/>
              </a:ext>
            </a:extLst>
          </p:cNvPr>
          <p:cNvSpPr>
            <a:spLocks noGrp="1"/>
          </p:cNvSpPr>
          <p:nvPr>
            <p:ph type="title"/>
          </p:nvPr>
        </p:nvSpPr>
        <p:spPr>
          <a:xfrm>
            <a:off x="572493" y="238539"/>
            <a:ext cx="11018520" cy="1434415"/>
          </a:xfrm>
        </p:spPr>
        <p:txBody>
          <a:bodyPr anchor="b">
            <a:normAutofit/>
          </a:bodyPr>
          <a:lstStyle/>
          <a:p>
            <a:r>
              <a:rPr lang="es-ES" sz="5400" dirty="0"/>
              <a:t>Latitud</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072C14-8072-4509-BC6E-95EE04DACD2B}"/>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s-ES" sz="2200" dirty="0"/>
              <a:t>Ángulo entre la línea que une el centro de la esfera con un punto de su superficie y el plano ecuatorial. </a:t>
            </a:r>
          </a:p>
          <a:p>
            <a:r>
              <a:rPr lang="es-ES" sz="2200" dirty="0"/>
              <a:t>Las líneas formadas por puntos de la misma latitud se denominan paralelos y forman círculos concéntricos paralelos al ecuador.</a:t>
            </a:r>
          </a:p>
          <a:p>
            <a:r>
              <a:rPr lang="es-ES" sz="2200" dirty="0"/>
              <a:t> Por definición, la latitud es de 0° en el ecuador, que divide el globo en los hemisferios norte y sur. La latitud puede expresarse especificando si el punto se sitúa al norte o al sur, por ejemplo 24°, 21' 11'' N, o bien utilizando un signo, en cuyo caso los puntos al Sur del ecuador tienen signo negativo.</a:t>
            </a:r>
          </a:p>
        </p:txBody>
      </p:sp>
      <p:pic>
        <p:nvPicPr>
          <p:cNvPr id="5" name="Imagen 4" descr="Latitud - Wikipedia, la enciclopedia libre">
            <a:extLst>
              <a:ext uri="{FF2B5EF4-FFF2-40B4-BE49-F238E27FC236}">
                <a16:creationId xmlns:a16="http://schemas.microsoft.com/office/drawing/2014/main" id="{83976156-45B2-49B4-3A90-780E79D62E7F}"/>
              </a:ext>
            </a:extLst>
          </p:cNvPr>
          <p:cNvPicPr>
            <a:picLocks noChangeAspect="1"/>
          </p:cNvPicPr>
          <p:nvPr/>
        </p:nvPicPr>
        <p:blipFill>
          <a:blip r:embed="rId2"/>
          <a:srcRect l="2637" r="1158"/>
          <a:stretch/>
        </p:blipFill>
        <p:spPr>
          <a:xfrm>
            <a:off x="7675658" y="2093976"/>
            <a:ext cx="3941064" cy="4096512"/>
          </a:xfrm>
          <a:prstGeom prst="rect">
            <a:avLst/>
          </a:prstGeom>
        </p:spPr>
      </p:pic>
    </p:spTree>
    <p:extLst>
      <p:ext uri="{BB962C8B-B14F-4D97-AF65-F5344CB8AC3E}">
        <p14:creationId xmlns:p14="http://schemas.microsoft.com/office/powerpoint/2010/main" val="135884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DE6A0B4-E841-5130-D47A-BE5D500990B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Paralelos</a:t>
            </a:r>
            <a:r>
              <a:rPr lang="en-US" sz="5400" b="0"/>
              <a:t> </a:t>
            </a:r>
            <a:r>
              <a:rPr lang="en-US" sz="5400"/>
              <a:t>notables</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644005F2-74A7-79C4-A335-64597B02DB74}"/>
              </a:ext>
            </a:extLst>
          </p:cNvPr>
          <p:cNvSpPr txBox="1"/>
          <p:nvPr/>
        </p:nvSpPr>
        <p:spPr>
          <a:xfrm>
            <a:off x="572493" y="2071316"/>
            <a:ext cx="6713552" cy="41191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700">
                <a:hlinkClick r:id="rId2" tooltip="Línea ecuatorial"/>
              </a:rPr>
              <a:t>Ecuador</a:t>
            </a:r>
            <a:r>
              <a:rPr lang="en-US" sz="1700"/>
              <a:t> o línea ecuatorial: Línea de referencia de todos los demás planos cuyas intersecciones con la superficie terrestre son </a:t>
            </a:r>
            <a:r>
              <a:rPr lang="en-US" sz="1700" i="1"/>
              <a:t>paralelos</a:t>
            </a:r>
            <a:r>
              <a:rPr lang="en-US" sz="1700"/>
              <a:t> a él. Círculo máximo, perpendicular al eje de rotación terrestre y equidistante de los polos geográficos Norte y Sur. De todos los paralelos, el plano que lo incluye (llamado plano ecuatorial) es el único que pasa por el centro del planeta. El ecuador se toma como referencia u origen para expresar la latitud de un punto cualquiera de los hemisferios, por lo cual se le conoce también como paralelo cero (0º).</a:t>
            </a:r>
          </a:p>
          <a:p>
            <a:pPr indent="-228600">
              <a:lnSpc>
                <a:spcPct val="90000"/>
              </a:lnSpc>
              <a:spcAft>
                <a:spcPts val="600"/>
              </a:spcAft>
              <a:buFont typeface="Arial" panose="020B0604020202020204" pitchFamily="34" charset="0"/>
              <a:buChar char="•"/>
            </a:pPr>
            <a:r>
              <a:rPr lang="en-US" sz="1700">
                <a:hlinkClick r:id="rId3" tooltip="Círculo polar ártico"/>
              </a:rPr>
              <a:t>Círculo polar ártico</a:t>
            </a:r>
            <a:r>
              <a:rPr lang="en-US" sz="1700"/>
              <a:t> o </a:t>
            </a:r>
            <a:r>
              <a:rPr lang="en-US" sz="1700">
                <a:hlinkClick r:id="rId4"/>
              </a:rPr>
              <a:t>antártico</a:t>
            </a:r>
            <a:r>
              <a:rPr lang="en-US" sz="1700"/>
              <a:t>: paralelo ubicado a 66º33'38" (aproximando 66º30' o 66,5º) de latitud Norte. Corresponde al punto más </a:t>
            </a:r>
            <a:r>
              <a:rPr lang="en-US" sz="1700">
                <a:hlinkClick r:id="rId5" tooltip="Sur"/>
              </a:rPr>
              <a:t>austral</a:t>
            </a:r>
            <a:r>
              <a:rPr lang="en-US" sz="1700"/>
              <a:t> o boreal del hemisferio Norte o Sur de la Tierra a donde no llegan los rayos solares durante la translación anual del planeta en órbita alrededor del Sol, suceso que se presenta en el solsticio de invierno del hemisferio norte (22 de diciembre de cada año) o sur (aproximadamente el 22 de junio de cada año)</a:t>
            </a:r>
          </a:p>
        </p:txBody>
      </p:sp>
      <p:pic>
        <p:nvPicPr>
          <p:cNvPr id="4" name="Marcador de contenido 3" descr="undefined">
            <a:extLst>
              <a:ext uri="{FF2B5EF4-FFF2-40B4-BE49-F238E27FC236}">
                <a16:creationId xmlns:a16="http://schemas.microsoft.com/office/drawing/2014/main" id="{20162D07-9CB3-A1BE-8CF3-755C680EC042}"/>
              </a:ext>
            </a:extLst>
          </p:cNvPr>
          <p:cNvPicPr>
            <a:picLocks noGrp="1" noChangeAspect="1"/>
          </p:cNvPicPr>
          <p:nvPr>
            <p:ph idx="1"/>
          </p:nvPr>
        </p:nvPicPr>
        <p:blipFill>
          <a:blip r:embed="rId6"/>
          <a:srcRect r="5481" b="3"/>
          <a:stretch/>
        </p:blipFill>
        <p:spPr>
          <a:xfrm>
            <a:off x="7675658" y="2093976"/>
            <a:ext cx="3941064" cy="4096512"/>
          </a:xfrm>
          <a:prstGeom prst="rect">
            <a:avLst/>
          </a:prstGeom>
        </p:spPr>
      </p:pic>
    </p:spTree>
    <p:extLst>
      <p:ext uri="{BB962C8B-B14F-4D97-AF65-F5344CB8AC3E}">
        <p14:creationId xmlns:p14="http://schemas.microsoft.com/office/powerpoint/2010/main" val="3504525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DE6A0B4-E841-5130-D47A-BE5D500990B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Paralelos</a:t>
            </a:r>
            <a:r>
              <a:rPr lang="en-US" sz="5400" b="0"/>
              <a:t> </a:t>
            </a:r>
            <a:r>
              <a:rPr lang="en-US" sz="5400"/>
              <a:t>notables</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644005F2-74A7-79C4-A335-64597B02DB74}"/>
              </a:ext>
            </a:extLst>
          </p:cNvPr>
          <p:cNvSpPr txBox="1"/>
          <p:nvPr/>
        </p:nvSpPr>
        <p:spPr>
          <a:xfrm>
            <a:off x="572493" y="2071316"/>
            <a:ext cx="6713552" cy="41191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500" dirty="0">
                <a:hlinkClick r:id="rId2" tooltip="Trópico de Cáncer"/>
              </a:rPr>
              <a:t>Trópico de Cáncer</a:t>
            </a:r>
            <a:r>
              <a:rPr lang="en-US" sz="1500" dirty="0"/>
              <a:t>: </a:t>
            </a:r>
            <a:r>
              <a:rPr lang="en-US" sz="1500" dirty="0" err="1"/>
              <a:t>paralelo</a:t>
            </a:r>
            <a:r>
              <a:rPr lang="en-US" sz="1500" dirty="0"/>
              <a:t> </a:t>
            </a:r>
            <a:r>
              <a:rPr lang="en-US" sz="1500" dirty="0" err="1"/>
              <a:t>ubicado</a:t>
            </a:r>
            <a:r>
              <a:rPr lang="en-US" sz="1500" dirty="0"/>
              <a:t> a 23º26'22" (</a:t>
            </a:r>
            <a:r>
              <a:rPr lang="en-US" sz="1500" dirty="0" err="1"/>
              <a:t>aproximando</a:t>
            </a:r>
            <a:r>
              <a:rPr lang="en-US" sz="1500" dirty="0"/>
              <a:t> 23º30' o 23,5º) de </a:t>
            </a:r>
            <a:r>
              <a:rPr lang="en-US" sz="1500" dirty="0" err="1"/>
              <a:t>latitud</a:t>
            </a:r>
            <a:r>
              <a:rPr lang="en-US" sz="1500" dirty="0"/>
              <a:t> del </a:t>
            </a:r>
            <a:r>
              <a:rPr lang="en-US" sz="1500" dirty="0">
                <a:hlinkClick r:id="rId3" tooltip="Hemisferio Norte"/>
              </a:rPr>
              <a:t>hemisferio Norte</a:t>
            </a:r>
            <a:r>
              <a:rPr lang="en-US" sz="1500" dirty="0"/>
              <a:t>. </a:t>
            </a:r>
            <a:r>
              <a:rPr lang="en-US" sz="1500" dirty="0" err="1"/>
              <a:t>Corresponde</a:t>
            </a:r>
            <a:r>
              <a:rPr lang="en-US" sz="1500" dirty="0"/>
              <a:t> al punto </a:t>
            </a:r>
            <a:r>
              <a:rPr lang="en-US" sz="1500" dirty="0" err="1"/>
              <a:t>más</a:t>
            </a:r>
            <a:r>
              <a:rPr lang="en-US" sz="1500" dirty="0"/>
              <a:t> </a:t>
            </a:r>
            <a:r>
              <a:rPr lang="en-US" sz="1500" dirty="0">
                <a:hlinkClick r:id="rId4" tooltip="Norte"/>
              </a:rPr>
              <a:t>septentrional</a:t>
            </a:r>
            <a:r>
              <a:rPr lang="en-US" sz="1500" dirty="0"/>
              <a:t> de la Tierra a </a:t>
            </a:r>
            <a:r>
              <a:rPr lang="en-US" sz="1500" dirty="0" err="1"/>
              <a:t>donde</a:t>
            </a:r>
            <a:r>
              <a:rPr lang="en-US" sz="1500" dirty="0"/>
              <a:t> </a:t>
            </a:r>
            <a:r>
              <a:rPr lang="en-US" sz="1500" dirty="0" err="1"/>
              <a:t>los</a:t>
            </a:r>
            <a:r>
              <a:rPr lang="en-US" sz="1500" dirty="0"/>
              <a:t> </a:t>
            </a:r>
            <a:r>
              <a:rPr lang="en-US" sz="1500" dirty="0" err="1"/>
              <a:t>rayos</a:t>
            </a:r>
            <a:r>
              <a:rPr lang="en-US" sz="1500" dirty="0"/>
              <a:t> </a:t>
            </a:r>
            <a:r>
              <a:rPr lang="en-US" sz="1500" dirty="0" err="1"/>
              <a:t>solares</a:t>
            </a:r>
            <a:r>
              <a:rPr lang="en-US" sz="1500" dirty="0"/>
              <a:t> </a:t>
            </a:r>
            <a:r>
              <a:rPr lang="en-US" sz="1500" dirty="0" err="1"/>
              <a:t>llegan</a:t>
            </a:r>
            <a:r>
              <a:rPr lang="en-US" sz="1500" dirty="0"/>
              <a:t> </a:t>
            </a:r>
            <a:r>
              <a:rPr lang="en-US" sz="1500" dirty="0" err="1"/>
              <a:t>perpendicularmente</a:t>
            </a:r>
            <a:r>
              <a:rPr lang="en-US" sz="1500" dirty="0"/>
              <a:t> (</a:t>
            </a:r>
            <a:r>
              <a:rPr lang="en-US" sz="1500" dirty="0" err="1"/>
              <a:t>está</a:t>
            </a:r>
            <a:r>
              <a:rPr lang="en-US" sz="1500" dirty="0"/>
              <a:t> </a:t>
            </a:r>
            <a:r>
              <a:rPr lang="en-US" sz="1500" dirty="0" err="1"/>
              <a:t>sobre</a:t>
            </a:r>
            <a:r>
              <a:rPr lang="en-US" sz="1500" dirty="0"/>
              <a:t> </a:t>
            </a:r>
            <a:r>
              <a:rPr lang="en-US" sz="1500" dirty="0" err="1"/>
              <a:t>el</a:t>
            </a:r>
            <a:r>
              <a:rPr lang="en-US" sz="1500" dirty="0"/>
              <a:t> </a:t>
            </a:r>
            <a:r>
              <a:rPr lang="en-US" sz="1500" dirty="0">
                <a:hlinkClick r:id="rId5" tooltip="Cenit"/>
              </a:rPr>
              <a:t>cenit</a:t>
            </a:r>
            <a:r>
              <a:rPr lang="en-US" sz="1500" dirty="0"/>
              <a:t> de ese punto) </a:t>
            </a:r>
            <a:r>
              <a:rPr lang="en-US" sz="1500" dirty="0" err="1"/>
              <a:t>durante</a:t>
            </a:r>
            <a:r>
              <a:rPr lang="en-US" sz="1500" dirty="0"/>
              <a:t> </a:t>
            </a:r>
            <a:r>
              <a:rPr lang="en-US" sz="1500" dirty="0" err="1"/>
              <a:t>su</a:t>
            </a:r>
            <a:r>
              <a:rPr lang="en-US" sz="1500" dirty="0"/>
              <a:t> </a:t>
            </a:r>
            <a:r>
              <a:rPr lang="en-US" sz="1500" dirty="0" err="1"/>
              <a:t>traslación</a:t>
            </a:r>
            <a:r>
              <a:rPr lang="en-US" sz="1500" dirty="0"/>
              <a:t> </a:t>
            </a:r>
            <a:r>
              <a:rPr lang="en-US" sz="1500" dirty="0" err="1"/>
              <a:t>anual</a:t>
            </a:r>
            <a:r>
              <a:rPr lang="en-US" sz="1500" dirty="0"/>
              <a:t> </a:t>
            </a:r>
            <a:r>
              <a:rPr lang="en-US" sz="1500" dirty="0" err="1"/>
              <a:t>en</a:t>
            </a:r>
            <a:r>
              <a:rPr lang="en-US" sz="1500" dirty="0"/>
              <a:t> </a:t>
            </a:r>
            <a:r>
              <a:rPr lang="en-US" sz="1500" dirty="0" err="1"/>
              <a:t>órbita</a:t>
            </a:r>
            <a:r>
              <a:rPr lang="en-US" sz="1500" dirty="0"/>
              <a:t> </a:t>
            </a:r>
            <a:r>
              <a:rPr lang="en-US" sz="1500" dirty="0" err="1"/>
              <a:t>alrededor</a:t>
            </a:r>
            <a:r>
              <a:rPr lang="en-US" sz="1500" dirty="0"/>
              <a:t> del Sol, </a:t>
            </a:r>
            <a:r>
              <a:rPr lang="en-US" sz="1500" dirty="0" err="1"/>
              <a:t>evento</a:t>
            </a:r>
            <a:r>
              <a:rPr lang="en-US" sz="1500" dirty="0"/>
              <a:t> que </a:t>
            </a:r>
            <a:r>
              <a:rPr lang="en-US" sz="1500" dirty="0" err="1"/>
              <a:t>acaece</a:t>
            </a:r>
            <a:r>
              <a:rPr lang="en-US" sz="1500" dirty="0"/>
              <a:t> </a:t>
            </a:r>
            <a:r>
              <a:rPr lang="en-US" sz="1500" dirty="0" err="1"/>
              <a:t>durante</a:t>
            </a:r>
            <a:r>
              <a:rPr lang="en-US" sz="1500" dirty="0"/>
              <a:t> </a:t>
            </a:r>
            <a:r>
              <a:rPr lang="en-US" sz="1500" dirty="0" err="1"/>
              <a:t>el</a:t>
            </a:r>
            <a:r>
              <a:rPr lang="en-US" sz="1500" dirty="0"/>
              <a:t> </a:t>
            </a:r>
            <a:r>
              <a:rPr lang="en-US" sz="1500" dirty="0" err="1"/>
              <a:t>solsticio</a:t>
            </a:r>
            <a:r>
              <a:rPr lang="en-US" sz="1500" dirty="0"/>
              <a:t> de </a:t>
            </a:r>
            <a:r>
              <a:rPr lang="en-US" sz="1500" dirty="0" err="1"/>
              <a:t>verano</a:t>
            </a:r>
            <a:r>
              <a:rPr lang="en-US" sz="1500" dirty="0"/>
              <a:t> de </a:t>
            </a:r>
            <a:r>
              <a:rPr lang="en-US" sz="1500" dirty="0" err="1"/>
              <a:t>este</a:t>
            </a:r>
            <a:r>
              <a:rPr lang="en-US" sz="1500" dirty="0"/>
              <a:t> </a:t>
            </a:r>
            <a:r>
              <a:rPr lang="en-US" sz="1500" dirty="0" err="1"/>
              <a:t>hemisferio</a:t>
            </a:r>
            <a:r>
              <a:rPr lang="en-US" sz="1500" dirty="0"/>
              <a:t>, es </a:t>
            </a:r>
            <a:r>
              <a:rPr lang="en-US" sz="1500" dirty="0" err="1"/>
              <a:t>decir</a:t>
            </a:r>
            <a:r>
              <a:rPr lang="en-US" sz="1500" dirty="0"/>
              <a:t>, </a:t>
            </a:r>
            <a:r>
              <a:rPr lang="en-US" sz="1500" dirty="0" err="1"/>
              <a:t>aproximadamente</a:t>
            </a:r>
            <a:r>
              <a:rPr lang="en-US" sz="1500" dirty="0"/>
              <a:t> </a:t>
            </a:r>
            <a:r>
              <a:rPr lang="en-US" sz="1500" dirty="0" err="1"/>
              <a:t>el</a:t>
            </a:r>
            <a:r>
              <a:rPr lang="en-US" sz="1500" dirty="0"/>
              <a:t> 22 de </a:t>
            </a:r>
            <a:r>
              <a:rPr lang="en-US" sz="1500" dirty="0" err="1"/>
              <a:t>junio</a:t>
            </a:r>
            <a:r>
              <a:rPr lang="en-US" sz="1500" dirty="0"/>
              <a:t> de </a:t>
            </a:r>
            <a:r>
              <a:rPr lang="en-US" sz="1500" dirty="0" err="1"/>
              <a:t>cada</a:t>
            </a:r>
            <a:r>
              <a:rPr lang="en-US" sz="1500" dirty="0"/>
              <a:t> </a:t>
            </a:r>
            <a:r>
              <a:rPr lang="en-US" sz="1500" dirty="0" err="1"/>
              <a:t>año</a:t>
            </a:r>
            <a:r>
              <a:rPr lang="en-US" sz="1500" dirty="0"/>
              <a:t>. </a:t>
            </a:r>
            <a:r>
              <a:rPr lang="en-US" sz="1500" dirty="0" err="1"/>
              <a:t>Recibe</a:t>
            </a:r>
            <a:r>
              <a:rPr lang="en-US" sz="1500" dirty="0"/>
              <a:t> ese </a:t>
            </a:r>
            <a:r>
              <a:rPr lang="en-US" sz="1500" dirty="0" err="1"/>
              <a:t>nombre</a:t>
            </a:r>
            <a:r>
              <a:rPr lang="en-US" sz="1500" dirty="0"/>
              <a:t> </a:t>
            </a:r>
            <a:r>
              <a:rPr lang="en-US" sz="1500" dirty="0" err="1"/>
              <a:t>pues</a:t>
            </a:r>
            <a:r>
              <a:rPr lang="en-US" sz="1500" dirty="0"/>
              <a:t> </a:t>
            </a:r>
            <a:r>
              <a:rPr lang="en-US" sz="1500" dirty="0" err="1"/>
              <a:t>en</a:t>
            </a:r>
            <a:r>
              <a:rPr lang="en-US" sz="1500" dirty="0"/>
              <a:t> </a:t>
            </a:r>
            <a:r>
              <a:rPr lang="en-US" sz="1500" dirty="0" err="1"/>
              <a:t>esa</a:t>
            </a:r>
            <a:r>
              <a:rPr lang="en-US" sz="1500" dirty="0"/>
              <a:t> </a:t>
            </a:r>
            <a:r>
              <a:rPr lang="en-US" sz="1500" dirty="0" err="1"/>
              <a:t>fecha</a:t>
            </a:r>
            <a:r>
              <a:rPr lang="en-US" sz="1500" dirty="0"/>
              <a:t> se </a:t>
            </a:r>
            <a:r>
              <a:rPr lang="en-US" sz="1500" dirty="0" err="1"/>
              <a:t>considera</a:t>
            </a:r>
            <a:r>
              <a:rPr lang="en-US" sz="1500" dirty="0"/>
              <a:t> que </a:t>
            </a:r>
            <a:r>
              <a:rPr lang="en-US" sz="1500" dirty="0" err="1"/>
              <a:t>el</a:t>
            </a:r>
            <a:r>
              <a:rPr lang="en-US" sz="1500" dirty="0"/>
              <a:t> Sol, visto </a:t>
            </a:r>
            <a:r>
              <a:rPr lang="en-US" sz="1500" dirty="0" err="1"/>
              <a:t>por</a:t>
            </a:r>
            <a:r>
              <a:rPr lang="en-US" sz="1500" dirty="0"/>
              <a:t> un </a:t>
            </a:r>
            <a:r>
              <a:rPr lang="en-US" sz="1500" dirty="0" err="1"/>
              <a:t>observador</a:t>
            </a:r>
            <a:r>
              <a:rPr lang="en-US" sz="1500" dirty="0"/>
              <a:t> </a:t>
            </a:r>
            <a:r>
              <a:rPr lang="en-US" sz="1500" dirty="0" err="1"/>
              <a:t>terrestre</a:t>
            </a:r>
            <a:r>
              <a:rPr lang="en-US" sz="1500" dirty="0"/>
              <a:t>, </a:t>
            </a:r>
            <a:r>
              <a:rPr lang="en-US" sz="1500" dirty="0" err="1"/>
              <a:t>comienza</a:t>
            </a:r>
            <a:r>
              <a:rPr lang="en-US" sz="1500" dirty="0"/>
              <a:t> </a:t>
            </a:r>
            <a:r>
              <a:rPr lang="en-US" sz="1500" dirty="0" err="1"/>
              <a:t>su</a:t>
            </a:r>
            <a:r>
              <a:rPr lang="en-US" sz="1500" dirty="0"/>
              <a:t> paso </a:t>
            </a:r>
            <a:r>
              <a:rPr lang="en-US" sz="1500" dirty="0" err="1"/>
              <a:t>por</a:t>
            </a:r>
            <a:r>
              <a:rPr lang="en-US" sz="1500" dirty="0"/>
              <a:t> la </a:t>
            </a:r>
            <a:r>
              <a:rPr lang="en-US" sz="1500" dirty="0">
                <a:hlinkClick r:id="rId6" tooltip="Constelación de Cáncer"/>
              </a:rPr>
              <a:t>constelación de Cáncer</a:t>
            </a:r>
            <a:r>
              <a:rPr lang="en-US" sz="1500" dirty="0"/>
              <a:t>.</a:t>
            </a:r>
          </a:p>
          <a:p>
            <a:pPr indent="-228600">
              <a:lnSpc>
                <a:spcPct val="90000"/>
              </a:lnSpc>
              <a:spcAft>
                <a:spcPts val="600"/>
              </a:spcAft>
              <a:buFont typeface="Arial" panose="020B0604020202020204" pitchFamily="34" charset="0"/>
              <a:buChar char="•"/>
            </a:pPr>
            <a:r>
              <a:rPr lang="en-US" sz="1500">
                <a:hlinkClick r:id="rId7" tooltip="Trópico de Capricornio"/>
              </a:rPr>
              <a:t>Trópico de Capricornio</a:t>
            </a:r>
            <a:r>
              <a:rPr lang="en-US" sz="1500"/>
              <a:t>: paralelo ubicado a 23º26'22" (aproximando 23º30' o 23,5º) de latitud del </a:t>
            </a:r>
            <a:r>
              <a:rPr lang="en-US" sz="1500">
                <a:hlinkClick r:id="rId8" tooltip="Hemisferio Sur"/>
              </a:rPr>
              <a:t>hemisferio Sur</a:t>
            </a:r>
            <a:r>
              <a:rPr lang="en-US" sz="1500"/>
              <a:t>. Corresponde al punto más </a:t>
            </a:r>
            <a:r>
              <a:rPr lang="en-US" sz="1500">
                <a:hlinkClick r:id="rId9" tooltip="Sur"/>
              </a:rPr>
              <a:t>meridional</a:t>
            </a:r>
            <a:r>
              <a:rPr lang="en-US" sz="1500"/>
              <a:t> de la Tierra a donde los rayos del Sol llegan perpendicularmente (está sobre el cenit de ese punto) durante la translación anual en órbita alrededor del Sol, evento que acontece durante el solsticio de verano de este hemisferio, es decir, aproximadamente el 22 de diciembre de cada año. Recibe ese nombre pues en esa fecha se considera que el Sol, visto por un observador terrestre, comienza su paso por la </a:t>
            </a:r>
            <a:r>
              <a:rPr lang="en-US" sz="1500">
                <a:hlinkClick r:id="rId10" tooltip="Constelación de Capricornio"/>
              </a:rPr>
              <a:t>constelación de Capricornio</a:t>
            </a:r>
            <a:r>
              <a:rPr lang="en-US" sz="1500"/>
              <a:t>.</a:t>
            </a:r>
          </a:p>
        </p:txBody>
      </p:sp>
      <p:pic>
        <p:nvPicPr>
          <p:cNvPr id="4" name="Marcador de contenido 3" descr="undefined">
            <a:extLst>
              <a:ext uri="{FF2B5EF4-FFF2-40B4-BE49-F238E27FC236}">
                <a16:creationId xmlns:a16="http://schemas.microsoft.com/office/drawing/2014/main" id="{20162D07-9CB3-A1BE-8CF3-755C680EC042}"/>
              </a:ext>
            </a:extLst>
          </p:cNvPr>
          <p:cNvPicPr>
            <a:picLocks noGrp="1" noChangeAspect="1"/>
          </p:cNvPicPr>
          <p:nvPr>
            <p:ph idx="1"/>
          </p:nvPr>
        </p:nvPicPr>
        <p:blipFill>
          <a:blip r:embed="rId11"/>
          <a:srcRect r="5481" b="3"/>
          <a:stretch/>
        </p:blipFill>
        <p:spPr>
          <a:xfrm>
            <a:off x="7675658" y="2093976"/>
            <a:ext cx="3941064" cy="4096512"/>
          </a:xfrm>
          <a:prstGeom prst="rect">
            <a:avLst/>
          </a:prstGeom>
        </p:spPr>
      </p:pic>
    </p:spTree>
    <p:extLst>
      <p:ext uri="{BB962C8B-B14F-4D97-AF65-F5344CB8AC3E}">
        <p14:creationId xmlns:p14="http://schemas.microsoft.com/office/powerpoint/2010/main" val="333733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ACA9867-3476-642C-B319-F2663E5DAE1E}"/>
              </a:ext>
            </a:extLst>
          </p:cNvPr>
          <p:cNvSpPr>
            <a:spLocks noGrp="1"/>
          </p:cNvSpPr>
          <p:nvPr>
            <p:ph type="title"/>
          </p:nvPr>
        </p:nvSpPr>
        <p:spPr>
          <a:xfrm>
            <a:off x="640080" y="325369"/>
            <a:ext cx="4368602" cy="1956841"/>
          </a:xfrm>
        </p:spPr>
        <p:txBody>
          <a:bodyPr anchor="b">
            <a:normAutofit/>
          </a:bodyPr>
          <a:lstStyle/>
          <a:p>
            <a:r>
              <a:rPr lang="es-ES" sz="5400" b="0">
                <a:latin typeface="Linux Libertine"/>
                <a:ea typeface="Linux Libertine"/>
                <a:cs typeface="Linux Libertine"/>
              </a:rPr>
              <a:t>Zonas latitudinales</a:t>
            </a:r>
            <a:endParaRPr lang="es-ES" sz="5400"/>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F5C9004F-96E0-20CA-CA0C-E990DAEF3D60}"/>
              </a:ext>
            </a:extLst>
          </p:cNvPr>
          <p:cNvSpPr>
            <a:spLocks noGrp="1"/>
          </p:cNvSpPr>
          <p:nvPr>
            <p:ph idx="1"/>
          </p:nvPr>
        </p:nvSpPr>
        <p:spPr>
          <a:xfrm>
            <a:off x="640080" y="2872899"/>
            <a:ext cx="4243589" cy="3320668"/>
          </a:xfrm>
        </p:spPr>
        <p:txBody>
          <a:bodyPr>
            <a:normAutofit/>
          </a:bodyPr>
          <a:lstStyle/>
          <a:p>
            <a:r>
              <a:rPr lang="es-ES" sz="1200">
                <a:latin typeface="Arial"/>
                <a:ea typeface="Arial"/>
                <a:cs typeface="Arial"/>
              </a:rPr>
              <a:t>La Tierra se divide en tres grandes zonas latitudinales:</a:t>
            </a:r>
          </a:p>
          <a:p>
            <a:pPr>
              <a:buFont typeface=""/>
              <a:buChar char="•"/>
            </a:pPr>
            <a:r>
              <a:rPr lang="es-ES" sz="1200" b="1" u="none" strike="noStrike">
                <a:latin typeface="Arial"/>
                <a:ea typeface="Arial"/>
                <a:cs typeface="Arial"/>
                <a:hlinkClick r:id="rId2" tooltip="Zona intertropical"/>
              </a:rPr>
              <a:t>Zona intertropical</a:t>
            </a:r>
            <a:r>
              <a:rPr lang="es-ES" sz="1200">
                <a:latin typeface="Arial"/>
                <a:ea typeface="Arial"/>
                <a:cs typeface="Arial"/>
              </a:rPr>
              <a:t>: También llamada zona cálida, tórrida o tropical, es la que se encuentra entre el </a:t>
            </a:r>
            <a:r>
              <a:rPr lang="es-ES" sz="1200" u="none" strike="noStrike">
                <a:latin typeface="Arial"/>
                <a:ea typeface="Arial"/>
                <a:cs typeface="Arial"/>
                <a:hlinkClick r:id="rId3" tooltip="Trópico de Cáncer"/>
              </a:rPr>
              <a:t>trópico de Cáncer</a:t>
            </a:r>
            <a:r>
              <a:rPr lang="es-ES" sz="1200">
                <a:latin typeface="Arial"/>
                <a:ea typeface="Arial"/>
                <a:cs typeface="Arial"/>
              </a:rPr>
              <a:t> y el </a:t>
            </a:r>
            <a:r>
              <a:rPr lang="es-ES" sz="1200" u="none" strike="noStrike">
                <a:latin typeface="Arial"/>
                <a:ea typeface="Arial"/>
                <a:cs typeface="Arial"/>
                <a:hlinkClick r:id="rId4" tooltip="Trópico de Capricornio"/>
              </a:rPr>
              <a:t>trópico de Capricornio</a:t>
            </a:r>
            <a:r>
              <a:rPr lang="es-ES" sz="1200">
                <a:latin typeface="Arial"/>
                <a:ea typeface="Arial"/>
                <a:cs typeface="Arial"/>
              </a:rPr>
              <a:t> (entre las latitudes 23°N y 23°S).</a:t>
            </a:r>
          </a:p>
          <a:p>
            <a:pPr>
              <a:buFont typeface=""/>
              <a:buChar char="•"/>
            </a:pPr>
            <a:r>
              <a:rPr lang="es-ES" sz="1200" b="1" u="none" strike="noStrike">
                <a:latin typeface="Arial"/>
                <a:ea typeface="Arial"/>
                <a:cs typeface="Arial"/>
                <a:hlinkClick r:id="rId5" tooltip="Zona templada"/>
              </a:rPr>
              <a:t>Zona templada</a:t>
            </a:r>
            <a:r>
              <a:rPr lang="es-ES" sz="1200">
                <a:latin typeface="Arial"/>
                <a:ea typeface="Arial"/>
                <a:cs typeface="Arial"/>
              </a:rPr>
              <a:t>: Se encuentra entre los </a:t>
            </a:r>
            <a:r>
              <a:rPr lang="es-ES" sz="1200" u="none" strike="noStrike">
                <a:latin typeface="Arial"/>
                <a:ea typeface="Arial"/>
                <a:cs typeface="Arial"/>
                <a:hlinkClick r:id="rId6" tooltip="Trópico"/>
              </a:rPr>
              <a:t>trópicos</a:t>
            </a:r>
            <a:r>
              <a:rPr lang="es-ES" sz="1200">
                <a:latin typeface="Arial"/>
                <a:ea typeface="Arial"/>
                <a:cs typeface="Arial"/>
              </a:rPr>
              <a:t> y los </a:t>
            </a:r>
            <a:r>
              <a:rPr lang="es-ES" sz="1200" u="none" strike="noStrike">
                <a:latin typeface="Arial"/>
                <a:ea typeface="Arial"/>
                <a:cs typeface="Arial"/>
                <a:hlinkClick r:id="rId7" tooltip="Círculo polar"/>
              </a:rPr>
              <a:t>círculos polares</a:t>
            </a:r>
            <a:r>
              <a:rPr lang="es-ES" sz="1200">
                <a:latin typeface="Arial"/>
                <a:ea typeface="Arial"/>
                <a:cs typeface="Arial"/>
              </a:rPr>
              <a:t>. Predomina el </a:t>
            </a:r>
            <a:r>
              <a:rPr lang="es-ES" sz="1200" u="none" strike="noStrike">
                <a:latin typeface="Arial"/>
                <a:ea typeface="Arial"/>
                <a:cs typeface="Arial"/>
                <a:hlinkClick r:id="rId8" tooltip="Clima templado"/>
              </a:rPr>
              <a:t>clima templado</a:t>
            </a:r>
            <a:r>
              <a:rPr lang="es-ES" sz="1200">
                <a:latin typeface="Arial"/>
                <a:ea typeface="Arial"/>
                <a:cs typeface="Arial"/>
              </a:rPr>
              <a:t> pero también se presentan los climas </a:t>
            </a:r>
            <a:r>
              <a:rPr lang="es-ES" sz="1200" u="none" strike="noStrike">
                <a:latin typeface="Arial"/>
                <a:ea typeface="Arial"/>
                <a:cs typeface="Arial"/>
                <a:hlinkClick r:id="rId9" tooltip="Clima subtropical"/>
              </a:rPr>
              <a:t>subtropical</a:t>
            </a:r>
            <a:r>
              <a:rPr lang="es-ES" sz="1200">
                <a:latin typeface="Arial"/>
                <a:ea typeface="Arial"/>
                <a:cs typeface="Arial"/>
              </a:rPr>
              <a:t> y </a:t>
            </a:r>
            <a:r>
              <a:rPr lang="es-ES" sz="1200" u="none" strike="noStrike">
                <a:latin typeface="Arial"/>
                <a:ea typeface="Arial"/>
                <a:cs typeface="Arial"/>
                <a:hlinkClick r:id="rId10" tooltip="Clima subpolar"/>
              </a:rPr>
              <a:t>subpolar</a:t>
            </a:r>
            <a:r>
              <a:rPr lang="es-ES" sz="1200">
                <a:latin typeface="Arial"/>
                <a:ea typeface="Arial"/>
                <a:cs typeface="Arial"/>
              </a:rPr>
              <a:t>. Son comunes los grandes bosques, las praderas y desiertos.</a:t>
            </a:r>
          </a:p>
          <a:p>
            <a:pPr>
              <a:buFont typeface=""/>
              <a:buChar char="•"/>
            </a:pPr>
            <a:r>
              <a:rPr lang="es-ES" sz="1200" b="1" u="none" strike="noStrike">
                <a:latin typeface="Arial"/>
                <a:ea typeface="Arial"/>
                <a:cs typeface="Arial"/>
                <a:hlinkClick r:id="rId11" tooltip="Regiones polares"/>
              </a:rPr>
              <a:t>Zona polar</a:t>
            </a:r>
            <a:r>
              <a:rPr lang="es-ES" sz="1200">
                <a:latin typeface="Arial"/>
                <a:ea typeface="Arial"/>
                <a:cs typeface="Arial"/>
              </a:rPr>
              <a:t>: O zona fría, son las áreas delimitadas por el </a:t>
            </a:r>
            <a:r>
              <a:rPr lang="es-ES" sz="1200" u="none" strike="noStrike">
                <a:latin typeface="Arial"/>
                <a:ea typeface="Arial"/>
                <a:cs typeface="Arial"/>
                <a:hlinkClick r:id="rId12" tooltip="Círculo polar ártico"/>
              </a:rPr>
              <a:t>círculo polar ártico</a:t>
            </a:r>
            <a:r>
              <a:rPr lang="es-ES" sz="1200">
                <a:latin typeface="Arial"/>
                <a:ea typeface="Arial"/>
                <a:cs typeface="Arial"/>
              </a:rPr>
              <a:t> y el </a:t>
            </a:r>
            <a:r>
              <a:rPr lang="es-ES" sz="1200" u="none" strike="noStrike">
                <a:latin typeface="Arial"/>
                <a:ea typeface="Arial"/>
                <a:cs typeface="Arial"/>
                <a:hlinkClick r:id="rId13" tooltip="Círculo polar antártico"/>
              </a:rPr>
              <a:t>antártico</a:t>
            </a:r>
            <a:r>
              <a:rPr lang="es-ES" sz="1200">
                <a:latin typeface="Arial"/>
                <a:ea typeface="Arial"/>
                <a:cs typeface="Arial"/>
              </a:rPr>
              <a:t>, de clima </a:t>
            </a:r>
            <a:r>
              <a:rPr lang="es-ES" sz="1200" u="none" strike="noStrike">
                <a:latin typeface="Arial"/>
                <a:ea typeface="Arial"/>
                <a:cs typeface="Arial"/>
                <a:hlinkClick r:id="rId14" tooltip="Clima polar"/>
              </a:rPr>
              <a:t>gélido</a:t>
            </a:r>
            <a:r>
              <a:rPr lang="es-ES" sz="1200">
                <a:latin typeface="Arial"/>
                <a:ea typeface="Arial"/>
                <a:cs typeface="Arial"/>
              </a:rPr>
              <a:t> y donde se ubican las grandes </a:t>
            </a:r>
            <a:r>
              <a:rPr lang="es-ES" sz="1200" u="none" strike="noStrike">
                <a:latin typeface="Arial"/>
                <a:ea typeface="Arial"/>
                <a:cs typeface="Arial"/>
                <a:hlinkClick r:id="rId15" tooltip="Casquete polar"/>
              </a:rPr>
              <a:t>capas de hielo</a:t>
            </a:r>
            <a:r>
              <a:rPr lang="es-ES" sz="1200">
                <a:latin typeface="Arial"/>
                <a:ea typeface="Arial"/>
                <a:cs typeface="Arial"/>
              </a:rPr>
              <a:t> y la </a:t>
            </a:r>
            <a:r>
              <a:rPr lang="es-ES" sz="1200" u="none" strike="noStrike">
                <a:latin typeface="Arial"/>
                <a:ea typeface="Arial"/>
                <a:cs typeface="Arial"/>
                <a:hlinkClick r:id="rId16" tooltip="Tundra"/>
              </a:rPr>
              <a:t>tundra</a:t>
            </a:r>
            <a:r>
              <a:rPr lang="es-ES" sz="1200">
                <a:latin typeface="Arial"/>
                <a:ea typeface="Arial"/>
                <a:cs typeface="Arial"/>
              </a:rPr>
              <a:t> entre los 66° y 90° de latitud.</a:t>
            </a:r>
            <a:endParaRPr lang="es-ES" sz="1200"/>
          </a:p>
        </p:txBody>
      </p:sp>
      <p:pic>
        <p:nvPicPr>
          <p:cNvPr id="8" name="Imagen 7" descr="undefined">
            <a:extLst>
              <a:ext uri="{FF2B5EF4-FFF2-40B4-BE49-F238E27FC236}">
                <a16:creationId xmlns:a16="http://schemas.microsoft.com/office/drawing/2014/main" id="{2CCD26EE-CBE7-DFCF-AE9B-21EA3D9BF35F}"/>
              </a:ext>
            </a:extLst>
          </p:cNvPr>
          <p:cNvPicPr>
            <a:picLocks noChangeAspect="1"/>
          </p:cNvPicPr>
          <p:nvPr/>
        </p:nvPicPr>
        <p:blipFill>
          <a:blip r:embed="rId17"/>
          <a:srcRect l="991" r="3719"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96731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91E0119-4810-0799-B506-0D66FD99E0FD}"/>
              </a:ext>
            </a:extLst>
          </p:cNvPr>
          <p:cNvSpPr>
            <a:spLocks noGrp="1"/>
          </p:cNvSpPr>
          <p:nvPr>
            <p:ph type="title"/>
          </p:nvPr>
        </p:nvSpPr>
        <p:spPr>
          <a:xfrm>
            <a:off x="838200" y="365125"/>
            <a:ext cx="10515600" cy="1325563"/>
          </a:xfrm>
        </p:spPr>
        <p:txBody>
          <a:bodyPr>
            <a:normAutofit/>
          </a:bodyPr>
          <a:lstStyle/>
          <a:p>
            <a:r>
              <a:rPr lang="es-ES" sz="4200"/>
              <a:t>Ventajas e inconvenientes de las coordenadas geográficas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41EA6E54-4590-D364-F132-164E29296E0E}"/>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s-ES" sz="2200" dirty="0"/>
              <a:t>Es un sistema global que permite trabajar en grandes áreas geográficas. En contraposición a otros sistemas proyectados (véase UTM).</a:t>
            </a:r>
          </a:p>
          <a:p>
            <a:r>
              <a:rPr lang="es-ES" sz="2200" dirty="0"/>
              <a:t>No es un sistema cartesiano y no se pueden medir distancias y áreas. La distancia entre paralelos (latitud) es más o menos constante, pero la distancia entre meridianos (longitud) no lo es:</a:t>
            </a:r>
            <a:endParaRPr lang="es-ES" sz="2200" i="1" dirty="0">
              <a:ea typeface="+mn-lt"/>
              <a:cs typeface="+mn-lt"/>
            </a:endParaRPr>
          </a:p>
        </p:txBody>
      </p:sp>
      <p:sp>
        <p:nvSpPr>
          <p:cNvPr id="4" name="CuadroTexto 3">
            <a:extLst>
              <a:ext uri="{FF2B5EF4-FFF2-40B4-BE49-F238E27FC236}">
                <a16:creationId xmlns:a16="http://schemas.microsoft.com/office/drawing/2014/main" id="{076C4C25-48CA-6962-8A83-0858E70EF033}"/>
              </a:ext>
            </a:extLst>
          </p:cNvPr>
          <p:cNvSpPr txBox="1"/>
          <p:nvPr/>
        </p:nvSpPr>
        <p:spPr>
          <a:xfrm>
            <a:off x="2129483" y="3869725"/>
            <a:ext cx="4637901" cy="280076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i="1" dirty="0"/>
              <a:t>Un grado de latitud varía de 110,57 km en el ecuador hasta 111,70 km en los polos. Se suele redondear un grado de latitud a 111,12 km, de esta manera un minuto de latitud es 1852 metros (equivalente a una milla náutica) y un segundo de latitud, 30,86 metros</a:t>
            </a:r>
            <a:endParaRPr lang="es-ES"/>
          </a:p>
        </p:txBody>
      </p:sp>
      <p:sp>
        <p:nvSpPr>
          <p:cNvPr id="5" name="CuadroTexto 4">
            <a:extLst>
              <a:ext uri="{FF2B5EF4-FFF2-40B4-BE49-F238E27FC236}">
                <a16:creationId xmlns:a16="http://schemas.microsoft.com/office/drawing/2014/main" id="{1E071101-B429-DFA2-7857-DCD5A3B33B38}"/>
              </a:ext>
            </a:extLst>
          </p:cNvPr>
          <p:cNvSpPr txBox="1"/>
          <p:nvPr/>
        </p:nvSpPr>
        <p:spPr>
          <a:xfrm>
            <a:off x="6969211" y="3869725"/>
            <a:ext cx="4153928" cy="147732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En el ecuador, un grado de longitud equivale aproximadamente a 111.321 kilómetros, mientras que a 60 grados de latitud, un grado de longitud equivale a sólo 55.802 km​</a:t>
            </a:r>
          </a:p>
        </p:txBody>
      </p:sp>
      <p:sp>
        <p:nvSpPr>
          <p:cNvPr id="6" name="CuadroTexto 5">
            <a:extLst>
              <a:ext uri="{FF2B5EF4-FFF2-40B4-BE49-F238E27FC236}">
                <a16:creationId xmlns:a16="http://schemas.microsoft.com/office/drawing/2014/main" id="{C072CD1E-0691-8C91-10AE-6C24FEC1642B}"/>
              </a:ext>
            </a:extLst>
          </p:cNvPr>
          <p:cNvSpPr txBox="1"/>
          <p:nvPr/>
        </p:nvSpPr>
        <p:spPr>
          <a:xfrm>
            <a:off x="6969211" y="5568778"/>
            <a:ext cx="4153929" cy="11079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i="1" dirty="0"/>
              <a:t>Qué distancia equivale a un grado de longitud en los polos (90 grados de latitud)?</a:t>
            </a:r>
            <a:endParaRPr lang="es-ES" sz="2200" dirty="0"/>
          </a:p>
        </p:txBody>
      </p:sp>
    </p:spTree>
    <p:extLst>
      <p:ext uri="{BB962C8B-B14F-4D97-AF65-F5344CB8AC3E}">
        <p14:creationId xmlns:p14="http://schemas.microsoft.com/office/powerpoint/2010/main" val="174906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E73BA22-DA85-AFF1-31B0-815512FD2D2F}"/>
              </a:ext>
            </a:extLst>
          </p:cNvPr>
          <p:cNvSpPr>
            <a:spLocks noGrp="1"/>
          </p:cNvSpPr>
          <p:nvPr>
            <p:ph type="title"/>
          </p:nvPr>
        </p:nvSpPr>
        <p:spPr>
          <a:xfrm>
            <a:off x="572493" y="238539"/>
            <a:ext cx="11018520" cy="1434415"/>
          </a:xfrm>
        </p:spPr>
        <p:txBody>
          <a:bodyPr anchor="b">
            <a:normAutofit/>
          </a:bodyPr>
          <a:lstStyle/>
          <a:p>
            <a:r>
              <a:rPr lang="es-ES" sz="5400">
                <a:latin typeface="Georgia"/>
              </a:rPr>
              <a:t>Proyecciones cartográficas</a:t>
            </a:r>
            <a:endParaRPr lang="es-ES" sz="54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640282C-3A15-4C98-E681-C8D65527062A}"/>
              </a:ext>
            </a:extLst>
          </p:cNvPr>
          <p:cNvSpPr>
            <a:spLocks noGrp="1"/>
          </p:cNvSpPr>
          <p:nvPr>
            <p:ph idx="1"/>
          </p:nvPr>
        </p:nvSpPr>
        <p:spPr>
          <a:xfrm>
            <a:off x="572493" y="2071316"/>
            <a:ext cx="6713552" cy="4119172"/>
          </a:xfrm>
        </p:spPr>
        <p:txBody>
          <a:bodyPr vert="horz" lIns="91440" tIns="45720" rIns="91440" bIns="45720" rtlCol="0" anchor="t">
            <a:normAutofit/>
          </a:bodyPr>
          <a:lstStyle/>
          <a:p>
            <a:pPr marL="0" indent="0">
              <a:buNone/>
            </a:pPr>
            <a:r>
              <a:rPr lang="es-ES" sz="2000"/>
              <a:t>Surgen para permitir:</a:t>
            </a:r>
          </a:p>
          <a:p>
            <a:r>
              <a:rPr lang="es-ES" sz="2000">
                <a:ea typeface="+mn-lt"/>
                <a:cs typeface="+mn-lt"/>
              </a:rPr>
              <a:t>Poder representar la superficie de la tierra en forma plana: ya sea en mapas en papel o monitores de ordenador.</a:t>
            </a:r>
            <a:endParaRPr lang="es-ES" sz="2000"/>
          </a:p>
          <a:p>
            <a:r>
              <a:rPr lang="es-ES" sz="2000"/>
              <a:t>Usar sistemas cartesianos que nos permite definir las coordenadas de un punto mediante la distancia a los ejes x e y. Además, facilita hacer medidas de distancia, área y volumen.</a:t>
            </a:r>
          </a:p>
          <a:p>
            <a:pPr marL="0" indent="0">
              <a:buNone/>
            </a:pPr>
            <a:r>
              <a:rPr lang="es-ES" sz="2000">
                <a:ea typeface="+mn-lt"/>
                <a:cs typeface="+mn-lt"/>
              </a:rPr>
              <a:t>Los métodos de proyección son métodos matemáticos para transformar las coordenadas geográficas de un punto sobre la superficie curva, su longitud y su latitud, en otras cartesianas (x, y) que determinan la posición de otro punto, homólogo del primero, sobre una superficie plana.</a:t>
            </a:r>
            <a:endParaRPr lang="es-ES" sz="2000"/>
          </a:p>
          <a:p>
            <a:endParaRPr lang="es-ES" sz="2000"/>
          </a:p>
          <a:p>
            <a:endParaRPr lang="es-ES" sz="2000"/>
          </a:p>
          <a:p>
            <a:endParaRPr lang="es-ES" sz="2000"/>
          </a:p>
          <a:p>
            <a:endParaRPr lang="es-ES" sz="2000"/>
          </a:p>
          <a:p>
            <a:pPr lvl="1">
              <a:buFont typeface="Courier New" panose="020B0604020202020204" pitchFamily="34" charset="0"/>
              <a:buChar char="o"/>
            </a:pPr>
            <a:endParaRPr lang="es-ES" sz="2000"/>
          </a:p>
        </p:txBody>
      </p:sp>
      <p:pic>
        <p:nvPicPr>
          <p:cNvPr id="4" name="Imagen 3">
            <a:extLst>
              <a:ext uri="{FF2B5EF4-FFF2-40B4-BE49-F238E27FC236}">
                <a16:creationId xmlns:a16="http://schemas.microsoft.com/office/drawing/2014/main" id="{EDA6CD31-43E7-658B-C99B-B235D089EDE7}"/>
              </a:ext>
            </a:extLst>
          </p:cNvPr>
          <p:cNvPicPr>
            <a:picLocks noChangeAspect="1"/>
          </p:cNvPicPr>
          <p:nvPr/>
        </p:nvPicPr>
        <p:blipFill>
          <a:blip r:embed="rId2"/>
          <a:srcRect l="13320" r="15490" b="3"/>
          <a:stretch/>
        </p:blipFill>
        <p:spPr>
          <a:xfrm>
            <a:off x="7675658" y="2093976"/>
            <a:ext cx="3941064" cy="4096512"/>
          </a:xfrm>
          <a:prstGeom prst="rect">
            <a:avLst/>
          </a:prstGeom>
        </p:spPr>
      </p:pic>
    </p:spTree>
    <p:extLst>
      <p:ext uri="{BB962C8B-B14F-4D97-AF65-F5344CB8AC3E}">
        <p14:creationId xmlns:p14="http://schemas.microsoft.com/office/powerpoint/2010/main" val="2855219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3772CD-FD3A-0987-2F26-B28DB7DF9497}"/>
              </a:ext>
            </a:extLst>
          </p:cNvPr>
          <p:cNvSpPr>
            <a:spLocks noGrp="1"/>
          </p:cNvSpPr>
          <p:nvPr>
            <p:ph type="title"/>
          </p:nvPr>
        </p:nvSpPr>
        <p:spPr>
          <a:xfrm>
            <a:off x="838200" y="365125"/>
            <a:ext cx="10515600" cy="1325563"/>
          </a:xfrm>
        </p:spPr>
        <p:txBody>
          <a:bodyPr>
            <a:normAutofit/>
          </a:bodyPr>
          <a:lstStyle/>
          <a:p>
            <a:r>
              <a:rPr lang="es-ES" sz="5400" dirty="0"/>
              <a:t>Clasificación de las proyecciones</a:t>
            </a:r>
            <a:endParaRPr lang="es-ES"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C6FD2A9-E9A6-3780-4519-377089E0A2F1}"/>
              </a:ext>
            </a:extLst>
          </p:cNvPr>
          <p:cNvSpPr>
            <a:spLocks noGrp="1"/>
          </p:cNvSpPr>
          <p:nvPr>
            <p:ph idx="1"/>
          </p:nvPr>
        </p:nvSpPr>
        <p:spPr>
          <a:xfrm>
            <a:off x="838200" y="1929384"/>
            <a:ext cx="10515600" cy="4251960"/>
          </a:xfrm>
        </p:spPr>
        <p:txBody>
          <a:bodyPr vert="horz" lIns="91440" tIns="45720" rIns="91440" bIns="45720" rtlCol="0" anchor="t">
            <a:normAutofit/>
          </a:bodyPr>
          <a:lstStyle/>
          <a:p>
            <a:pPr>
              <a:buFont typeface=""/>
              <a:buChar char="•"/>
            </a:pPr>
            <a:r>
              <a:rPr lang="es-ES" dirty="0"/>
              <a:t>Clase (cilíndrica, cónica o acimutal),</a:t>
            </a:r>
          </a:p>
          <a:p>
            <a:pPr>
              <a:buFont typeface=""/>
              <a:buChar char="•"/>
            </a:pPr>
            <a:r>
              <a:rPr lang="es-ES" dirty="0"/>
              <a:t>Punto de </a:t>
            </a:r>
            <a:r>
              <a:rPr lang="es-ES" dirty="0" err="1"/>
              <a:t>secancia</a:t>
            </a:r>
            <a:r>
              <a:rPr lang="es-ES" dirty="0"/>
              <a:t> (tangente o secante),</a:t>
            </a:r>
          </a:p>
          <a:p>
            <a:pPr>
              <a:buFont typeface=""/>
              <a:buChar char="•"/>
            </a:pPr>
            <a:r>
              <a:rPr lang="es-ES" dirty="0"/>
              <a:t>Orientación (normal, transversal u oblicuo), y</a:t>
            </a:r>
          </a:p>
          <a:p>
            <a:pPr>
              <a:buFont typeface=""/>
              <a:buChar char="•"/>
            </a:pPr>
            <a:r>
              <a:rPr lang="es-ES" dirty="0"/>
              <a:t>Propiedad de distorsión (equivalente, equidistante o conforme).</a:t>
            </a:r>
            <a:endParaRPr lang="es-ES" sz="2200" dirty="0"/>
          </a:p>
        </p:txBody>
      </p:sp>
      <p:pic>
        <p:nvPicPr>
          <p:cNvPr id="4" name="Imagen 3" descr="1">
            <a:extLst>
              <a:ext uri="{FF2B5EF4-FFF2-40B4-BE49-F238E27FC236}">
                <a16:creationId xmlns:a16="http://schemas.microsoft.com/office/drawing/2014/main" id="{F0A9E635-F747-A0EE-08E5-552ED42A7705}"/>
              </a:ext>
            </a:extLst>
          </p:cNvPr>
          <p:cNvPicPr>
            <a:picLocks noChangeAspect="1"/>
          </p:cNvPicPr>
          <p:nvPr/>
        </p:nvPicPr>
        <p:blipFill>
          <a:blip r:embed="rId2"/>
          <a:stretch>
            <a:fillRect/>
          </a:stretch>
        </p:blipFill>
        <p:spPr>
          <a:xfrm>
            <a:off x="2813301" y="3861301"/>
            <a:ext cx="5736556" cy="2998871"/>
          </a:xfrm>
          <a:prstGeom prst="rect">
            <a:avLst/>
          </a:prstGeom>
        </p:spPr>
      </p:pic>
      <p:sp>
        <p:nvSpPr>
          <p:cNvPr id="6" name="CuadroTexto 5">
            <a:extLst>
              <a:ext uri="{FF2B5EF4-FFF2-40B4-BE49-F238E27FC236}">
                <a16:creationId xmlns:a16="http://schemas.microsoft.com/office/drawing/2014/main" id="{6FB53859-D92D-3F86-E2BE-67658CEC34A4}"/>
              </a:ext>
            </a:extLst>
          </p:cNvPr>
          <p:cNvSpPr txBox="1"/>
          <p:nvPr/>
        </p:nvSpPr>
        <p:spPr>
          <a:xfrm>
            <a:off x="8561137" y="6181558"/>
            <a:ext cx="36255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https://kartoweb.itc.nl/geometrics/Map%20projections/mappro.html</a:t>
            </a:r>
          </a:p>
        </p:txBody>
      </p:sp>
    </p:spTree>
    <p:extLst>
      <p:ext uri="{BB962C8B-B14F-4D97-AF65-F5344CB8AC3E}">
        <p14:creationId xmlns:p14="http://schemas.microsoft.com/office/powerpoint/2010/main" val="2360207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F4925F-E0C7-996D-38ED-07D1B9E3E40A}"/>
              </a:ext>
            </a:extLst>
          </p:cNvPr>
          <p:cNvSpPr>
            <a:spLocks noGrp="1"/>
          </p:cNvSpPr>
          <p:nvPr>
            <p:ph type="title"/>
          </p:nvPr>
        </p:nvSpPr>
        <p:spPr>
          <a:xfrm>
            <a:off x="838200" y="365125"/>
            <a:ext cx="10515600" cy="1325563"/>
          </a:xfrm>
        </p:spPr>
        <p:txBody>
          <a:bodyPr>
            <a:normAutofit/>
          </a:bodyPr>
          <a:lstStyle/>
          <a:p>
            <a:r>
              <a:rPr lang="es-ES" sz="5400" dirty="0"/>
              <a:t>Tangente vs secante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arcador de contenido 8">
            <a:extLst>
              <a:ext uri="{FF2B5EF4-FFF2-40B4-BE49-F238E27FC236}">
                <a16:creationId xmlns:a16="http://schemas.microsoft.com/office/drawing/2014/main" id="{C63FE341-0EB5-8B73-6C5C-33D6B1943759}"/>
              </a:ext>
            </a:extLst>
          </p:cNvPr>
          <p:cNvPicPr>
            <a:picLocks noGrp="1" noChangeAspect="1"/>
          </p:cNvPicPr>
          <p:nvPr>
            <p:ph idx="1"/>
          </p:nvPr>
        </p:nvPicPr>
        <p:blipFill>
          <a:blip r:embed="rId2"/>
          <a:stretch>
            <a:fillRect/>
          </a:stretch>
        </p:blipFill>
        <p:spPr>
          <a:xfrm>
            <a:off x="-193842" y="1966955"/>
            <a:ext cx="11376526" cy="1956468"/>
          </a:xfrm>
        </p:spPr>
      </p:pic>
      <p:pic>
        <p:nvPicPr>
          <p:cNvPr id="11" name="Imagen 10">
            <a:extLst>
              <a:ext uri="{FF2B5EF4-FFF2-40B4-BE49-F238E27FC236}">
                <a16:creationId xmlns:a16="http://schemas.microsoft.com/office/drawing/2014/main" id="{D21CA917-321E-155F-924F-C7785B1C7907}"/>
              </a:ext>
            </a:extLst>
          </p:cNvPr>
          <p:cNvPicPr>
            <a:picLocks noChangeAspect="1"/>
          </p:cNvPicPr>
          <p:nvPr/>
        </p:nvPicPr>
        <p:blipFill>
          <a:blip r:embed="rId3"/>
          <a:stretch>
            <a:fillRect/>
          </a:stretch>
        </p:blipFill>
        <p:spPr>
          <a:xfrm>
            <a:off x="134519" y="3919454"/>
            <a:ext cx="10960434" cy="1946776"/>
          </a:xfrm>
          <a:prstGeom prst="rect">
            <a:avLst/>
          </a:prstGeom>
        </p:spPr>
      </p:pic>
    </p:spTree>
    <p:extLst>
      <p:ext uri="{BB962C8B-B14F-4D97-AF65-F5344CB8AC3E}">
        <p14:creationId xmlns:p14="http://schemas.microsoft.com/office/powerpoint/2010/main" val="1520468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E5C032-1064-1B84-2848-A56006575080}"/>
              </a:ext>
            </a:extLst>
          </p:cNvPr>
          <p:cNvSpPr>
            <a:spLocks noGrp="1"/>
          </p:cNvSpPr>
          <p:nvPr>
            <p:ph type="title"/>
          </p:nvPr>
        </p:nvSpPr>
        <p:spPr/>
        <p:txBody>
          <a:bodyPr/>
          <a:lstStyle/>
          <a:p>
            <a:endParaRPr lang="es-ES"/>
          </a:p>
        </p:txBody>
      </p:sp>
      <p:pic>
        <p:nvPicPr>
          <p:cNvPr id="4" name="Marcador de contenido 3" descr="Diagrama&#10;&#10;Descripción generada automáticamente">
            <a:extLst>
              <a:ext uri="{FF2B5EF4-FFF2-40B4-BE49-F238E27FC236}">
                <a16:creationId xmlns:a16="http://schemas.microsoft.com/office/drawing/2014/main" id="{558429C3-4158-893C-A5EF-50C3E521A57B}"/>
              </a:ext>
            </a:extLst>
          </p:cNvPr>
          <p:cNvPicPr>
            <a:picLocks noGrp="1" noChangeAspect="1"/>
          </p:cNvPicPr>
          <p:nvPr>
            <p:ph idx="1"/>
          </p:nvPr>
        </p:nvPicPr>
        <p:blipFill>
          <a:blip r:embed="rId2"/>
          <a:stretch>
            <a:fillRect/>
          </a:stretch>
        </p:blipFill>
        <p:spPr>
          <a:xfrm>
            <a:off x="1226817" y="1825625"/>
            <a:ext cx="9738366" cy="4351338"/>
          </a:xfrm>
        </p:spPr>
      </p:pic>
    </p:spTree>
    <p:extLst>
      <p:ext uri="{BB962C8B-B14F-4D97-AF65-F5344CB8AC3E}">
        <p14:creationId xmlns:p14="http://schemas.microsoft.com/office/powerpoint/2010/main" val="3410379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1F4925F-E0C7-996D-38ED-07D1B9E3E40A}"/>
              </a:ext>
            </a:extLst>
          </p:cNvPr>
          <p:cNvSpPr>
            <a:spLocks noGrp="1"/>
          </p:cNvSpPr>
          <p:nvPr>
            <p:ph type="title"/>
          </p:nvPr>
        </p:nvSpPr>
        <p:spPr>
          <a:xfrm>
            <a:off x="838200" y="365125"/>
            <a:ext cx="10515600" cy="1325563"/>
          </a:xfrm>
        </p:spPr>
        <p:txBody>
          <a:bodyPr>
            <a:normAutofit/>
          </a:bodyPr>
          <a:lstStyle/>
          <a:p>
            <a:r>
              <a:rPr lang="es-ES" sz="5400" dirty="0"/>
              <a:t>Orientación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Diagrama&#10;&#10;Descripción generada automáticamente">
            <a:extLst>
              <a:ext uri="{FF2B5EF4-FFF2-40B4-BE49-F238E27FC236}">
                <a16:creationId xmlns:a16="http://schemas.microsoft.com/office/drawing/2014/main" id="{29B354EB-4CB1-36B1-2F6E-418775B689F6}"/>
              </a:ext>
            </a:extLst>
          </p:cNvPr>
          <p:cNvPicPr>
            <a:picLocks noChangeAspect="1"/>
          </p:cNvPicPr>
          <p:nvPr/>
        </p:nvPicPr>
        <p:blipFill>
          <a:blip r:embed="rId2"/>
          <a:stretch>
            <a:fillRect/>
          </a:stretch>
        </p:blipFill>
        <p:spPr>
          <a:xfrm>
            <a:off x="1939674" y="3027948"/>
            <a:ext cx="9890125" cy="3836736"/>
          </a:xfrm>
          <a:prstGeom prst="rect">
            <a:avLst/>
          </a:prstGeom>
        </p:spPr>
      </p:pic>
      <p:sp>
        <p:nvSpPr>
          <p:cNvPr id="4" name="CuadroTexto 3">
            <a:extLst>
              <a:ext uri="{FF2B5EF4-FFF2-40B4-BE49-F238E27FC236}">
                <a16:creationId xmlns:a16="http://schemas.microsoft.com/office/drawing/2014/main" id="{BD58DCBE-35EC-B2CE-2876-72FE40B7A3AE}"/>
              </a:ext>
            </a:extLst>
          </p:cNvPr>
          <p:cNvSpPr txBox="1"/>
          <p:nvPr/>
        </p:nvSpPr>
        <p:spPr>
          <a:xfrm>
            <a:off x="5348" y="5833978"/>
            <a:ext cx="23822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https://mettatec.com/cartographic-projections/</a:t>
            </a:r>
          </a:p>
        </p:txBody>
      </p:sp>
      <p:sp>
        <p:nvSpPr>
          <p:cNvPr id="6" name="Marcador de contenido 5">
            <a:extLst>
              <a:ext uri="{FF2B5EF4-FFF2-40B4-BE49-F238E27FC236}">
                <a16:creationId xmlns:a16="http://schemas.microsoft.com/office/drawing/2014/main" id="{0A18C570-5E95-83EB-05E3-A527A4A77C1A}"/>
              </a:ext>
            </a:extLst>
          </p:cNvPr>
          <p:cNvSpPr>
            <a:spLocks noGrp="1"/>
          </p:cNvSpPr>
          <p:nvPr>
            <p:ph idx="1"/>
          </p:nvPr>
        </p:nvSpPr>
        <p:spPr/>
        <p:txBody>
          <a:bodyPr vert="horz" lIns="91440" tIns="45720" rIns="91440" bIns="45720" rtlCol="0" anchor="t">
            <a:normAutofit/>
          </a:bodyPr>
          <a:lstStyle/>
          <a:p>
            <a:r>
              <a:rPr lang="es-ES" dirty="0"/>
              <a:t>Normal</a:t>
            </a:r>
          </a:p>
          <a:p>
            <a:r>
              <a:rPr lang="es-ES" dirty="0"/>
              <a:t>Transversal</a:t>
            </a:r>
          </a:p>
          <a:p>
            <a:r>
              <a:rPr lang="es-ES" dirty="0"/>
              <a:t>Oblicua</a:t>
            </a:r>
          </a:p>
        </p:txBody>
      </p:sp>
    </p:spTree>
    <p:extLst>
      <p:ext uri="{BB962C8B-B14F-4D97-AF65-F5344CB8AC3E}">
        <p14:creationId xmlns:p14="http://schemas.microsoft.com/office/powerpoint/2010/main" val="4271419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Diagrama&#10;&#10;Descripción generada automáticamente">
            <a:extLst>
              <a:ext uri="{FF2B5EF4-FFF2-40B4-BE49-F238E27FC236}">
                <a16:creationId xmlns:a16="http://schemas.microsoft.com/office/drawing/2014/main" id="{1E10BA18-BE11-ECBA-B56B-2D90E894AB2D}"/>
              </a:ext>
            </a:extLst>
          </p:cNvPr>
          <p:cNvPicPr>
            <a:picLocks noGrp="1" noChangeAspect="1"/>
          </p:cNvPicPr>
          <p:nvPr>
            <p:ph idx="1"/>
          </p:nvPr>
        </p:nvPicPr>
        <p:blipFill>
          <a:blip r:embed="rId2"/>
          <a:srcRect t="16677" r="-1" b="-1"/>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623452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09A10166-5A30-65F2-A9C4-1026A9E7E642}"/>
              </a:ext>
            </a:extLst>
          </p:cNvPr>
          <p:cNvPicPr>
            <a:picLocks noGrp="1" noChangeAspect="1"/>
          </p:cNvPicPr>
          <p:nvPr>
            <p:ph idx="1"/>
          </p:nvPr>
        </p:nvPicPr>
        <p:blipFill>
          <a:blip r:embed="rId2"/>
          <a:stretch>
            <a:fillRect/>
          </a:stretch>
        </p:blipFill>
        <p:spPr>
          <a:xfrm>
            <a:off x="1202338" y="1204934"/>
            <a:ext cx="9560783" cy="5654503"/>
          </a:xfrm>
        </p:spPr>
      </p:pic>
    </p:spTree>
    <p:extLst>
      <p:ext uri="{BB962C8B-B14F-4D97-AF65-F5344CB8AC3E}">
        <p14:creationId xmlns:p14="http://schemas.microsoft.com/office/powerpoint/2010/main" val="2808501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3772CD-FD3A-0987-2F26-B28DB7DF9497}"/>
              </a:ext>
            </a:extLst>
          </p:cNvPr>
          <p:cNvSpPr>
            <a:spLocks noGrp="1"/>
          </p:cNvSpPr>
          <p:nvPr>
            <p:ph type="title"/>
          </p:nvPr>
        </p:nvSpPr>
        <p:spPr>
          <a:xfrm>
            <a:off x="572493" y="238539"/>
            <a:ext cx="11018520" cy="1434415"/>
          </a:xfrm>
        </p:spPr>
        <p:txBody>
          <a:bodyPr anchor="b">
            <a:normAutofit/>
          </a:bodyPr>
          <a:lstStyle/>
          <a:p>
            <a:r>
              <a:rPr lang="es-ES" sz="5000"/>
              <a:t>Tipos de proyecciones según su distorsión</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C6FD2A9-E9A6-3780-4519-377089E0A2F1}"/>
              </a:ext>
            </a:extLst>
          </p:cNvPr>
          <p:cNvSpPr>
            <a:spLocks noGrp="1"/>
          </p:cNvSpPr>
          <p:nvPr>
            <p:ph idx="1"/>
          </p:nvPr>
        </p:nvSpPr>
        <p:spPr>
          <a:xfrm>
            <a:off x="572493" y="2098052"/>
            <a:ext cx="6713552" cy="2929384"/>
          </a:xfrm>
        </p:spPr>
        <p:txBody>
          <a:bodyPr vert="horz" lIns="91440" tIns="45720" rIns="91440" bIns="45720" rtlCol="0" anchor="t">
            <a:normAutofit/>
          </a:bodyPr>
          <a:lstStyle/>
          <a:p>
            <a:r>
              <a:rPr lang="es-ES" sz="1900" dirty="0"/>
              <a:t>Según sus características, podemos hablar de proyecciones:</a:t>
            </a:r>
          </a:p>
          <a:p>
            <a:pPr lvl="1"/>
            <a:r>
              <a:rPr lang="es-ES" sz="1900" b="1" dirty="0"/>
              <a:t>Conformes </a:t>
            </a:r>
            <a:r>
              <a:rPr lang="es-ES" sz="1900" dirty="0"/>
              <a:t>(las que conservan los ángulos del terreno y, por tanto, en superficies pequeñas resultan figuras semejantes en el terreno y en el mapa); </a:t>
            </a:r>
          </a:p>
          <a:p>
            <a:pPr lvl="1"/>
            <a:r>
              <a:rPr lang="es-ES" sz="1900" dirty="0"/>
              <a:t>Proyecciones </a:t>
            </a:r>
            <a:r>
              <a:rPr lang="es-ES" sz="1900" b="1" dirty="0"/>
              <a:t>equivalentes</a:t>
            </a:r>
            <a:r>
              <a:rPr lang="es-ES" sz="1900" dirty="0"/>
              <a:t> o igual área (las que conservan en el mapa las áreas del terreno, aunque las figuras dejen de ser semejantes); </a:t>
            </a:r>
          </a:p>
          <a:p>
            <a:pPr lvl="1"/>
            <a:r>
              <a:rPr lang="es-ES" sz="1900" b="1" err="1"/>
              <a:t>Automecoicas</a:t>
            </a:r>
            <a:r>
              <a:rPr lang="es-ES" sz="1900" b="1" dirty="0"/>
              <a:t> </a:t>
            </a:r>
            <a:r>
              <a:rPr lang="es-ES" sz="1900" dirty="0"/>
              <a:t>o equidistantes (las que conservan las distancias en determinadas direcciones)…</a:t>
            </a:r>
          </a:p>
          <a:p>
            <a:pPr marL="0" indent="0">
              <a:buNone/>
            </a:pPr>
            <a:endParaRPr lang="es-ES" sz="1900" dirty="0"/>
          </a:p>
        </p:txBody>
      </p:sp>
      <p:pic>
        <p:nvPicPr>
          <p:cNvPr id="4" name="Imagen 3" descr="4">
            <a:extLst>
              <a:ext uri="{FF2B5EF4-FFF2-40B4-BE49-F238E27FC236}">
                <a16:creationId xmlns:a16="http://schemas.microsoft.com/office/drawing/2014/main" id="{918FA2A7-2075-76F0-A8C9-11A0E7D3A953}"/>
              </a:ext>
            </a:extLst>
          </p:cNvPr>
          <p:cNvPicPr>
            <a:picLocks noChangeAspect="1"/>
          </p:cNvPicPr>
          <p:nvPr/>
        </p:nvPicPr>
        <p:blipFill>
          <a:blip r:embed="rId2"/>
          <a:srcRect r="906" b="1"/>
          <a:stretch/>
        </p:blipFill>
        <p:spPr>
          <a:xfrm>
            <a:off x="7675658" y="2093976"/>
            <a:ext cx="3941064" cy="4096512"/>
          </a:xfrm>
          <a:prstGeom prst="rect">
            <a:avLst/>
          </a:prstGeom>
        </p:spPr>
      </p:pic>
      <p:sp>
        <p:nvSpPr>
          <p:cNvPr id="5" name="CuadroTexto 4">
            <a:extLst>
              <a:ext uri="{FF2B5EF4-FFF2-40B4-BE49-F238E27FC236}">
                <a16:creationId xmlns:a16="http://schemas.microsoft.com/office/drawing/2014/main" id="{47554D6D-626F-7AE3-0DA4-60DC52F88EFC}"/>
              </a:ext>
            </a:extLst>
          </p:cNvPr>
          <p:cNvSpPr txBox="1"/>
          <p:nvPr/>
        </p:nvSpPr>
        <p:spPr>
          <a:xfrm>
            <a:off x="700506" y="5031874"/>
            <a:ext cx="6566568" cy="147732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t>Una proyección cartográfica particular puede tener cualquiera de estas tres propiedades. Ninguna proyección cartográfica puede ser tanto conforme como de igual área. Una proyección solo puede ser equidistante (verdadera a escala) en ciertos lugares o en ciertas direcciones.</a:t>
            </a:r>
          </a:p>
        </p:txBody>
      </p:sp>
    </p:spTree>
    <p:extLst>
      <p:ext uri="{BB962C8B-B14F-4D97-AF65-F5344CB8AC3E}">
        <p14:creationId xmlns:p14="http://schemas.microsoft.com/office/powerpoint/2010/main" val="121492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16EFF31E-4B2D-8BD1-BB93-952A101CAEDA}"/>
              </a:ext>
            </a:extLst>
          </p:cNvPr>
          <p:cNvPicPr>
            <a:picLocks noGrp="1" noChangeAspect="1"/>
          </p:cNvPicPr>
          <p:nvPr>
            <p:ph idx="1"/>
          </p:nvPr>
        </p:nvPicPr>
        <p:blipFill>
          <a:blip r:embed="rId2"/>
          <a:srcRect l="5318" r="4985"/>
          <a:stretch/>
        </p:blipFill>
        <p:spPr>
          <a:xfrm>
            <a:off x="20" y="10"/>
            <a:ext cx="6095980" cy="6857990"/>
          </a:xfrm>
          <a:prstGeom prst="rect">
            <a:avLst/>
          </a:prstGeom>
        </p:spPr>
      </p:pic>
      <p:pic>
        <p:nvPicPr>
          <p:cNvPr id="6" name="Imagen 5">
            <a:extLst>
              <a:ext uri="{FF2B5EF4-FFF2-40B4-BE49-F238E27FC236}">
                <a16:creationId xmlns:a16="http://schemas.microsoft.com/office/drawing/2014/main" id="{4DC32C21-C262-3942-7DD0-783AD99AC5FD}"/>
              </a:ext>
            </a:extLst>
          </p:cNvPr>
          <p:cNvPicPr>
            <a:picLocks noChangeAspect="1"/>
          </p:cNvPicPr>
          <p:nvPr/>
        </p:nvPicPr>
        <p:blipFill>
          <a:blip r:embed="rId3"/>
          <a:srcRect t="3527" b="15058"/>
          <a:stretch/>
        </p:blipFill>
        <p:spPr>
          <a:xfrm>
            <a:off x="6096000" y="1"/>
            <a:ext cx="6096000" cy="6858000"/>
          </a:xfrm>
          <a:prstGeom prst="rect">
            <a:avLst/>
          </a:prstGeom>
        </p:spPr>
      </p:pic>
      <p:sp>
        <p:nvSpPr>
          <p:cNvPr id="13" name="Rectangle 12">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B987409D-64EF-6C6E-A8F2-3CD34AA1CCB4}"/>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3100" kern="1200">
                <a:solidFill>
                  <a:schemeClr val="tx1"/>
                </a:solidFill>
                <a:latin typeface="+mj-lt"/>
                <a:ea typeface="+mj-ea"/>
                <a:cs typeface="+mj-cs"/>
              </a:rPr>
              <a:t>Los nombres de los autores en las proyecciones</a:t>
            </a:r>
          </a:p>
        </p:txBody>
      </p:sp>
      <p:sp>
        <p:nvSpPr>
          <p:cNvPr id="15" name="Rectangle: Rounded Corners 1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CuadroTexto 7">
            <a:extLst>
              <a:ext uri="{FF2B5EF4-FFF2-40B4-BE49-F238E27FC236}">
                <a16:creationId xmlns:a16="http://schemas.microsoft.com/office/drawing/2014/main" id="{262A5BB8-11FF-E6CF-C315-3818E5A1EA3E}"/>
              </a:ext>
            </a:extLst>
          </p:cNvPr>
          <p:cNvSpPr txBox="1"/>
          <p:nvPr/>
        </p:nvSpPr>
        <p:spPr>
          <a:xfrm>
            <a:off x="1676400" y="-2060"/>
            <a:ext cx="274320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Johann Heinrich Lambert</a:t>
            </a:r>
          </a:p>
        </p:txBody>
      </p:sp>
      <p:sp>
        <p:nvSpPr>
          <p:cNvPr id="9" name="CuadroTexto 8">
            <a:extLst>
              <a:ext uri="{FF2B5EF4-FFF2-40B4-BE49-F238E27FC236}">
                <a16:creationId xmlns:a16="http://schemas.microsoft.com/office/drawing/2014/main" id="{1E0D9513-1645-2FA8-0B62-9EAF380C892E}"/>
              </a:ext>
            </a:extLst>
          </p:cNvPr>
          <p:cNvSpPr txBox="1"/>
          <p:nvPr/>
        </p:nvSpPr>
        <p:spPr>
          <a:xfrm>
            <a:off x="7772400" y="-2060"/>
            <a:ext cx="274320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Gerardus Mercator</a:t>
            </a:r>
            <a:endParaRPr lang="es-ES" dirty="0"/>
          </a:p>
        </p:txBody>
      </p:sp>
    </p:spTree>
    <p:extLst>
      <p:ext uri="{BB962C8B-B14F-4D97-AF65-F5344CB8AC3E}">
        <p14:creationId xmlns:p14="http://schemas.microsoft.com/office/powerpoint/2010/main" val="1474111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DC22F-B1C6-8827-7B5A-6C68CE48A11C}"/>
              </a:ext>
            </a:extLst>
          </p:cNvPr>
          <p:cNvSpPr>
            <a:spLocks noGrp="1"/>
          </p:cNvSpPr>
          <p:nvPr>
            <p:ph type="title"/>
          </p:nvPr>
        </p:nvSpPr>
        <p:spPr/>
        <p:txBody>
          <a:bodyPr/>
          <a:lstStyle/>
          <a:p>
            <a:r>
              <a:rPr lang="es-ES" dirty="0"/>
              <a:t>Elección de una  proyección</a:t>
            </a:r>
          </a:p>
        </p:txBody>
      </p:sp>
      <p:sp>
        <p:nvSpPr>
          <p:cNvPr id="3" name="Marcador de contenido 2">
            <a:extLst>
              <a:ext uri="{FF2B5EF4-FFF2-40B4-BE49-F238E27FC236}">
                <a16:creationId xmlns:a16="http://schemas.microsoft.com/office/drawing/2014/main" id="{3D556660-A647-ABFC-1BBD-A07770774CEF}"/>
              </a:ext>
            </a:extLst>
          </p:cNvPr>
          <p:cNvSpPr>
            <a:spLocks noGrp="1"/>
          </p:cNvSpPr>
          <p:nvPr>
            <p:ph idx="1"/>
          </p:nvPr>
        </p:nvSpPr>
        <p:spPr/>
        <p:txBody>
          <a:bodyPr vert="horz" lIns="91440" tIns="45720" rIns="91440" bIns="45720" rtlCol="0" anchor="t">
            <a:normAutofit fontScale="70000" lnSpcReduction="20000"/>
          </a:bodyPr>
          <a:lstStyle/>
          <a:p>
            <a:pPr marL="0" indent="0">
              <a:buNone/>
            </a:pPr>
            <a:r>
              <a:rPr lang="es-ES" dirty="0"/>
              <a:t>Una proyección cartográfica bien elegida se encarga de que las distorsiones de escala se mantengan dentro de ciertos límites y que las propiedades del mapa se ajusten al propósito del mismo. Generalmente</a:t>
            </a:r>
          </a:p>
          <a:p>
            <a:r>
              <a:rPr lang="es-ES" dirty="0"/>
              <a:t>Las proyecciones cilíndricas normales se utilizan típicamente para mapear el mundo en su totalidad (en particular, las áreas cercanas al ecuador se muestran bien). </a:t>
            </a:r>
          </a:p>
          <a:p>
            <a:r>
              <a:rPr lang="es-ES" dirty="0"/>
              <a:t>Las proyecciones cónicas se utilizan a menudo para mapear los diferentes continentes (las regiones de latitudes medias se muestran bien)</a:t>
            </a:r>
          </a:p>
          <a:p>
            <a:r>
              <a:rPr lang="es-ES" dirty="0"/>
              <a:t>Las proyecciones azimutales polares pueden usarse para mapear las áreas polares.</a:t>
            </a:r>
          </a:p>
          <a:p>
            <a:r>
              <a:rPr lang="es-ES" dirty="0"/>
              <a:t>las orientaciones transversales y oblicuas de muchas proyecciones pueden usarse para la mayoría de las partes del mundo, aunque generalmente son más difíciles de construir.</a:t>
            </a:r>
            <a:endParaRPr lang="es-ES"/>
          </a:p>
          <a:p>
            <a:pPr marL="0" indent="0">
              <a:buNone/>
            </a:pPr>
            <a:r>
              <a:rPr lang="es-ES" dirty="0"/>
              <a:t>En teoría, la selección de una proyección cartográfica para un área particular puede hacerse en función de:</a:t>
            </a:r>
          </a:p>
          <a:p>
            <a:pPr>
              <a:buFont typeface=""/>
              <a:buChar char="•"/>
            </a:pPr>
            <a:r>
              <a:rPr lang="es-ES" dirty="0"/>
              <a:t>la forma del área,</a:t>
            </a:r>
          </a:p>
          <a:p>
            <a:pPr>
              <a:buFont typeface=""/>
              <a:buChar char="•"/>
            </a:pPr>
            <a:r>
              <a:rPr lang="es-ES" dirty="0"/>
              <a:t>la ubicación (y orientación) del área, y</a:t>
            </a:r>
          </a:p>
          <a:p>
            <a:pPr>
              <a:buFont typeface=""/>
              <a:buChar char="•"/>
            </a:pPr>
            <a:r>
              <a:rPr lang="es-ES" dirty="0"/>
              <a:t>el propósito del mapa.</a:t>
            </a:r>
          </a:p>
        </p:txBody>
      </p:sp>
      <p:pic>
        <p:nvPicPr>
          <p:cNvPr id="4" name="Imagen 3" descr="Forma, Polígono&#10;&#10;Descripción generada automáticamente">
            <a:extLst>
              <a:ext uri="{FF2B5EF4-FFF2-40B4-BE49-F238E27FC236}">
                <a16:creationId xmlns:a16="http://schemas.microsoft.com/office/drawing/2014/main" id="{4914B1B8-3778-ADFC-375D-F35992138FC2}"/>
              </a:ext>
            </a:extLst>
          </p:cNvPr>
          <p:cNvPicPr>
            <a:picLocks noChangeAspect="1"/>
          </p:cNvPicPr>
          <p:nvPr/>
        </p:nvPicPr>
        <p:blipFill>
          <a:blip r:embed="rId2"/>
          <a:stretch>
            <a:fillRect/>
          </a:stretch>
        </p:blipFill>
        <p:spPr>
          <a:xfrm>
            <a:off x="7500937" y="5166142"/>
            <a:ext cx="3286125" cy="1685925"/>
          </a:xfrm>
          <a:prstGeom prst="rect">
            <a:avLst/>
          </a:prstGeom>
        </p:spPr>
      </p:pic>
    </p:spTree>
    <p:extLst>
      <p:ext uri="{BB962C8B-B14F-4D97-AF65-F5344CB8AC3E}">
        <p14:creationId xmlns:p14="http://schemas.microsoft.com/office/powerpoint/2010/main" val="3651853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098139F-7C03-82C2-370D-37553B9DE979}"/>
              </a:ext>
            </a:extLst>
          </p:cNvPr>
          <p:cNvSpPr>
            <a:spLocks noGrp="1"/>
          </p:cNvSpPr>
          <p:nvPr>
            <p:ph type="title"/>
          </p:nvPr>
        </p:nvSpPr>
        <p:spPr>
          <a:xfrm>
            <a:off x="640080" y="325369"/>
            <a:ext cx="4368602" cy="1956841"/>
          </a:xfrm>
        </p:spPr>
        <p:txBody>
          <a:bodyPr anchor="b">
            <a:normAutofit/>
          </a:bodyPr>
          <a:lstStyle/>
          <a:p>
            <a:r>
              <a:rPr lang="es-ES" sz="4200" dirty="0"/>
              <a:t>Las distorsiones y el propósito del mapa</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F2E1216-0EA6-0A9C-607D-119B375818C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s-ES" sz="1500" b="1" dirty="0"/>
              <a:t>Proyecciones Conformes</a:t>
            </a:r>
            <a:r>
              <a:rPr lang="es-ES" sz="1500" dirty="0"/>
              <a:t>: representan ángulos y formas locales correctamente, pero a medida que la región se hace más grande, muestran considerables distorsiones de área. Un ejemplo es la proyección de </a:t>
            </a:r>
            <a:r>
              <a:rPr lang="es-ES" sz="1500" b="1" dirty="0"/>
              <a:t>Mercator</a:t>
            </a:r>
            <a:r>
              <a:rPr lang="es-ES" sz="1500" dirty="0"/>
              <a:t>. </a:t>
            </a:r>
            <a:endParaRPr lang="es-ES"/>
          </a:p>
          <a:p>
            <a:pPr marL="0" indent="0">
              <a:buNone/>
            </a:pPr>
            <a:r>
              <a:rPr lang="es-ES" sz="1500" dirty="0"/>
              <a:t>Aunque Groenlandia es solo una octava parte del tamaño de América del Sur, Groenlandia parece ser más grande.</a:t>
            </a:r>
            <a:endParaRPr lang="es-ES" dirty="0"/>
          </a:p>
          <a:p>
            <a:pPr marL="0" indent="0">
              <a:buNone/>
            </a:pPr>
            <a:r>
              <a:rPr lang="es-ES" sz="1500" dirty="0"/>
              <a:t> Los mapas utilizados para la medición de ángulos (por ejemplo, cartas aeronáuticas, mapas topográficos) a menudo utilizan una proyección cartográfica conforme.</a:t>
            </a:r>
            <a:endParaRPr lang="es-ES"/>
          </a:p>
        </p:txBody>
      </p:sp>
      <p:pic>
        <p:nvPicPr>
          <p:cNvPr id="4" name="Imagen 3" descr="3">
            <a:extLst>
              <a:ext uri="{FF2B5EF4-FFF2-40B4-BE49-F238E27FC236}">
                <a16:creationId xmlns:a16="http://schemas.microsoft.com/office/drawing/2014/main" id="{A9D17C52-1F94-A20B-B18E-4E5F6A31D5DC}"/>
              </a:ext>
            </a:extLst>
          </p:cNvPr>
          <p:cNvPicPr>
            <a:picLocks noChangeAspect="1"/>
          </p:cNvPicPr>
          <p:nvPr/>
        </p:nvPicPr>
        <p:blipFill>
          <a:blip r:embed="rId2"/>
          <a:srcRect l="2712" r="17558"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CuadroTexto 4">
            <a:extLst>
              <a:ext uri="{FF2B5EF4-FFF2-40B4-BE49-F238E27FC236}">
                <a16:creationId xmlns:a16="http://schemas.microsoft.com/office/drawing/2014/main" id="{C9B01D25-AF22-F31A-9E05-8AFC6F2A557D}"/>
              </a:ext>
            </a:extLst>
          </p:cNvPr>
          <p:cNvSpPr txBox="1"/>
          <p:nvPr/>
        </p:nvSpPr>
        <p:spPr>
          <a:xfrm>
            <a:off x="9443453" y="5753768"/>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The Mercator projection is a cylindrical map projection with a conformal property. The area distortions are significant towards the polar regions. An example, Greenland appears to be larger but is only one-eighth the size of South America.</a:t>
            </a:r>
          </a:p>
        </p:txBody>
      </p:sp>
    </p:spTree>
    <p:extLst>
      <p:ext uri="{BB962C8B-B14F-4D97-AF65-F5344CB8AC3E}">
        <p14:creationId xmlns:p14="http://schemas.microsoft.com/office/powerpoint/2010/main" val="2252736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098139F-7C03-82C2-370D-37553B9DE979}"/>
              </a:ext>
            </a:extLst>
          </p:cNvPr>
          <p:cNvSpPr>
            <a:spLocks noGrp="1"/>
          </p:cNvSpPr>
          <p:nvPr>
            <p:ph type="title"/>
          </p:nvPr>
        </p:nvSpPr>
        <p:spPr>
          <a:xfrm>
            <a:off x="640080" y="4777739"/>
            <a:ext cx="3418990" cy="1412119"/>
          </a:xfrm>
        </p:spPr>
        <p:txBody>
          <a:bodyPr>
            <a:normAutofit/>
          </a:bodyPr>
          <a:lstStyle/>
          <a:p>
            <a:r>
              <a:rPr lang="es-ES" sz="3000"/>
              <a:t>Las distorsiones y el propósito del mapa</a:t>
            </a:r>
          </a:p>
        </p:txBody>
      </p:sp>
      <p:pic>
        <p:nvPicPr>
          <p:cNvPr id="5" name="Imagen 4" descr="1">
            <a:extLst>
              <a:ext uri="{FF2B5EF4-FFF2-40B4-BE49-F238E27FC236}">
                <a16:creationId xmlns:a16="http://schemas.microsoft.com/office/drawing/2014/main" id="{4BD409A1-4DC1-9ED9-02E2-B1E1D9DA4541}"/>
              </a:ext>
            </a:extLst>
          </p:cNvPr>
          <p:cNvPicPr>
            <a:picLocks noChangeAspect="1"/>
          </p:cNvPicPr>
          <p:nvPr/>
        </p:nvPicPr>
        <p:blipFill>
          <a:blip r:embed="rId2"/>
          <a:srcRect l="7274" r="7275" b="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F2E1216-0EA6-0A9C-607D-119B375818CE}"/>
              </a:ext>
            </a:extLst>
          </p:cNvPr>
          <p:cNvSpPr>
            <a:spLocks noGrp="1"/>
          </p:cNvSpPr>
          <p:nvPr>
            <p:ph idx="1"/>
          </p:nvPr>
        </p:nvSpPr>
        <p:spPr>
          <a:xfrm>
            <a:off x="4654294" y="4777739"/>
            <a:ext cx="6897626" cy="1399223"/>
          </a:xfrm>
        </p:spPr>
        <p:txBody>
          <a:bodyPr vert="horz" lIns="91440" tIns="45720" rIns="91440" bIns="45720" rtlCol="0" anchor="ctr">
            <a:normAutofit/>
          </a:bodyPr>
          <a:lstStyle/>
          <a:p>
            <a:pPr marL="0" indent="0">
              <a:buNone/>
            </a:pPr>
            <a:r>
              <a:rPr lang="es-ES" sz="1500" dirty="0"/>
              <a:t>Las proyecciones </a:t>
            </a:r>
            <a:r>
              <a:rPr lang="es-ES" sz="1500" b="1" dirty="0">
                <a:ea typeface="+mn-lt"/>
                <a:cs typeface="+mn-lt"/>
              </a:rPr>
              <a:t>equidistantes o área igual</a:t>
            </a:r>
            <a:r>
              <a:rPr lang="es-ES" sz="1500" dirty="0">
                <a:ea typeface="+mn-lt"/>
                <a:cs typeface="+mn-lt"/>
              </a:rPr>
              <a:t>, representan las áreas correctamente, pero a medida que la región se hace más grande, muestran considerables distorsiones de ángulos y, en consecuencia, de formas.</a:t>
            </a:r>
          </a:p>
          <a:p>
            <a:pPr marL="0" indent="0">
              <a:buNone/>
            </a:pPr>
            <a:r>
              <a:rPr lang="es-ES" sz="1500">
                <a:ea typeface="+mn-lt"/>
                <a:cs typeface="+mn-lt"/>
              </a:rPr>
              <a:t>Los mapas que se utilizan para medir áreas (por ejemplo, mapas de distribución) a menudo utilizan una proyección cartográfica de área igual.</a:t>
            </a:r>
            <a:endParaRPr lang="es-ES" sz="1500"/>
          </a:p>
        </p:txBody>
      </p:sp>
      <p:sp>
        <p:nvSpPr>
          <p:cNvPr id="6" name="CuadroTexto 5">
            <a:extLst>
              <a:ext uri="{FF2B5EF4-FFF2-40B4-BE49-F238E27FC236}">
                <a16:creationId xmlns:a16="http://schemas.microsoft.com/office/drawing/2014/main" id="{28B85ECA-9EA8-1491-CBB7-708E865449C1}"/>
              </a:ext>
            </a:extLst>
          </p:cNvPr>
          <p:cNvSpPr txBox="1"/>
          <p:nvPr/>
        </p:nvSpPr>
        <p:spPr>
          <a:xfrm>
            <a:off x="5347" y="534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The cylindrical equal-area projection after Lambert is a cylindrical map projection with an equal-area property. The shape distortions are significant towards the polar regions.</a:t>
            </a:r>
          </a:p>
        </p:txBody>
      </p:sp>
    </p:spTree>
    <p:extLst>
      <p:ext uri="{BB962C8B-B14F-4D97-AF65-F5344CB8AC3E}">
        <p14:creationId xmlns:p14="http://schemas.microsoft.com/office/powerpoint/2010/main" val="809122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8C06-3CCD-4B93-1ED2-E0410D79C269}"/>
              </a:ext>
            </a:extLst>
          </p:cNvPr>
          <p:cNvSpPr>
            <a:spLocks noGrp="1"/>
          </p:cNvSpPr>
          <p:nvPr>
            <p:ph type="title"/>
          </p:nvPr>
        </p:nvSpPr>
        <p:spPr/>
        <p:txBody>
          <a:bodyPr/>
          <a:lstStyle/>
          <a:p>
            <a:r>
              <a:rPr lang="en-GB" dirty="0" err="1"/>
              <a:t>Proyecciones</a:t>
            </a:r>
            <a:r>
              <a:rPr lang="en-GB" dirty="0"/>
              <a:t> de </a:t>
            </a:r>
            <a:r>
              <a:rPr lang="en-GB" dirty="0" err="1"/>
              <a:t>uso</a:t>
            </a:r>
            <a:r>
              <a:rPr lang="en-GB" dirty="0"/>
              <a:t> habitual</a:t>
            </a:r>
          </a:p>
        </p:txBody>
      </p:sp>
      <p:sp>
        <p:nvSpPr>
          <p:cNvPr id="3" name="Content Placeholder 2">
            <a:extLst>
              <a:ext uri="{FF2B5EF4-FFF2-40B4-BE49-F238E27FC236}">
                <a16:creationId xmlns:a16="http://schemas.microsoft.com/office/drawing/2014/main" id="{EF2AB4CC-D057-43FC-8790-C04EF28D5D0A}"/>
              </a:ext>
            </a:extLst>
          </p:cNvPr>
          <p:cNvSpPr>
            <a:spLocks noGrp="1"/>
          </p:cNvSpPr>
          <p:nvPr>
            <p:ph idx="1"/>
          </p:nvPr>
        </p:nvSpPr>
        <p:spPr/>
        <p:txBody>
          <a:bodyPr/>
          <a:lstStyle/>
          <a:p>
            <a:r>
              <a:rPr lang="en-GB" dirty="0" err="1"/>
              <a:t>Cilíndricas</a:t>
            </a:r>
            <a:r>
              <a:rPr lang="en-GB" dirty="0"/>
              <a:t>:</a:t>
            </a:r>
          </a:p>
          <a:p>
            <a:pPr lvl="1"/>
            <a:r>
              <a:rPr lang="en-GB" dirty="0"/>
              <a:t>Mercator</a:t>
            </a:r>
          </a:p>
          <a:p>
            <a:pPr lvl="1"/>
            <a:r>
              <a:rPr lang="en-GB" dirty="0"/>
              <a:t>Google Mercator/Web </a:t>
            </a:r>
            <a:r>
              <a:rPr lang="en-GB" dirty="0" err="1"/>
              <a:t>mercator</a:t>
            </a:r>
            <a:endParaRPr lang="en-GB" dirty="0"/>
          </a:p>
          <a:p>
            <a:pPr lvl="1"/>
            <a:r>
              <a:rPr lang="en-GB" dirty="0"/>
              <a:t>Transversa de Mercator y Universal Transversa de Mercator (UTM)</a:t>
            </a:r>
          </a:p>
          <a:p>
            <a:r>
              <a:rPr lang="en-GB" dirty="0" err="1"/>
              <a:t>Cónicas</a:t>
            </a:r>
            <a:endParaRPr lang="en-GB" dirty="0"/>
          </a:p>
          <a:p>
            <a:pPr lvl="1"/>
            <a:r>
              <a:rPr lang="en-GB" dirty="0" err="1"/>
              <a:t>Cónica</a:t>
            </a:r>
            <a:r>
              <a:rPr lang="en-GB" dirty="0"/>
              <a:t> </a:t>
            </a:r>
            <a:r>
              <a:rPr lang="en-GB" dirty="0" err="1"/>
              <a:t>conforme</a:t>
            </a:r>
            <a:r>
              <a:rPr lang="en-GB" dirty="0"/>
              <a:t> de lambert</a:t>
            </a:r>
          </a:p>
        </p:txBody>
      </p:sp>
    </p:spTree>
    <p:extLst>
      <p:ext uri="{BB962C8B-B14F-4D97-AF65-F5344CB8AC3E}">
        <p14:creationId xmlns:p14="http://schemas.microsoft.com/office/powerpoint/2010/main" val="1235095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2E645-EE12-8526-E065-1E53250DF084}"/>
              </a:ext>
            </a:extLst>
          </p:cNvPr>
          <p:cNvSpPr>
            <a:spLocks noGrp="1"/>
          </p:cNvSpPr>
          <p:nvPr>
            <p:ph type="title"/>
          </p:nvPr>
        </p:nvSpPr>
        <p:spPr>
          <a:xfrm>
            <a:off x="630936" y="640080"/>
            <a:ext cx="4818888" cy="1481328"/>
          </a:xfrm>
        </p:spPr>
        <p:txBody>
          <a:bodyPr anchor="b">
            <a:normAutofit/>
          </a:bodyPr>
          <a:lstStyle/>
          <a:p>
            <a:r>
              <a:rPr lang="en-GB" sz="5000"/>
              <a:t>Proyección de mercator</a:t>
            </a:r>
          </a:p>
        </p:txBody>
      </p:sp>
      <p:sp>
        <p:nvSpPr>
          <p:cNvPr id="103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D10582-9470-0FF9-AE99-5E4978F8C896}"/>
              </a:ext>
            </a:extLst>
          </p:cNvPr>
          <p:cNvSpPr>
            <a:spLocks noGrp="1"/>
          </p:cNvSpPr>
          <p:nvPr>
            <p:ph idx="1"/>
          </p:nvPr>
        </p:nvSpPr>
        <p:spPr>
          <a:xfrm>
            <a:off x="630936" y="2660904"/>
            <a:ext cx="4818888" cy="3547872"/>
          </a:xfrm>
        </p:spPr>
        <p:txBody>
          <a:bodyPr anchor="t">
            <a:normAutofit fontScale="92500" lnSpcReduction="10000"/>
          </a:bodyPr>
          <a:lstStyle/>
          <a:p>
            <a:r>
              <a:rPr lang="es-ES" sz="2200" b="0" i="0" dirty="0">
                <a:effectLst/>
                <a:highlight>
                  <a:srgbClr val="FFFFFF"/>
                </a:highlight>
                <a:latin typeface="-apple-system"/>
              </a:rPr>
              <a:t>La proyección de Mercator es una proyección cilíndrica normal. La propiedad de la proyección es conforme. Los paralelos y meridianos son líneas rectas que se cruzan en ángulos rectos, un requisito para la conformidad. Los meridianos están igualmente espaciados. El espaciado de los paralelos aumenta con la distancia desde el ecuador</a:t>
            </a:r>
          </a:p>
          <a:p>
            <a:r>
              <a:rPr lang="es-ES" sz="1600" b="0" i="0" dirty="0">
                <a:solidFill>
                  <a:srgbClr val="111111"/>
                </a:solidFill>
                <a:effectLst/>
                <a:highlight>
                  <a:srgbClr val="FFFFFF"/>
                </a:highlight>
                <a:latin typeface="-apple-system"/>
              </a:rPr>
              <a:t>La proyección fue diseñada originalmente para mostrar rumbos de brújula precisos para la navegación marítima. Cualquier línea recta dibujada en esta proyección representa un rumbo de brújula constante o una línea de dirección verdadera (loxodromia o línea de rumbo)</a:t>
            </a:r>
            <a:endParaRPr lang="en-GB" sz="2200" dirty="0"/>
          </a:p>
        </p:txBody>
      </p:sp>
      <p:pic>
        <p:nvPicPr>
          <p:cNvPr id="1026" name="Picture 2">
            <a:extLst>
              <a:ext uri="{FF2B5EF4-FFF2-40B4-BE49-F238E27FC236}">
                <a16:creationId xmlns:a16="http://schemas.microsoft.com/office/drawing/2014/main" id="{A9EBA2A1-3ED5-ECD4-AB60-5226573477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435433"/>
            <a:ext cx="5458968" cy="3987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
            <a:extLst>
              <a:ext uri="{FF2B5EF4-FFF2-40B4-BE49-F238E27FC236}">
                <a16:creationId xmlns:a16="http://schemas.microsoft.com/office/drawing/2014/main" id="{EA70AC8A-5C8D-9FDF-C02E-3B6119D77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051"/>
          <a:stretch/>
        </p:blipFill>
        <p:spPr bwMode="auto">
          <a:xfrm>
            <a:off x="10497884" y="4742498"/>
            <a:ext cx="1060132"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178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9AA43-13BE-B511-8F1A-F9FA9A3DC690}"/>
              </a:ext>
            </a:extLst>
          </p:cNvPr>
          <p:cNvSpPr>
            <a:spLocks noGrp="1"/>
          </p:cNvSpPr>
          <p:nvPr>
            <p:ph type="title"/>
          </p:nvPr>
        </p:nvSpPr>
        <p:spPr>
          <a:xfrm>
            <a:off x="630936" y="639520"/>
            <a:ext cx="3429000" cy="1719072"/>
          </a:xfrm>
        </p:spPr>
        <p:txBody>
          <a:bodyPr anchor="b">
            <a:normAutofit/>
          </a:bodyPr>
          <a:lstStyle/>
          <a:p>
            <a:r>
              <a:rPr lang="en-GB" sz="5000"/>
              <a:t>Transversa de mercator</a:t>
            </a:r>
          </a:p>
        </p:txBody>
      </p:sp>
      <p:sp>
        <p:nvSpPr>
          <p:cNvPr id="205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120C8A-93EE-91AD-D3C6-F3FE57FB4310}"/>
              </a:ext>
            </a:extLst>
          </p:cNvPr>
          <p:cNvSpPr>
            <a:spLocks noGrp="1"/>
          </p:cNvSpPr>
          <p:nvPr>
            <p:ph idx="1"/>
          </p:nvPr>
        </p:nvSpPr>
        <p:spPr>
          <a:xfrm>
            <a:off x="630936" y="2807208"/>
            <a:ext cx="3429000" cy="3410712"/>
          </a:xfrm>
        </p:spPr>
        <p:txBody>
          <a:bodyPr anchor="t">
            <a:normAutofit lnSpcReduction="10000"/>
          </a:bodyPr>
          <a:lstStyle/>
          <a:p>
            <a:r>
              <a:rPr lang="es-ES" sz="1600" b="0" i="0" dirty="0">
                <a:solidFill>
                  <a:srgbClr val="111111"/>
                </a:solidFill>
                <a:effectLst/>
                <a:highlight>
                  <a:srgbClr val="FFFFFF"/>
                </a:highlight>
                <a:latin typeface="-apple-system"/>
              </a:rPr>
              <a:t>La proyección de Mercator Transversa es una proyección cilíndrica conforme transversal. La proyección también es conocida como Gauss-</a:t>
            </a:r>
            <a:r>
              <a:rPr lang="es-ES" sz="1600" b="0" i="0" dirty="0" err="1">
                <a:solidFill>
                  <a:srgbClr val="111111"/>
                </a:solidFill>
                <a:effectLst/>
                <a:highlight>
                  <a:srgbClr val="FFFFFF"/>
                </a:highlight>
                <a:latin typeface="-apple-system"/>
              </a:rPr>
              <a:t>Krüger</a:t>
            </a:r>
            <a:r>
              <a:rPr lang="es-ES" sz="1600" b="0" i="0" dirty="0">
                <a:solidFill>
                  <a:srgbClr val="111111"/>
                </a:solidFill>
                <a:effectLst/>
                <a:highlight>
                  <a:srgbClr val="FFFFFF"/>
                </a:highlight>
                <a:latin typeface="-apple-system"/>
              </a:rPr>
              <a:t> o conforme de Gauss. Los ángulos y las formas (de áreas pequeñas) se muestran correctamente, como resultado de la conformidad.</a:t>
            </a:r>
          </a:p>
          <a:p>
            <a:r>
              <a:rPr lang="es-ES" sz="1600" dirty="0">
                <a:solidFill>
                  <a:srgbClr val="111111"/>
                </a:solidFill>
                <a:highlight>
                  <a:srgbClr val="FFFFFF"/>
                </a:highlight>
                <a:latin typeface="-apple-system"/>
              </a:rPr>
              <a:t>Como se puede ver en la figura solo es útil en el entorno del/los meridianos de contacto. </a:t>
            </a:r>
          </a:p>
          <a:p>
            <a:r>
              <a:rPr lang="es-ES" sz="1600" dirty="0">
                <a:solidFill>
                  <a:srgbClr val="111111"/>
                </a:solidFill>
                <a:highlight>
                  <a:srgbClr val="FFFFFF"/>
                </a:highlight>
                <a:latin typeface="-apple-system"/>
              </a:rPr>
              <a:t>Para hacerla útil en todo el planeta surge la proyección UTM</a:t>
            </a:r>
            <a:endParaRPr lang="en-GB" sz="2200" dirty="0"/>
          </a:p>
        </p:txBody>
      </p:sp>
      <p:pic>
        <p:nvPicPr>
          <p:cNvPr id="2050" name="Picture 2" descr="A map of the world&#10;&#10;Description automatically generated">
            <a:extLst>
              <a:ext uri="{FF2B5EF4-FFF2-40B4-BE49-F238E27FC236}">
                <a16:creationId xmlns:a16="http://schemas.microsoft.com/office/drawing/2014/main" id="{5BC268ED-0254-5A85-F444-C18A0C6EA2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218328"/>
            <a:ext cx="6903720" cy="442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09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7A197-39CE-85D9-2293-89AA1FF6730B}"/>
              </a:ext>
            </a:extLst>
          </p:cNvPr>
          <p:cNvSpPr>
            <a:spLocks noGrp="1"/>
          </p:cNvSpPr>
          <p:nvPr>
            <p:ph type="title"/>
          </p:nvPr>
        </p:nvSpPr>
        <p:spPr>
          <a:xfrm>
            <a:off x="572493" y="238539"/>
            <a:ext cx="11018520" cy="1434415"/>
          </a:xfrm>
        </p:spPr>
        <p:txBody>
          <a:bodyPr anchor="b">
            <a:normAutofit/>
          </a:bodyPr>
          <a:lstStyle/>
          <a:p>
            <a:r>
              <a:rPr lang="en-GB" sz="5400"/>
              <a:t>Universal Tranverse Mercator (UTM)</a:t>
            </a:r>
          </a:p>
        </p:txBody>
      </p:sp>
      <p:sp>
        <p:nvSpPr>
          <p:cNvPr id="308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3D772C-8C92-69B6-E1F0-92B32B0A2EBB}"/>
              </a:ext>
            </a:extLst>
          </p:cNvPr>
          <p:cNvSpPr>
            <a:spLocks noGrp="1"/>
          </p:cNvSpPr>
          <p:nvPr>
            <p:ph idx="1"/>
          </p:nvPr>
        </p:nvSpPr>
        <p:spPr>
          <a:xfrm>
            <a:off x="572493" y="2071316"/>
            <a:ext cx="6713552" cy="4119172"/>
          </a:xfrm>
        </p:spPr>
        <p:txBody>
          <a:bodyPr anchor="t">
            <a:normAutofit/>
          </a:bodyPr>
          <a:lstStyle/>
          <a:p>
            <a:r>
              <a:rPr lang="es-ES" sz="2200" b="0" i="0" dirty="0">
                <a:effectLst/>
                <a:highlight>
                  <a:srgbClr val="FFFFFF"/>
                </a:highlight>
                <a:latin typeface="-apple-system"/>
              </a:rPr>
              <a:t>La proyección Universal Transversa de Mercator (UTM) utiliza un cilindro transversal, secante a la superficie de referencia (figura a continuación). Fue recomendada para la cartografía topográfica por el Comité de Cartografía de las Naciones Unidas en 1952. La UTM divide el mundo en 60 zonas longitudinales estrechas de 6 grados, numeradas del 1 al 60. Las zonas estrechas de 6 grados (y la superficie del mapa secante) hacen que las distorsiones sean tan pequeñas que pueden ser ignoradas al construir un mapa a una escala de 1:10,000 o menor.</a:t>
            </a:r>
            <a:endParaRPr lang="en-GB" sz="2200" dirty="0"/>
          </a:p>
        </p:txBody>
      </p:sp>
      <p:pic>
        <p:nvPicPr>
          <p:cNvPr id="3074" name="Picture 2" descr="A drawing of a cylindrical object&#10;&#10;Description automatically generated">
            <a:extLst>
              <a:ext uri="{FF2B5EF4-FFF2-40B4-BE49-F238E27FC236}">
                <a16:creationId xmlns:a16="http://schemas.microsoft.com/office/drawing/2014/main" id="{8FF8952D-FBB1-5D0F-9967-BD066EA28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38" r="7685"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36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3CFD8F-A86B-AF22-E71E-19D4FFB1C4D5}"/>
              </a:ext>
            </a:extLst>
          </p:cNvPr>
          <p:cNvSpPr>
            <a:spLocks noGrp="1"/>
          </p:cNvSpPr>
          <p:nvPr>
            <p:ph type="title"/>
          </p:nvPr>
        </p:nvSpPr>
        <p:spPr>
          <a:xfrm>
            <a:off x="630936" y="640080"/>
            <a:ext cx="4818888" cy="1481328"/>
          </a:xfrm>
        </p:spPr>
        <p:txBody>
          <a:bodyPr anchor="b">
            <a:normAutofit/>
          </a:bodyPr>
          <a:lstStyle/>
          <a:p>
            <a:r>
              <a:rPr lang="es-ES" sz="5000"/>
              <a:t>Forma de la tierra: elipsoide</a:t>
            </a:r>
          </a:p>
        </p:txBody>
      </p:sp>
      <p:sp>
        <p:nvSpPr>
          <p:cNvPr id="103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E0574A-D362-CD97-71FE-61B419DA2C0F}"/>
              </a:ext>
            </a:extLst>
          </p:cNvPr>
          <p:cNvSpPr>
            <a:spLocks noGrp="1"/>
          </p:cNvSpPr>
          <p:nvPr>
            <p:ph idx="1"/>
          </p:nvPr>
        </p:nvSpPr>
        <p:spPr>
          <a:xfrm>
            <a:off x="630936" y="2660904"/>
            <a:ext cx="4818888" cy="3547872"/>
          </a:xfrm>
        </p:spPr>
        <p:txBody>
          <a:bodyPr anchor="t">
            <a:normAutofit/>
          </a:bodyPr>
          <a:lstStyle/>
          <a:p>
            <a:r>
              <a:rPr lang="es-ES" sz="1700"/>
              <a:t>Existe una necesidad de simplificar la forma de la tierra a una superficie matemática.</a:t>
            </a:r>
          </a:p>
          <a:p>
            <a:r>
              <a:rPr lang="es-ES" sz="1700"/>
              <a:t>El elipsoide es la forma que nos permite acomodar el concepto de que la tierra no es una esfera de radio constante, sino que está achatada por los polos (aunque muy muy poco). Por lo tanto, el radio es variable.</a:t>
            </a:r>
          </a:p>
          <a:p>
            <a:r>
              <a:rPr lang="es-ES" sz="1700"/>
              <a:t>A lo largo de la historia se han determinado diferentes elipsoides de referencia, unas veces buscando mejores adaptaciones locales y otras mejores precisiones</a:t>
            </a:r>
          </a:p>
        </p:txBody>
      </p:sp>
      <p:pic>
        <p:nvPicPr>
          <p:cNvPr id="1026" name="Picture 2">
            <a:extLst>
              <a:ext uri="{FF2B5EF4-FFF2-40B4-BE49-F238E27FC236}">
                <a16:creationId xmlns:a16="http://schemas.microsoft.com/office/drawing/2014/main" id="{87E36589-587E-E6C3-E46D-DC52D9FBC5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975549"/>
            <a:ext cx="5458968" cy="290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04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7A197-39CE-85D9-2293-89AA1FF6730B}"/>
              </a:ext>
            </a:extLst>
          </p:cNvPr>
          <p:cNvSpPr>
            <a:spLocks noGrp="1"/>
          </p:cNvSpPr>
          <p:nvPr>
            <p:ph type="title"/>
          </p:nvPr>
        </p:nvSpPr>
        <p:spPr>
          <a:xfrm>
            <a:off x="630936" y="639520"/>
            <a:ext cx="3429000" cy="1719072"/>
          </a:xfrm>
        </p:spPr>
        <p:txBody>
          <a:bodyPr anchor="b">
            <a:normAutofit/>
          </a:bodyPr>
          <a:lstStyle/>
          <a:p>
            <a:r>
              <a:rPr lang="en-GB" sz="3800"/>
              <a:t>Universal Tranverse Mercator (UTM)</a:t>
            </a:r>
          </a:p>
        </p:txBody>
      </p:sp>
      <p:sp>
        <p:nvSpPr>
          <p:cNvPr id="410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3D772C-8C92-69B6-E1F0-92B32B0A2EBB}"/>
              </a:ext>
            </a:extLst>
          </p:cNvPr>
          <p:cNvSpPr>
            <a:spLocks noGrp="1"/>
          </p:cNvSpPr>
          <p:nvPr>
            <p:ph idx="1"/>
          </p:nvPr>
        </p:nvSpPr>
        <p:spPr>
          <a:xfrm>
            <a:off x="630936" y="2807208"/>
            <a:ext cx="3429000" cy="3410712"/>
          </a:xfrm>
        </p:spPr>
        <p:txBody>
          <a:bodyPr anchor="t">
            <a:normAutofit/>
          </a:bodyPr>
          <a:lstStyle/>
          <a:p>
            <a:r>
              <a:rPr lang="es-ES" sz="1500" b="0" i="0" dirty="0">
                <a:effectLst/>
                <a:highlight>
                  <a:srgbClr val="FFFFFF"/>
                </a:highlight>
                <a:latin typeface="-apple-system"/>
              </a:rPr>
              <a:t>La proyección UTM está diseñada para cubrir el mundo, excluyendo las regiones Ártica y Antártica. Las áreas no incluidas en el sistema UTM, las regiones al norte de 84°N y al sur de 80°S, se mapean con la proyección Universal Polar Estereográfica (UPS). </a:t>
            </a:r>
          </a:p>
          <a:p>
            <a:r>
              <a:rPr lang="es-ES" sz="1500" b="0" i="0" dirty="0">
                <a:effectLst/>
                <a:highlight>
                  <a:srgbClr val="FFFFFF"/>
                </a:highlight>
                <a:latin typeface="-apple-system"/>
              </a:rPr>
              <a:t>Cada zona tiene su propio meridiano central. La zona UTM 30 se extiende desde 6°O hasta 0°O. El meridiano central de esta zona tiene un valor de longitud de 3°O</a:t>
            </a:r>
          </a:p>
        </p:txBody>
      </p:sp>
      <p:pic>
        <p:nvPicPr>
          <p:cNvPr id="4100" name="Picture 4">
            <a:extLst>
              <a:ext uri="{FF2B5EF4-FFF2-40B4-BE49-F238E27FC236}">
                <a16:creationId xmlns:a16="http://schemas.microsoft.com/office/drawing/2014/main" id="{F81632D9-8271-AA22-E175-74DF8062C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214" y="1499056"/>
            <a:ext cx="7077075" cy="4029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3EE229-CC6D-29A4-284C-BC35D3FD7313}"/>
              </a:ext>
            </a:extLst>
          </p:cNvPr>
          <p:cNvSpPr txBox="1"/>
          <p:nvPr/>
        </p:nvSpPr>
        <p:spPr>
          <a:xfrm>
            <a:off x="5314950" y="6217920"/>
            <a:ext cx="6877050" cy="369332"/>
          </a:xfrm>
          <a:prstGeom prst="rect">
            <a:avLst/>
          </a:prstGeom>
          <a:noFill/>
        </p:spPr>
        <p:txBody>
          <a:bodyPr wrap="square">
            <a:spAutoFit/>
          </a:bodyPr>
          <a:lstStyle/>
          <a:p>
            <a:r>
              <a:rPr lang="en-GB" dirty="0"/>
              <a:t>https://www.elgps.com/documentos/utm/coordenadas_utm.html</a:t>
            </a:r>
          </a:p>
        </p:txBody>
      </p:sp>
    </p:spTree>
    <p:extLst>
      <p:ext uri="{BB962C8B-B14F-4D97-AF65-F5344CB8AC3E}">
        <p14:creationId xmlns:p14="http://schemas.microsoft.com/office/powerpoint/2010/main" val="1021260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8EAFC45-E258-1DCE-8275-7E6B68F78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5" r="4446" b="-3274"/>
          <a:stretch/>
        </p:blipFill>
        <p:spPr bwMode="auto">
          <a:xfrm>
            <a:off x="0" y="224599"/>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5" name="Rectangle 41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7A197-39CE-85D9-2293-89AA1FF6730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Las 60 zonas Universal Tranverse Mercator (UTM)</a:t>
            </a:r>
          </a:p>
        </p:txBody>
      </p:sp>
      <p:cxnSp>
        <p:nvCxnSpPr>
          <p:cNvPr id="4116" name="Straight Connector 41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14" name="Straight Connector 41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5427A3F-71A1-2899-A20B-D374C3B40ADB}"/>
              </a:ext>
            </a:extLst>
          </p:cNvPr>
          <p:cNvSpPr txBox="1"/>
          <p:nvPr/>
        </p:nvSpPr>
        <p:spPr>
          <a:xfrm>
            <a:off x="976505" y="233503"/>
            <a:ext cx="7818882" cy="369332"/>
          </a:xfrm>
          <a:prstGeom prst="rect">
            <a:avLst/>
          </a:prstGeom>
          <a:solidFill>
            <a:schemeClr val="bg1"/>
          </a:solidFill>
        </p:spPr>
        <p:txBody>
          <a:bodyPr wrap="square">
            <a:spAutoFit/>
          </a:bodyPr>
          <a:lstStyle/>
          <a:p>
            <a:r>
              <a:rPr lang="en-GB" dirty="0">
                <a:hlinkClick r:id="rId3"/>
              </a:rPr>
              <a:t>https://mangomap.com/robertyoung/maps/69585/what-utm-zone-am-i-in-#</a:t>
            </a:r>
            <a:endParaRPr lang="en-GB" dirty="0"/>
          </a:p>
        </p:txBody>
      </p:sp>
    </p:spTree>
    <p:extLst>
      <p:ext uri="{BB962C8B-B14F-4D97-AF65-F5344CB8AC3E}">
        <p14:creationId xmlns:p14="http://schemas.microsoft.com/office/powerpoint/2010/main" val="17113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917A52-5D1F-1189-AF8A-EA55E77ADF53}"/>
              </a:ext>
            </a:extLst>
          </p:cNvPr>
          <p:cNvSpPr>
            <a:spLocks noGrp="1"/>
          </p:cNvSpPr>
          <p:nvPr>
            <p:ph type="title"/>
          </p:nvPr>
        </p:nvSpPr>
        <p:spPr>
          <a:xfrm>
            <a:off x="630936" y="639520"/>
            <a:ext cx="3429000" cy="1719072"/>
          </a:xfrm>
        </p:spPr>
        <p:txBody>
          <a:bodyPr anchor="b">
            <a:normAutofit/>
          </a:bodyPr>
          <a:lstStyle/>
          <a:p>
            <a:r>
              <a:rPr lang="en-GB" sz="4600"/>
              <a:t>Coordenadas en metros</a:t>
            </a:r>
          </a:p>
        </p:txBody>
      </p:sp>
      <p:sp>
        <p:nvSpPr>
          <p:cNvPr id="616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A70ACE-9F47-FAA9-80C6-3C626F8C7E27}"/>
              </a:ext>
            </a:extLst>
          </p:cNvPr>
          <p:cNvSpPr>
            <a:spLocks noGrp="1"/>
          </p:cNvSpPr>
          <p:nvPr>
            <p:ph idx="1"/>
          </p:nvPr>
        </p:nvSpPr>
        <p:spPr>
          <a:xfrm>
            <a:off x="630936" y="2807208"/>
            <a:ext cx="3429000" cy="3410712"/>
          </a:xfrm>
        </p:spPr>
        <p:txBody>
          <a:bodyPr anchor="t">
            <a:normAutofit fontScale="77500" lnSpcReduction="20000"/>
          </a:bodyPr>
          <a:lstStyle/>
          <a:p>
            <a:r>
              <a:rPr lang="en-GB" sz="2200" dirty="0" err="1"/>
              <a:t>Dentro</a:t>
            </a:r>
            <a:r>
              <a:rPr lang="en-GB" sz="2200" dirty="0"/>
              <a:t> de </a:t>
            </a:r>
            <a:r>
              <a:rPr lang="en-GB" sz="2200" dirty="0" err="1"/>
              <a:t>cada</a:t>
            </a:r>
            <a:r>
              <a:rPr lang="en-GB" sz="2200" dirty="0"/>
              <a:t> zona/huso se </a:t>
            </a:r>
            <a:r>
              <a:rPr lang="en-GB" sz="2200" dirty="0" err="1"/>
              <a:t>expresan</a:t>
            </a:r>
            <a:r>
              <a:rPr lang="en-GB" sz="2200" dirty="0"/>
              <a:t> </a:t>
            </a:r>
            <a:r>
              <a:rPr lang="en-GB" sz="2200" dirty="0" err="1"/>
              <a:t>coordenadas</a:t>
            </a:r>
            <a:r>
              <a:rPr lang="en-GB" sz="2200" dirty="0"/>
              <a:t> en metros </a:t>
            </a:r>
            <a:r>
              <a:rPr lang="en-GB" sz="2200" dirty="0" err="1"/>
              <a:t>desde</a:t>
            </a:r>
            <a:r>
              <a:rPr lang="en-GB" sz="2200" dirty="0"/>
              <a:t> </a:t>
            </a:r>
            <a:r>
              <a:rPr lang="en-GB" sz="2200" dirty="0" err="1"/>
              <a:t>el</a:t>
            </a:r>
            <a:r>
              <a:rPr lang="en-GB" sz="2200" dirty="0"/>
              <a:t> </a:t>
            </a:r>
            <a:r>
              <a:rPr lang="en-GB" sz="2200" dirty="0" err="1"/>
              <a:t>origen</a:t>
            </a:r>
            <a:r>
              <a:rPr lang="en-GB" sz="2200" dirty="0"/>
              <a:t> en la </a:t>
            </a:r>
            <a:r>
              <a:rPr lang="en-GB" sz="2200" dirty="0" err="1"/>
              <a:t>intersección</a:t>
            </a:r>
            <a:r>
              <a:rPr lang="en-GB" sz="2200" dirty="0"/>
              <a:t> entre </a:t>
            </a:r>
            <a:r>
              <a:rPr lang="en-GB" sz="2200" dirty="0" err="1"/>
              <a:t>el</a:t>
            </a:r>
            <a:r>
              <a:rPr lang="en-GB" sz="2200" dirty="0"/>
              <a:t> </a:t>
            </a:r>
            <a:r>
              <a:rPr lang="en-GB" sz="2200" dirty="0" err="1"/>
              <a:t>meridiano</a:t>
            </a:r>
            <a:r>
              <a:rPr lang="en-GB" sz="2200" dirty="0"/>
              <a:t> central y </a:t>
            </a:r>
            <a:r>
              <a:rPr lang="en-GB" sz="2200" dirty="0" err="1"/>
              <a:t>el</a:t>
            </a:r>
            <a:r>
              <a:rPr lang="en-GB" sz="2200" dirty="0"/>
              <a:t> Ecuador</a:t>
            </a:r>
          </a:p>
          <a:p>
            <a:r>
              <a:rPr lang="es-ES" sz="2200" dirty="0"/>
              <a:t>Se asigna un factor de escala de 0.99960 al meridiano central de una zona UTM.</a:t>
            </a:r>
          </a:p>
          <a:p>
            <a:r>
              <a:rPr lang="es-ES" sz="2200" dirty="0"/>
              <a:t>Para evitar coordenadas negativas para posiciones ubicadas al oeste del meridiano central, se ha asignado un valor de Este (falso) de 500,000 m </a:t>
            </a:r>
          </a:p>
          <a:p>
            <a:r>
              <a:rPr lang="en-GB" sz="2200" dirty="0"/>
              <a:t>A </a:t>
            </a:r>
            <a:r>
              <a:rPr lang="en-GB" sz="2200" dirty="0" err="1"/>
              <a:t>este</a:t>
            </a:r>
            <a:r>
              <a:rPr lang="en-GB" sz="2200" dirty="0"/>
              <a:t> punto se le </a:t>
            </a:r>
            <a:r>
              <a:rPr lang="en-GB" sz="2200" dirty="0" err="1"/>
              <a:t>asignan</a:t>
            </a:r>
            <a:r>
              <a:rPr lang="en-GB" sz="2200" dirty="0"/>
              <a:t> </a:t>
            </a:r>
            <a:r>
              <a:rPr lang="en-GB" sz="2200" dirty="0" err="1"/>
              <a:t>coordenadas</a:t>
            </a:r>
            <a:r>
              <a:rPr lang="en-GB" sz="2200" dirty="0"/>
              <a:t> x= 500.000 y=0</a:t>
            </a:r>
          </a:p>
        </p:txBody>
      </p:sp>
      <p:pic>
        <p:nvPicPr>
          <p:cNvPr id="6146" name="Picture 2">
            <a:extLst>
              <a:ext uri="{FF2B5EF4-FFF2-40B4-BE49-F238E27FC236}">
                <a16:creationId xmlns:a16="http://schemas.microsoft.com/office/drawing/2014/main" id="{00C1CDDB-326C-8B4F-39F0-7E9ECF637E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808339"/>
            <a:ext cx="6903720" cy="524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49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8705F-3243-3CD7-5F21-83F9E7479697}"/>
              </a:ext>
            </a:extLst>
          </p:cNvPr>
          <p:cNvSpPr>
            <a:spLocks noGrp="1"/>
          </p:cNvSpPr>
          <p:nvPr>
            <p:ph type="title"/>
          </p:nvPr>
        </p:nvSpPr>
        <p:spPr>
          <a:xfrm>
            <a:off x="630936" y="639520"/>
            <a:ext cx="3429000" cy="1719072"/>
          </a:xfrm>
        </p:spPr>
        <p:txBody>
          <a:bodyPr anchor="b">
            <a:normAutofit/>
          </a:bodyPr>
          <a:lstStyle/>
          <a:p>
            <a:r>
              <a:rPr lang="en-GB" sz="3800"/>
              <a:t>Huso 30 como “estándar” en España</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0DC2E2-23B6-F5B8-CA7C-CD6A14C60FFE}"/>
              </a:ext>
            </a:extLst>
          </p:cNvPr>
          <p:cNvSpPr>
            <a:spLocks noGrp="1"/>
          </p:cNvSpPr>
          <p:nvPr>
            <p:ph idx="1"/>
          </p:nvPr>
        </p:nvSpPr>
        <p:spPr>
          <a:xfrm>
            <a:off x="630936" y="2807208"/>
            <a:ext cx="5614416" cy="3410712"/>
          </a:xfrm>
        </p:spPr>
        <p:txBody>
          <a:bodyPr anchor="t">
            <a:normAutofit fontScale="92500" lnSpcReduction="10000"/>
          </a:bodyPr>
          <a:lstStyle/>
          <a:p>
            <a:r>
              <a:rPr lang="es-ES" sz="2000" dirty="0"/>
              <a:t>Si una serie de mapas cubre más de una zona UTM, es inconveniente que los valores de Este cambien repentinamente en una unión de zona. Por esta razón, se permite una superposición de 40 kilómetros en una zona adyacente</a:t>
            </a:r>
            <a:endParaRPr lang="en-GB" sz="2000" dirty="0"/>
          </a:p>
          <a:p>
            <a:r>
              <a:rPr lang="en-GB" sz="2000" dirty="0"/>
              <a:t>Es </a:t>
            </a:r>
            <a:r>
              <a:rPr lang="en-GB" sz="2000" dirty="0" err="1"/>
              <a:t>posible</a:t>
            </a:r>
            <a:r>
              <a:rPr lang="en-GB" sz="2000" dirty="0"/>
              <a:t> extender </a:t>
            </a:r>
            <a:r>
              <a:rPr lang="en-GB" sz="2000" dirty="0" err="1"/>
              <a:t>el</a:t>
            </a:r>
            <a:r>
              <a:rPr lang="en-GB" sz="2000" dirty="0"/>
              <a:t> huso 30 para </a:t>
            </a:r>
            <a:r>
              <a:rPr lang="en-GB" sz="2000" dirty="0" err="1"/>
              <a:t>cubrir</a:t>
            </a:r>
            <a:r>
              <a:rPr lang="en-GB" sz="2000" dirty="0"/>
              <a:t> </a:t>
            </a:r>
            <a:r>
              <a:rPr lang="en-GB" sz="2000" dirty="0" err="1"/>
              <a:t>toda</a:t>
            </a:r>
            <a:r>
              <a:rPr lang="en-GB" sz="2000" dirty="0"/>
              <a:t> la peninsula </a:t>
            </a:r>
            <a:r>
              <a:rPr lang="en-GB" sz="2000" dirty="0" err="1"/>
              <a:t>ibérica</a:t>
            </a:r>
            <a:r>
              <a:rPr lang="en-GB" sz="2000" dirty="0"/>
              <a:t> sin </a:t>
            </a:r>
            <a:r>
              <a:rPr lang="en-GB" sz="2000" dirty="0" err="1"/>
              <a:t>distorsiones</a:t>
            </a:r>
            <a:r>
              <a:rPr lang="en-GB" sz="2000" dirty="0"/>
              <a:t> </a:t>
            </a:r>
            <a:r>
              <a:rPr lang="en-GB" sz="2000" dirty="0" err="1"/>
              <a:t>excesivas</a:t>
            </a:r>
            <a:r>
              <a:rPr lang="en-GB" sz="2000" dirty="0"/>
              <a:t> </a:t>
            </a:r>
            <a:r>
              <a:rPr lang="en-GB" sz="2000" dirty="0" err="1"/>
              <a:t>aunque</a:t>
            </a:r>
            <a:r>
              <a:rPr lang="en-GB" sz="2000" dirty="0"/>
              <a:t> no </a:t>
            </a:r>
            <a:r>
              <a:rPr lang="en-GB" sz="2000" dirty="0" err="1"/>
              <a:t>cumple</a:t>
            </a:r>
            <a:r>
              <a:rPr lang="en-GB" sz="2000" dirty="0"/>
              <a:t> con la </a:t>
            </a:r>
            <a:r>
              <a:rPr lang="en-GB" sz="2000" dirty="0" err="1"/>
              <a:t>proyección</a:t>
            </a:r>
            <a:r>
              <a:rPr lang="en-GB" sz="2000" dirty="0"/>
              <a:t> official. Entra en </a:t>
            </a:r>
            <a:r>
              <a:rPr lang="en-GB" sz="2000" dirty="0" err="1"/>
              <a:t>coordenadas</a:t>
            </a:r>
            <a:r>
              <a:rPr lang="en-GB" sz="2000" dirty="0"/>
              <a:t> </a:t>
            </a:r>
            <a:r>
              <a:rPr lang="en-GB" sz="2000" dirty="0" err="1"/>
              <a:t>negativas</a:t>
            </a:r>
            <a:r>
              <a:rPr lang="en-GB" sz="2000" dirty="0"/>
              <a:t> </a:t>
            </a:r>
            <a:r>
              <a:rPr lang="en-GB" sz="2000" dirty="0" err="1"/>
              <a:t>una</a:t>
            </a:r>
            <a:r>
              <a:rPr lang="en-GB" sz="2000" dirty="0"/>
              <a:t> </a:t>
            </a:r>
            <a:r>
              <a:rPr lang="en-GB" sz="2000" dirty="0" err="1"/>
              <a:t>porción</a:t>
            </a:r>
            <a:r>
              <a:rPr lang="en-GB" sz="2000" dirty="0"/>
              <a:t> </a:t>
            </a:r>
            <a:r>
              <a:rPr lang="en-GB" sz="2000" dirty="0" err="1"/>
              <a:t>muy</a:t>
            </a:r>
            <a:r>
              <a:rPr lang="en-GB" sz="2000" dirty="0"/>
              <a:t> </a:t>
            </a:r>
            <a:r>
              <a:rPr lang="en-GB" sz="2000" dirty="0" err="1"/>
              <a:t>pequeña</a:t>
            </a:r>
            <a:r>
              <a:rPr lang="en-GB" sz="2000" dirty="0"/>
              <a:t> del </a:t>
            </a:r>
            <a:r>
              <a:rPr lang="en-GB" sz="2000" dirty="0" err="1"/>
              <a:t>territorio</a:t>
            </a:r>
            <a:r>
              <a:rPr lang="en-GB" sz="2000" dirty="0"/>
              <a:t>.</a:t>
            </a:r>
          </a:p>
          <a:p>
            <a:r>
              <a:rPr lang="en-GB" sz="2000" dirty="0"/>
              <a:t>Es </a:t>
            </a:r>
            <a:r>
              <a:rPr lang="en-GB" sz="2000" dirty="0" err="1"/>
              <a:t>una</a:t>
            </a:r>
            <a:r>
              <a:rPr lang="en-GB" sz="2000" dirty="0"/>
              <a:t> </a:t>
            </a:r>
            <a:r>
              <a:rPr lang="en-GB" sz="2000" dirty="0" err="1"/>
              <a:t>alternativa</a:t>
            </a:r>
            <a:r>
              <a:rPr lang="en-GB" sz="2000" dirty="0"/>
              <a:t> a </a:t>
            </a:r>
            <a:r>
              <a:rPr lang="en-GB" sz="2000" dirty="0" err="1"/>
              <a:t>manterner</a:t>
            </a:r>
            <a:r>
              <a:rPr lang="en-GB" sz="2000" dirty="0"/>
              <a:t> </a:t>
            </a:r>
            <a:r>
              <a:rPr lang="en-GB" sz="2000" dirty="0" err="1"/>
              <a:t>una</a:t>
            </a:r>
            <a:r>
              <a:rPr lang="en-GB" sz="2000" dirty="0"/>
              <a:t> base de </a:t>
            </a:r>
            <a:r>
              <a:rPr lang="en-GB" sz="2000" dirty="0" err="1"/>
              <a:t>datos</a:t>
            </a:r>
            <a:r>
              <a:rPr lang="en-GB" sz="2000" dirty="0"/>
              <a:t> </a:t>
            </a:r>
            <a:r>
              <a:rPr lang="en-GB" sz="2000" dirty="0" err="1"/>
              <a:t>nacional</a:t>
            </a:r>
            <a:r>
              <a:rPr lang="en-GB" sz="2000" dirty="0"/>
              <a:t> en </a:t>
            </a:r>
            <a:r>
              <a:rPr lang="en-GB" sz="2000" dirty="0" err="1"/>
              <a:t>coordeandas</a:t>
            </a:r>
            <a:r>
              <a:rPr lang="en-GB" sz="2000" dirty="0"/>
              <a:t> </a:t>
            </a:r>
            <a:r>
              <a:rPr lang="en-GB" sz="2000" dirty="0" err="1"/>
              <a:t>geográficas</a:t>
            </a:r>
            <a:r>
              <a:rPr lang="en-GB" sz="2000" dirty="0"/>
              <a:t> con la </a:t>
            </a:r>
            <a:r>
              <a:rPr lang="en-GB" sz="2000" dirty="0" err="1"/>
              <a:t>ventaja</a:t>
            </a:r>
            <a:r>
              <a:rPr lang="en-GB" sz="2000" dirty="0"/>
              <a:t> de </a:t>
            </a:r>
            <a:r>
              <a:rPr lang="en-GB" sz="2000" dirty="0" err="1"/>
              <a:t>poder</a:t>
            </a:r>
            <a:r>
              <a:rPr lang="en-GB" sz="2000" dirty="0"/>
              <a:t> </a:t>
            </a:r>
            <a:r>
              <a:rPr lang="en-GB" sz="2000" dirty="0" err="1"/>
              <a:t>hacer</a:t>
            </a:r>
            <a:r>
              <a:rPr lang="en-GB" sz="2000" dirty="0"/>
              <a:t> </a:t>
            </a:r>
            <a:r>
              <a:rPr lang="en-GB" sz="2000" dirty="0" err="1"/>
              <a:t>mediciones</a:t>
            </a:r>
            <a:endParaRPr lang="en-GB" sz="2000" dirty="0"/>
          </a:p>
          <a:p>
            <a:pPr marL="0" indent="0">
              <a:buNone/>
            </a:pPr>
            <a:endParaRPr lang="en-GB" sz="2000" dirty="0"/>
          </a:p>
          <a:p>
            <a:endParaRPr lang="en-GB" sz="2000" dirty="0"/>
          </a:p>
        </p:txBody>
      </p:sp>
      <p:pic>
        <p:nvPicPr>
          <p:cNvPr id="5" name="Picture 4">
            <a:extLst>
              <a:ext uri="{FF2B5EF4-FFF2-40B4-BE49-F238E27FC236}">
                <a16:creationId xmlns:a16="http://schemas.microsoft.com/office/drawing/2014/main" id="{92789870-A2AC-5288-B360-8AB43A210C1D}"/>
              </a:ext>
            </a:extLst>
          </p:cNvPr>
          <p:cNvPicPr>
            <a:picLocks noChangeAspect="1"/>
          </p:cNvPicPr>
          <p:nvPr/>
        </p:nvPicPr>
        <p:blipFill rotWithShape="1">
          <a:blip r:embed="rId2"/>
          <a:srcRect l="26200" t="16044" r="41775" b="8489"/>
          <a:stretch/>
        </p:blipFill>
        <p:spPr>
          <a:xfrm>
            <a:off x="7080579" y="594894"/>
            <a:ext cx="4276194" cy="5668211"/>
          </a:xfrm>
          <a:prstGeom prst="rect">
            <a:avLst/>
          </a:prstGeom>
        </p:spPr>
      </p:pic>
      <p:pic>
        <p:nvPicPr>
          <p:cNvPr id="4" name="Picture 3">
            <a:extLst>
              <a:ext uri="{FF2B5EF4-FFF2-40B4-BE49-F238E27FC236}">
                <a16:creationId xmlns:a16="http://schemas.microsoft.com/office/drawing/2014/main" id="{4B06332A-B0C3-F6DA-0BE7-050B2293DAAB}"/>
              </a:ext>
            </a:extLst>
          </p:cNvPr>
          <p:cNvPicPr>
            <a:picLocks noChangeAspect="1"/>
          </p:cNvPicPr>
          <p:nvPr/>
        </p:nvPicPr>
        <p:blipFill>
          <a:blip r:embed="rId3"/>
          <a:stretch>
            <a:fillRect/>
          </a:stretch>
        </p:blipFill>
        <p:spPr>
          <a:xfrm>
            <a:off x="4457310" y="127679"/>
            <a:ext cx="4247629" cy="1911433"/>
          </a:xfrm>
          <a:prstGeom prst="rect">
            <a:avLst/>
          </a:prstGeom>
        </p:spPr>
      </p:pic>
    </p:spTree>
    <p:extLst>
      <p:ext uri="{BB962C8B-B14F-4D97-AF65-F5344CB8AC3E}">
        <p14:creationId xmlns:p14="http://schemas.microsoft.com/office/powerpoint/2010/main" val="3071894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CA86C-C4E4-D7FA-5936-69C974B7E0C6}"/>
              </a:ext>
            </a:extLst>
          </p:cNvPr>
          <p:cNvSpPr>
            <a:spLocks noGrp="1"/>
          </p:cNvSpPr>
          <p:nvPr>
            <p:ph type="title"/>
          </p:nvPr>
        </p:nvSpPr>
        <p:spPr>
          <a:xfrm>
            <a:off x="630936" y="640823"/>
            <a:ext cx="3419856" cy="5583148"/>
          </a:xfrm>
        </p:spPr>
        <p:txBody>
          <a:bodyPr anchor="ctr">
            <a:normAutofit/>
          </a:bodyPr>
          <a:lstStyle/>
          <a:p>
            <a:r>
              <a:rPr lang="en-GB" sz="4600"/>
              <a:t>Coordenadas negativas en UTM H30N</a:t>
            </a:r>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E976EE-5764-17BD-7C47-B223E218ED70}"/>
              </a:ext>
            </a:extLst>
          </p:cNvPr>
          <p:cNvSpPr>
            <a:spLocks noGrp="1"/>
          </p:cNvSpPr>
          <p:nvPr>
            <p:ph idx="1"/>
          </p:nvPr>
        </p:nvSpPr>
        <p:spPr>
          <a:xfrm>
            <a:off x="4654296" y="4798577"/>
            <a:ext cx="6894576" cy="1428487"/>
          </a:xfrm>
        </p:spPr>
        <p:txBody>
          <a:bodyPr anchor="t">
            <a:normAutofit/>
          </a:bodyPr>
          <a:lstStyle/>
          <a:p>
            <a:r>
              <a:rPr lang="en-GB" sz="2400" dirty="0"/>
              <a:t>Entra en </a:t>
            </a:r>
            <a:r>
              <a:rPr lang="en-GB" sz="2400" dirty="0" err="1"/>
              <a:t>coordenadas</a:t>
            </a:r>
            <a:r>
              <a:rPr lang="en-GB" sz="2400" dirty="0"/>
              <a:t> </a:t>
            </a:r>
            <a:r>
              <a:rPr lang="en-GB" sz="2400" dirty="0" err="1"/>
              <a:t>negativas</a:t>
            </a:r>
            <a:r>
              <a:rPr lang="en-GB" sz="2400" dirty="0"/>
              <a:t> </a:t>
            </a:r>
            <a:r>
              <a:rPr lang="en-GB" sz="2400" dirty="0" err="1"/>
              <a:t>una</a:t>
            </a:r>
            <a:r>
              <a:rPr lang="en-GB" sz="2400" dirty="0"/>
              <a:t> </a:t>
            </a:r>
            <a:r>
              <a:rPr lang="en-GB" sz="2400" dirty="0" err="1"/>
              <a:t>porción</a:t>
            </a:r>
            <a:r>
              <a:rPr lang="en-GB" sz="2400" dirty="0"/>
              <a:t> </a:t>
            </a:r>
            <a:r>
              <a:rPr lang="en-GB" sz="2400" dirty="0" err="1"/>
              <a:t>muy</a:t>
            </a:r>
            <a:r>
              <a:rPr lang="en-GB" sz="2400" dirty="0"/>
              <a:t> </a:t>
            </a:r>
            <a:r>
              <a:rPr lang="en-GB" sz="2400" dirty="0" err="1"/>
              <a:t>pequeña</a:t>
            </a:r>
            <a:r>
              <a:rPr lang="en-GB" sz="2400" dirty="0"/>
              <a:t> del </a:t>
            </a:r>
            <a:r>
              <a:rPr lang="en-GB" sz="2400" dirty="0" err="1"/>
              <a:t>territorio</a:t>
            </a:r>
            <a:r>
              <a:rPr lang="en-GB" sz="2400" dirty="0"/>
              <a:t>.</a:t>
            </a:r>
          </a:p>
        </p:txBody>
      </p:sp>
      <p:grpSp>
        <p:nvGrpSpPr>
          <p:cNvPr id="11" name="Group 10">
            <a:extLst>
              <a:ext uri="{FF2B5EF4-FFF2-40B4-BE49-F238E27FC236}">
                <a16:creationId xmlns:a16="http://schemas.microsoft.com/office/drawing/2014/main" id="{CED29F54-FD75-6919-E5C3-07B2C6F5F801}"/>
              </a:ext>
            </a:extLst>
          </p:cNvPr>
          <p:cNvGrpSpPr/>
          <p:nvPr/>
        </p:nvGrpSpPr>
        <p:grpSpPr>
          <a:xfrm>
            <a:off x="4654296" y="630936"/>
            <a:ext cx="4634216" cy="3913632"/>
            <a:chOff x="5381349" y="938390"/>
            <a:chExt cx="6677957" cy="5639587"/>
          </a:xfrm>
        </p:grpSpPr>
        <p:pic>
          <p:nvPicPr>
            <p:cNvPr id="5" name="Picture 4">
              <a:extLst>
                <a:ext uri="{FF2B5EF4-FFF2-40B4-BE49-F238E27FC236}">
                  <a16:creationId xmlns:a16="http://schemas.microsoft.com/office/drawing/2014/main" id="{AD29B41B-5D40-B4CC-6573-A4223AB2CF96}"/>
                </a:ext>
              </a:extLst>
            </p:cNvPr>
            <p:cNvPicPr>
              <a:picLocks noChangeAspect="1"/>
            </p:cNvPicPr>
            <p:nvPr/>
          </p:nvPicPr>
          <p:blipFill>
            <a:blip r:embed="rId3"/>
            <a:stretch>
              <a:fillRect/>
            </a:stretch>
          </p:blipFill>
          <p:spPr>
            <a:xfrm>
              <a:off x="5381349" y="938390"/>
              <a:ext cx="6677957" cy="5639587"/>
            </a:xfrm>
            <a:prstGeom prst="rect">
              <a:avLst/>
            </a:prstGeom>
          </p:spPr>
        </p:pic>
        <p:cxnSp>
          <p:nvCxnSpPr>
            <p:cNvPr id="7" name="Straight Connector 6">
              <a:extLst>
                <a:ext uri="{FF2B5EF4-FFF2-40B4-BE49-F238E27FC236}">
                  <a16:creationId xmlns:a16="http://schemas.microsoft.com/office/drawing/2014/main" id="{0F3897E4-3DA6-25C2-50C2-C3B002E6B458}"/>
                </a:ext>
              </a:extLst>
            </p:cNvPr>
            <p:cNvCxnSpPr>
              <a:cxnSpLocks/>
            </p:cNvCxnSpPr>
            <p:nvPr/>
          </p:nvCxnSpPr>
          <p:spPr>
            <a:xfrm flipV="1">
              <a:off x="6967728" y="938390"/>
              <a:ext cx="0" cy="5639587"/>
            </a:xfrm>
            <a:prstGeom prst="line">
              <a:avLst/>
            </a:prstGeom>
          </p:spPr>
          <p:style>
            <a:lnRef idx="3">
              <a:schemeClr val="accent2"/>
            </a:lnRef>
            <a:fillRef idx="0">
              <a:schemeClr val="accent2"/>
            </a:fillRef>
            <a:effectRef idx="2">
              <a:schemeClr val="accent2"/>
            </a:effectRef>
            <a:fontRef idx="minor">
              <a:schemeClr val="tx1"/>
            </a:fontRef>
          </p:style>
        </p:cxnSp>
        <p:sp>
          <p:nvSpPr>
            <p:cNvPr id="9" name="Arrow: Left 8">
              <a:extLst>
                <a:ext uri="{FF2B5EF4-FFF2-40B4-BE49-F238E27FC236}">
                  <a16:creationId xmlns:a16="http://schemas.microsoft.com/office/drawing/2014/main" id="{E27675A2-9FAC-FB51-C96E-E9ECF31D99E8}"/>
                </a:ext>
              </a:extLst>
            </p:cNvPr>
            <p:cNvSpPr/>
            <p:nvPr/>
          </p:nvSpPr>
          <p:spPr>
            <a:xfrm>
              <a:off x="6620256" y="3895344"/>
              <a:ext cx="274320" cy="246888"/>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Arrow: Left 9">
              <a:extLst>
                <a:ext uri="{FF2B5EF4-FFF2-40B4-BE49-F238E27FC236}">
                  <a16:creationId xmlns:a16="http://schemas.microsoft.com/office/drawing/2014/main" id="{F4AEF8E2-0B1A-4F92-4407-E4E0667CB2C8}"/>
                </a:ext>
              </a:extLst>
            </p:cNvPr>
            <p:cNvSpPr/>
            <p:nvPr/>
          </p:nvSpPr>
          <p:spPr>
            <a:xfrm>
              <a:off x="6595873" y="2128837"/>
              <a:ext cx="274320" cy="246888"/>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19350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1" name="Rectangle 821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033A71-E662-6CBA-472A-BC81C7F32B80}"/>
              </a:ext>
            </a:extLst>
          </p:cNvPr>
          <p:cNvSpPr>
            <a:spLocks noGrp="1"/>
          </p:cNvSpPr>
          <p:nvPr>
            <p:ph type="title"/>
          </p:nvPr>
        </p:nvSpPr>
        <p:spPr>
          <a:xfrm>
            <a:off x="4654296" y="329184"/>
            <a:ext cx="6894576" cy="1783080"/>
          </a:xfrm>
        </p:spPr>
        <p:txBody>
          <a:bodyPr anchor="b">
            <a:normAutofit/>
          </a:bodyPr>
          <a:lstStyle/>
          <a:p>
            <a:r>
              <a:rPr lang="en-GB" sz="3400"/>
              <a:t>Web Mercator, Google Web Mercator, Spherical Mercator, WGS 84 Web Mercator WGS 84/Pseudo-Mercator</a:t>
            </a:r>
          </a:p>
        </p:txBody>
      </p:sp>
      <p:pic>
        <p:nvPicPr>
          <p:cNvPr id="8194" name="Picture 2" descr="A map of the world&#10;&#10;Description automatically generated">
            <a:extLst>
              <a:ext uri="{FF2B5EF4-FFF2-40B4-BE49-F238E27FC236}">
                <a16:creationId xmlns:a16="http://schemas.microsoft.com/office/drawing/2014/main" id="{67DA9E8A-8C09-7C92-6EDA-2D7466674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301" r="28457" b="-1"/>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8213"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Google Earth Sphere Projection">
            <a:extLst>
              <a:ext uri="{FF2B5EF4-FFF2-40B4-BE49-F238E27FC236}">
                <a16:creationId xmlns:a16="http://schemas.microsoft.com/office/drawing/2014/main" id="{87C7643E-7A20-DC5B-B5DF-57FF6C23E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795" r="11635" b="3"/>
          <a:stretch/>
        </p:blipFill>
        <p:spPr bwMode="auto">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8139106-40D6-2253-E537-59FEE38995AE}"/>
              </a:ext>
            </a:extLst>
          </p:cNvPr>
          <p:cNvSpPr>
            <a:spLocks noGrp="1"/>
          </p:cNvSpPr>
          <p:nvPr>
            <p:ph idx="1"/>
          </p:nvPr>
        </p:nvSpPr>
        <p:spPr>
          <a:xfrm>
            <a:off x="4654296" y="2706624"/>
            <a:ext cx="6894576" cy="3483864"/>
          </a:xfrm>
        </p:spPr>
        <p:txBody>
          <a:bodyPr>
            <a:normAutofit/>
          </a:bodyPr>
          <a:lstStyle/>
          <a:p>
            <a:r>
              <a:rPr lang="es-ES" sz="1500" b="0" i="0" dirty="0">
                <a:effectLst/>
                <a:highlight>
                  <a:srgbClr val="FFFFFF"/>
                </a:highlight>
                <a:latin typeface="Arial" panose="020B0604020202020204" pitchFamily="34" charset="0"/>
              </a:rPr>
              <a:t>es una variante de la </a:t>
            </a:r>
            <a:r>
              <a:rPr lang="es-ES" sz="1500" b="0" i="0" u="none" strike="noStrike" dirty="0">
                <a:effectLst/>
                <a:highlight>
                  <a:srgbClr val="FFFFFF"/>
                </a:highlight>
                <a:latin typeface="Arial" panose="020B0604020202020204" pitchFamily="34" charset="0"/>
                <a:hlinkClick r:id="rId5" tooltip="Proyección de Mercator"/>
              </a:rPr>
              <a:t>proyección de Mercator</a:t>
            </a:r>
            <a:r>
              <a:rPr lang="es-ES" sz="1500" b="0" i="0" dirty="0">
                <a:effectLst/>
                <a:highlight>
                  <a:srgbClr val="FFFFFF"/>
                </a:highlight>
                <a:latin typeface="Arial" panose="020B0604020202020204" pitchFamily="34" charset="0"/>
              </a:rPr>
              <a:t> y es el </a:t>
            </a:r>
            <a:r>
              <a:rPr lang="es-ES" sz="1500" b="0" i="0" u="none" strike="noStrike" dirty="0">
                <a:effectLst/>
                <a:highlight>
                  <a:srgbClr val="FFFFFF"/>
                </a:highlight>
                <a:latin typeface="Arial" panose="020B0604020202020204" pitchFamily="34" charset="0"/>
                <a:hlinkClick r:id="rId6" tooltip="Estándar de facto"/>
              </a:rPr>
              <a:t>estándar de facto</a:t>
            </a:r>
            <a:r>
              <a:rPr lang="es-ES" sz="1500" b="0" i="0" dirty="0">
                <a:effectLst/>
                <a:highlight>
                  <a:srgbClr val="FFFFFF"/>
                </a:highlight>
                <a:latin typeface="Arial" panose="020B0604020202020204" pitchFamily="34" charset="0"/>
              </a:rPr>
              <a:t> para aplicaciones de mapas </a:t>
            </a:r>
            <a:r>
              <a:rPr lang="es-ES" sz="1500" b="0" i="0" u="none" strike="noStrike" dirty="0">
                <a:effectLst/>
                <a:highlight>
                  <a:srgbClr val="FFFFFF"/>
                </a:highlight>
                <a:latin typeface="Arial" panose="020B0604020202020204" pitchFamily="34" charset="0"/>
                <a:hlinkClick r:id="rId7" tooltip="World Wide Web"/>
              </a:rPr>
              <a:t>web</a:t>
            </a:r>
            <a:r>
              <a:rPr lang="es-ES" sz="1500" b="0" i="0" dirty="0">
                <a:effectLst/>
                <a:highlight>
                  <a:srgbClr val="FFFFFF"/>
                </a:highlight>
                <a:latin typeface="Arial" panose="020B0604020202020204" pitchFamily="34" charset="0"/>
              </a:rPr>
              <a:t>. Saltó a la fama cuando </a:t>
            </a:r>
            <a:r>
              <a:rPr lang="es-ES" sz="1500" b="0" i="0" u="none" strike="noStrike" dirty="0">
                <a:effectLst/>
                <a:highlight>
                  <a:srgbClr val="FFFFFF"/>
                </a:highlight>
                <a:latin typeface="Arial" panose="020B0604020202020204" pitchFamily="34" charset="0"/>
                <a:hlinkClick r:id="rId8" tooltip="Google Maps"/>
              </a:rPr>
              <a:t>Google </a:t>
            </a:r>
            <a:r>
              <a:rPr lang="es-ES" sz="1500" b="0" i="0" u="none" strike="noStrike" dirty="0" err="1">
                <a:effectLst/>
                <a:highlight>
                  <a:srgbClr val="FFFFFF"/>
                </a:highlight>
                <a:latin typeface="Arial" panose="020B0604020202020204" pitchFamily="34" charset="0"/>
                <a:hlinkClick r:id="rId8" tooltip="Google Maps"/>
              </a:rPr>
              <a:t>Maps</a:t>
            </a:r>
            <a:r>
              <a:rPr lang="es-ES" sz="1500" b="0" i="0" dirty="0">
                <a:effectLst/>
                <a:highlight>
                  <a:srgbClr val="FFFFFF"/>
                </a:highlight>
                <a:latin typeface="Arial" panose="020B0604020202020204" pitchFamily="34" charset="0"/>
              </a:rPr>
              <a:t> lo adoptó en 2005.</a:t>
            </a:r>
            <a:r>
              <a:rPr lang="es-ES" sz="1500" b="0" i="0" u="none" strike="noStrike" baseline="30000" dirty="0">
                <a:effectLst/>
                <a:highlight>
                  <a:srgbClr val="FFFFFF"/>
                </a:highlight>
                <a:latin typeface="Arial" panose="020B0604020202020204" pitchFamily="34" charset="0"/>
                <a:hlinkClick r:id="rId9"/>
              </a:rPr>
              <a:t>2</a:t>
            </a:r>
            <a:r>
              <a:rPr lang="es-ES" sz="1500" b="0" i="0" dirty="0">
                <a:effectLst/>
                <a:highlight>
                  <a:srgbClr val="FFFFFF"/>
                </a:highlight>
                <a:latin typeface="Arial" panose="020B0604020202020204" pitchFamily="34" charset="0"/>
              </a:rPr>
              <a:t>​ Es utilizado por prácticamente todos los principales proveedores de mapas en línea, incluidos Google </a:t>
            </a:r>
            <a:r>
              <a:rPr lang="es-ES" sz="1500" b="0" i="0" dirty="0" err="1">
                <a:effectLst/>
                <a:highlight>
                  <a:srgbClr val="FFFFFF"/>
                </a:highlight>
                <a:latin typeface="Arial" panose="020B0604020202020204" pitchFamily="34" charset="0"/>
              </a:rPr>
              <a:t>Maps</a:t>
            </a:r>
            <a:r>
              <a:rPr lang="es-ES" sz="1500" b="0" i="0" dirty="0">
                <a:effectLst/>
                <a:highlight>
                  <a:srgbClr val="FFFFFF"/>
                </a:highlight>
                <a:latin typeface="Arial" panose="020B0604020202020204" pitchFamily="34" charset="0"/>
              </a:rPr>
              <a:t>, </a:t>
            </a:r>
            <a:r>
              <a:rPr lang="es-ES" sz="1500" b="0" i="0" u="none" strike="noStrike" dirty="0">
                <a:effectLst/>
                <a:highlight>
                  <a:srgbClr val="FFFFFF"/>
                </a:highlight>
                <a:latin typeface="Arial" panose="020B0604020202020204" pitchFamily="34" charset="0"/>
                <a:hlinkClick r:id="rId10" tooltip="CARTO"/>
              </a:rPr>
              <a:t>CARTO</a:t>
            </a:r>
            <a:r>
              <a:rPr lang="es-ES" sz="1500" b="0" i="0" dirty="0">
                <a:effectLst/>
                <a:highlight>
                  <a:srgbClr val="FFFFFF"/>
                </a:highlight>
                <a:latin typeface="Arial" panose="020B0604020202020204" pitchFamily="34" charset="0"/>
              </a:rPr>
              <a:t>, </a:t>
            </a:r>
            <a:r>
              <a:rPr lang="es-ES" sz="1500" b="0" i="0" u="none" strike="noStrike" dirty="0">
                <a:effectLst/>
                <a:highlight>
                  <a:srgbClr val="FFFFFF"/>
                </a:highlight>
                <a:latin typeface="Arial" panose="020B0604020202020204" pitchFamily="34" charset="0"/>
                <a:hlinkClick r:id="rId11" tooltip="Mapbox"/>
              </a:rPr>
              <a:t>Mapbox</a:t>
            </a:r>
            <a:r>
              <a:rPr lang="es-ES" sz="1500" b="0" i="0" dirty="0">
                <a:effectLst/>
                <a:highlight>
                  <a:srgbClr val="FFFFFF"/>
                </a:highlight>
                <a:latin typeface="Arial" panose="020B0604020202020204" pitchFamily="34" charset="0"/>
              </a:rPr>
              <a:t>,</a:t>
            </a:r>
            <a:r>
              <a:rPr lang="es-ES" sz="1500" b="0" i="0" u="none" strike="noStrike" baseline="30000" dirty="0">
                <a:effectLst/>
                <a:highlight>
                  <a:srgbClr val="FFFFFF"/>
                </a:highlight>
                <a:latin typeface="Arial" panose="020B0604020202020204" pitchFamily="34" charset="0"/>
                <a:hlinkClick r:id="rId12"/>
              </a:rPr>
              <a:t>3</a:t>
            </a:r>
            <a:r>
              <a:rPr lang="es-ES" sz="1500" b="0" i="0" dirty="0">
                <a:effectLst/>
                <a:highlight>
                  <a:srgbClr val="FFFFFF"/>
                </a:highlight>
                <a:latin typeface="Arial" panose="020B0604020202020204" pitchFamily="34" charset="0"/>
              </a:rPr>
              <a:t>​ </a:t>
            </a:r>
            <a:r>
              <a:rPr lang="es-ES" sz="1500" b="0" i="0" u="none" strike="noStrike" dirty="0">
                <a:effectLst/>
                <a:highlight>
                  <a:srgbClr val="FFFFFF"/>
                </a:highlight>
                <a:latin typeface="Arial" panose="020B0604020202020204" pitchFamily="34" charset="0"/>
                <a:hlinkClick r:id="rId13" tooltip="Bing Maps"/>
              </a:rPr>
              <a:t>Bing </a:t>
            </a:r>
            <a:r>
              <a:rPr lang="es-ES" sz="1500" b="0" i="0" u="none" strike="noStrike" dirty="0" err="1">
                <a:effectLst/>
                <a:highlight>
                  <a:srgbClr val="FFFFFF"/>
                </a:highlight>
                <a:latin typeface="Arial" panose="020B0604020202020204" pitchFamily="34" charset="0"/>
                <a:hlinkClick r:id="rId13" tooltip="Bing Maps"/>
              </a:rPr>
              <a:t>Maps</a:t>
            </a:r>
            <a:r>
              <a:rPr lang="es-ES" sz="1500" b="0" i="0" dirty="0">
                <a:effectLst/>
                <a:highlight>
                  <a:srgbClr val="FFFFFF"/>
                </a:highlight>
                <a:latin typeface="Arial" panose="020B0604020202020204" pitchFamily="34" charset="0"/>
              </a:rPr>
              <a:t>, </a:t>
            </a:r>
            <a:r>
              <a:rPr lang="es-ES" sz="1500" b="0" i="0" u="none" strike="noStrike" dirty="0" err="1">
                <a:effectLst/>
                <a:highlight>
                  <a:srgbClr val="FFFFFF"/>
                </a:highlight>
                <a:latin typeface="Arial" panose="020B0604020202020204" pitchFamily="34" charset="0"/>
                <a:hlinkClick r:id="rId14" tooltip="OpenStreetMap"/>
              </a:rPr>
              <a:t>OpenStreetMap</a:t>
            </a:r>
            <a:r>
              <a:rPr lang="es-ES" sz="1500" b="0" i="0" dirty="0">
                <a:effectLst/>
                <a:highlight>
                  <a:srgbClr val="FFFFFF"/>
                </a:highlight>
                <a:latin typeface="Arial" panose="020B0604020202020204" pitchFamily="34" charset="0"/>
              </a:rPr>
              <a:t>, </a:t>
            </a:r>
            <a:r>
              <a:rPr lang="es-ES" sz="1500" b="0" i="0" u="none" strike="noStrike" dirty="0">
                <a:effectLst/>
                <a:highlight>
                  <a:srgbClr val="FFFFFF"/>
                </a:highlight>
                <a:latin typeface="Arial" panose="020B0604020202020204" pitchFamily="34" charset="0"/>
                <a:hlinkClick r:id="rId15" tooltip="MapQuest"/>
              </a:rPr>
              <a:t>MapQuest</a:t>
            </a:r>
            <a:r>
              <a:rPr lang="es-ES" sz="1500" b="0" i="0" dirty="0">
                <a:effectLst/>
                <a:highlight>
                  <a:srgbClr val="FFFFFF"/>
                </a:highlight>
                <a:latin typeface="Arial" panose="020B0604020202020204" pitchFamily="34" charset="0"/>
              </a:rPr>
              <a:t>, </a:t>
            </a:r>
            <a:r>
              <a:rPr lang="es-ES" sz="1500" b="0" i="0" u="none" strike="noStrike" dirty="0" err="1">
                <a:effectLst/>
                <a:highlight>
                  <a:srgbClr val="FFFFFF"/>
                </a:highlight>
                <a:latin typeface="Arial" panose="020B0604020202020204" pitchFamily="34" charset="0"/>
                <a:hlinkClick r:id="rId16" tooltip="Esri"/>
              </a:rPr>
              <a:t>Esri</a:t>
            </a:r>
            <a:r>
              <a:rPr lang="es-ES" sz="1500" b="0" i="0" dirty="0">
                <a:effectLst/>
                <a:highlight>
                  <a:srgbClr val="FFFFFF"/>
                </a:highlight>
                <a:latin typeface="Arial" panose="020B0604020202020204" pitchFamily="34" charset="0"/>
              </a:rPr>
              <a:t> y muchos otros.</a:t>
            </a:r>
            <a:endParaRPr lang="es-ES" sz="1500" b="0" i="0" baseline="30000" dirty="0">
              <a:effectLst/>
              <a:highlight>
                <a:srgbClr val="FFFFFF"/>
              </a:highlight>
              <a:latin typeface="Arial" panose="020B0604020202020204" pitchFamily="34" charset="0"/>
            </a:endParaRPr>
          </a:p>
          <a:p>
            <a:r>
              <a:rPr lang="es-ES" sz="1500" dirty="0"/>
              <a:t>A diferencia del Mercator elipsoidal y el Mercator esférico, el Web Mercator no está del todo conforme debido al uso de coordenadas geográficas de datos elipsoidales contra una proyección esférica. Las líneas de rumbo no son líneas rectas. El beneficio es que la forma esférica es mucho más simple de calcular, ahorrando muchos ciclos de </a:t>
            </a:r>
            <a:r>
              <a:rPr lang="es-ES" sz="1500" dirty="0" err="1"/>
              <a:t>computació</a:t>
            </a:r>
            <a:r>
              <a:rPr lang="es-ES" sz="1500" dirty="0"/>
              <a:t>.</a:t>
            </a:r>
          </a:p>
          <a:p>
            <a:r>
              <a:rPr lang="es-ES" sz="1500" dirty="0"/>
              <a:t>Esta desviación se vuelve más pronunciada más lejos del ecuador y puede alcanzar hasta 40 km en el terreno</a:t>
            </a:r>
          </a:p>
          <a:p>
            <a:r>
              <a:rPr lang="en-GB" sz="1500" dirty="0">
                <a:hlinkClick r:id="rId17"/>
              </a:rPr>
              <a:t>https://developers.google.com/maps/documentation/javascript/coordinates#:~:text=</a:t>
            </a:r>
            <a:endParaRPr lang="es-ES" sz="1500" dirty="0"/>
          </a:p>
          <a:p>
            <a:endParaRPr lang="en-GB" sz="1500" dirty="0"/>
          </a:p>
        </p:txBody>
      </p:sp>
    </p:spTree>
    <p:extLst>
      <p:ext uri="{BB962C8B-B14F-4D97-AF65-F5344CB8AC3E}">
        <p14:creationId xmlns:p14="http://schemas.microsoft.com/office/powerpoint/2010/main" val="3435111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F7907F-656A-0607-91FF-54EB78082CC7}"/>
              </a:ext>
            </a:extLst>
          </p:cNvPr>
          <p:cNvSpPr>
            <a:spLocks noGrp="1"/>
          </p:cNvSpPr>
          <p:nvPr>
            <p:ph type="title"/>
          </p:nvPr>
        </p:nvSpPr>
        <p:spPr>
          <a:xfrm>
            <a:off x="572493" y="238539"/>
            <a:ext cx="11018520" cy="1434415"/>
          </a:xfrm>
        </p:spPr>
        <p:txBody>
          <a:bodyPr anchor="b">
            <a:normAutofit/>
          </a:bodyPr>
          <a:lstStyle/>
          <a:p>
            <a:r>
              <a:rPr lang="en-GB" sz="5400" dirty="0"/>
              <a:t>Lambert </a:t>
            </a:r>
            <a:r>
              <a:rPr lang="en-GB" sz="5400" dirty="0" err="1"/>
              <a:t>cónica</a:t>
            </a:r>
            <a:r>
              <a:rPr lang="en-GB" sz="5400" dirty="0"/>
              <a:t> </a:t>
            </a:r>
            <a:r>
              <a:rPr lang="en-GB" sz="5400" dirty="0" err="1"/>
              <a:t>conforme</a:t>
            </a:r>
            <a:endParaRPr lang="en-GB" sz="5400" dirty="0"/>
          </a:p>
        </p:txBody>
      </p:sp>
      <p:sp>
        <p:nvSpPr>
          <p:cNvPr id="717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6E28DB-DC97-338A-4245-DB069104BF56}"/>
              </a:ext>
            </a:extLst>
          </p:cNvPr>
          <p:cNvSpPr>
            <a:spLocks noGrp="1"/>
          </p:cNvSpPr>
          <p:nvPr>
            <p:ph idx="1"/>
          </p:nvPr>
        </p:nvSpPr>
        <p:spPr>
          <a:xfrm>
            <a:off x="572493" y="2071316"/>
            <a:ext cx="6713552" cy="4119172"/>
          </a:xfrm>
        </p:spPr>
        <p:txBody>
          <a:bodyPr anchor="t">
            <a:normAutofit/>
          </a:bodyPr>
          <a:lstStyle/>
          <a:p>
            <a:r>
              <a:rPr lang="es-ES" sz="2200" b="0" i="0" dirty="0">
                <a:effectLst/>
                <a:highlight>
                  <a:srgbClr val="F7F7F7"/>
                </a:highlight>
                <a:latin typeface="-apple-system"/>
              </a:rPr>
              <a:t>La proyección cónica conforme de Lambert es conforme. Los paralelos y meridianos se </a:t>
            </a:r>
            <a:r>
              <a:rPr lang="es-ES" sz="2200" b="0" i="0" dirty="0" err="1">
                <a:effectLst/>
                <a:highlight>
                  <a:srgbClr val="F7F7F7"/>
                </a:highlight>
                <a:latin typeface="-apple-system"/>
              </a:rPr>
              <a:t>intersectan</a:t>
            </a:r>
            <a:r>
              <a:rPr lang="es-ES" sz="2200" b="0" i="0" dirty="0">
                <a:effectLst/>
                <a:highlight>
                  <a:srgbClr val="F7F7F7"/>
                </a:highlight>
                <a:latin typeface="-apple-system"/>
              </a:rPr>
              <a:t> en ángulos rectos (como en cualquier proyección conforme). </a:t>
            </a:r>
          </a:p>
          <a:p>
            <a:r>
              <a:rPr lang="es-ES" sz="2200" b="0" i="0" dirty="0">
                <a:effectLst/>
                <a:highlight>
                  <a:srgbClr val="F7F7F7"/>
                </a:highlight>
                <a:latin typeface="-apple-system"/>
              </a:rPr>
              <a:t>Las áreas, por supuesto, son inexactas en las proyecciones conformes. Al igual que con otras proyecciones conformes, la cónica de Lambert también se utiliza ampliamente para mapas topográficos. Está recomendada a la Comisión Europea para la cartografía conforme paneuropea a escalas menores o iguales a 1:500.000.</a:t>
            </a:r>
            <a:endParaRPr lang="en-GB" sz="2200" dirty="0"/>
          </a:p>
        </p:txBody>
      </p:sp>
      <p:pic>
        <p:nvPicPr>
          <p:cNvPr id="7170" name="Picture 2">
            <a:extLst>
              <a:ext uri="{FF2B5EF4-FFF2-40B4-BE49-F238E27FC236}">
                <a16:creationId xmlns:a16="http://schemas.microsoft.com/office/drawing/2014/main" id="{8619868D-513A-E6B8-6647-151490B9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94" r="21784"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E578C1E-BD61-0495-9D90-FD8ED8701D82}"/>
              </a:ext>
            </a:extLst>
          </p:cNvPr>
          <p:cNvPicPr>
            <a:picLocks noChangeAspect="1"/>
          </p:cNvPicPr>
          <p:nvPr/>
        </p:nvPicPr>
        <p:blipFill rotWithShape="1">
          <a:blip r:embed="rId3"/>
          <a:srcRect l="30320" r="35278"/>
          <a:stretch/>
        </p:blipFill>
        <p:spPr>
          <a:xfrm>
            <a:off x="7675658" y="4762119"/>
            <a:ext cx="1353312" cy="1762125"/>
          </a:xfrm>
          <a:prstGeom prst="rect">
            <a:avLst/>
          </a:prstGeom>
        </p:spPr>
      </p:pic>
    </p:spTree>
    <p:extLst>
      <p:ext uri="{BB962C8B-B14F-4D97-AF65-F5344CB8AC3E}">
        <p14:creationId xmlns:p14="http://schemas.microsoft.com/office/powerpoint/2010/main" val="1351967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DD01DA-BC15-DFA1-0884-A60B81B07D57}"/>
              </a:ext>
            </a:extLst>
          </p:cNvPr>
          <p:cNvSpPr>
            <a:spLocks noGrp="1"/>
          </p:cNvSpPr>
          <p:nvPr>
            <p:ph type="title"/>
          </p:nvPr>
        </p:nvSpPr>
        <p:spPr>
          <a:xfrm>
            <a:off x="630936" y="640080"/>
            <a:ext cx="4818888" cy="1481328"/>
          </a:xfrm>
        </p:spPr>
        <p:txBody>
          <a:bodyPr anchor="b">
            <a:normAutofit/>
          </a:bodyPr>
          <a:lstStyle/>
          <a:p>
            <a:r>
              <a:rPr lang="en-GB" sz="5000"/>
              <a:t>Oficilidad en España</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0C5E16-BDC3-6929-790E-BA75B583886D}"/>
              </a:ext>
            </a:extLst>
          </p:cNvPr>
          <p:cNvSpPr>
            <a:spLocks noGrp="1"/>
          </p:cNvSpPr>
          <p:nvPr>
            <p:ph idx="1"/>
          </p:nvPr>
        </p:nvSpPr>
        <p:spPr>
          <a:xfrm>
            <a:off x="630936" y="2660904"/>
            <a:ext cx="6867144" cy="3547872"/>
          </a:xfrm>
        </p:spPr>
        <p:txBody>
          <a:bodyPr anchor="t">
            <a:normAutofit lnSpcReduction="10000"/>
          </a:bodyPr>
          <a:lstStyle/>
          <a:p>
            <a:r>
              <a:rPr lang="es-ES" sz="1800" dirty="0"/>
              <a:t>Se adopta el sistema ETRS89 (</a:t>
            </a:r>
            <a:r>
              <a:rPr lang="es-ES" sz="1800" dirty="0" err="1"/>
              <a:t>European</a:t>
            </a:r>
            <a:r>
              <a:rPr lang="es-ES" sz="1800" dirty="0"/>
              <a:t> </a:t>
            </a:r>
            <a:r>
              <a:rPr lang="es-ES" sz="1800" dirty="0" err="1"/>
              <a:t>Terrestrial</a:t>
            </a:r>
            <a:r>
              <a:rPr lang="es-ES" sz="1800" dirty="0"/>
              <a:t> Reference </a:t>
            </a:r>
            <a:r>
              <a:rPr lang="es-ES" sz="1800" dirty="0" err="1"/>
              <a:t>System</a:t>
            </a:r>
            <a:r>
              <a:rPr lang="es-ES" sz="1800" dirty="0"/>
              <a:t> 1989) como sistema de referencia geodésico oficial en España para la referenciación geográfica y cartográfica en el ámbito de la Península Ibérica y las Islas Baleares. En el caso de las Islas Canarias, se adopta el sistema REGCAN95. Ambos sistemas tienen asociado el elipsoide GRS80 y están materializados por el marco que define la Red Geodésica Nacional por Técnicas Espaciales, REGENTE, y sus densificaciones</a:t>
            </a:r>
          </a:p>
          <a:p>
            <a:r>
              <a:rPr lang="es-ES" sz="1800" dirty="0"/>
              <a:t>Se tomará como referencia de altitudes los registros del nivel medio del mar en Alicante para la Península y las referencias </a:t>
            </a:r>
            <a:r>
              <a:rPr lang="es-ES" sz="1800" dirty="0" err="1"/>
              <a:t>mareográficas</a:t>
            </a:r>
            <a:r>
              <a:rPr lang="es-ES" sz="1800" dirty="0"/>
              <a:t> locales para cada una de las islas. El sistema está materializado por las líneas de la Red de Nivelación de Alta Precisión </a:t>
            </a:r>
            <a:endParaRPr lang="en-GB" sz="1800" dirty="0"/>
          </a:p>
        </p:txBody>
      </p:sp>
      <p:pic>
        <p:nvPicPr>
          <p:cNvPr id="5" name="Picture 4">
            <a:extLst>
              <a:ext uri="{FF2B5EF4-FFF2-40B4-BE49-F238E27FC236}">
                <a16:creationId xmlns:a16="http://schemas.microsoft.com/office/drawing/2014/main" id="{67DCB832-D7A4-9016-A742-220FF5EB1B70}"/>
              </a:ext>
            </a:extLst>
          </p:cNvPr>
          <p:cNvPicPr>
            <a:picLocks noChangeAspect="1"/>
          </p:cNvPicPr>
          <p:nvPr/>
        </p:nvPicPr>
        <p:blipFill>
          <a:blip r:embed="rId2"/>
          <a:stretch>
            <a:fillRect/>
          </a:stretch>
        </p:blipFill>
        <p:spPr>
          <a:xfrm>
            <a:off x="7933100" y="1784486"/>
            <a:ext cx="3624916" cy="2184011"/>
          </a:xfrm>
          <a:prstGeom prst="rect">
            <a:avLst/>
          </a:prstGeom>
        </p:spPr>
      </p:pic>
    </p:spTree>
    <p:extLst>
      <p:ext uri="{BB962C8B-B14F-4D97-AF65-F5344CB8AC3E}">
        <p14:creationId xmlns:p14="http://schemas.microsoft.com/office/powerpoint/2010/main" val="3780593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DD01DA-BC15-DFA1-0884-A60B81B07D57}"/>
              </a:ext>
            </a:extLst>
          </p:cNvPr>
          <p:cNvSpPr>
            <a:spLocks noGrp="1"/>
          </p:cNvSpPr>
          <p:nvPr>
            <p:ph type="title"/>
          </p:nvPr>
        </p:nvSpPr>
        <p:spPr>
          <a:xfrm>
            <a:off x="630936" y="640080"/>
            <a:ext cx="4818888" cy="1481328"/>
          </a:xfrm>
        </p:spPr>
        <p:txBody>
          <a:bodyPr anchor="b">
            <a:normAutofit/>
          </a:bodyPr>
          <a:lstStyle/>
          <a:p>
            <a:r>
              <a:rPr lang="en-GB" sz="5000"/>
              <a:t>Oficilidad en España</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DCB832-D7A4-9016-A742-220FF5EB1B70}"/>
              </a:ext>
            </a:extLst>
          </p:cNvPr>
          <p:cNvPicPr>
            <a:picLocks noChangeAspect="1"/>
          </p:cNvPicPr>
          <p:nvPr/>
        </p:nvPicPr>
        <p:blipFill>
          <a:blip r:embed="rId2"/>
          <a:stretch>
            <a:fillRect/>
          </a:stretch>
        </p:blipFill>
        <p:spPr>
          <a:xfrm>
            <a:off x="6496821" y="0"/>
            <a:ext cx="5458968" cy="3289027"/>
          </a:xfrm>
          <a:prstGeom prst="rect">
            <a:avLst/>
          </a:prstGeom>
        </p:spPr>
      </p:pic>
      <p:sp>
        <p:nvSpPr>
          <p:cNvPr id="3" name="Content Placeholder 2">
            <a:extLst>
              <a:ext uri="{FF2B5EF4-FFF2-40B4-BE49-F238E27FC236}">
                <a16:creationId xmlns:a16="http://schemas.microsoft.com/office/drawing/2014/main" id="{FA0C5E16-BDC3-6929-790E-BA75B583886D}"/>
              </a:ext>
            </a:extLst>
          </p:cNvPr>
          <p:cNvSpPr>
            <a:spLocks noGrp="1"/>
          </p:cNvSpPr>
          <p:nvPr>
            <p:ph idx="1"/>
          </p:nvPr>
        </p:nvSpPr>
        <p:spPr>
          <a:xfrm>
            <a:off x="630936" y="2660904"/>
            <a:ext cx="7178040" cy="3547872"/>
          </a:xfrm>
        </p:spPr>
        <p:txBody>
          <a:bodyPr anchor="t">
            <a:normAutofit/>
          </a:bodyPr>
          <a:lstStyle/>
          <a:p>
            <a:pPr marL="0" indent="0">
              <a:buNone/>
            </a:pPr>
            <a:r>
              <a:rPr lang="es-ES" sz="1700" dirty="0"/>
              <a:t>Artículo 5. Representación planimétrica de cartografía oficial.</a:t>
            </a:r>
          </a:p>
          <a:p>
            <a:r>
              <a:rPr lang="es-ES" sz="1700" dirty="0"/>
              <a:t>1. Para cartografía terrestre, básica y derivada, a escala igual o menor de 1:500.000, se adopta el sistema de referencia de coordenadas ETRS-Cónica Conforme de Lambert.</a:t>
            </a:r>
          </a:p>
          <a:p>
            <a:r>
              <a:rPr lang="es-ES" sz="1700" dirty="0"/>
              <a:t>2. Para cartografía terrestre, básica y derivada, a escalas mayores de 1:500.000, se adopta el sistema de referencia de coordenadas ETRS-Transversa de Mercator.</a:t>
            </a:r>
          </a:p>
          <a:p>
            <a:r>
              <a:rPr lang="es-ES" sz="1700" dirty="0"/>
              <a:t>3. Para cartografía náutica se adopta la proyección Mercator.</a:t>
            </a:r>
            <a:endParaRPr lang="en-GB" sz="1700" dirty="0"/>
          </a:p>
        </p:txBody>
      </p:sp>
    </p:spTree>
    <p:extLst>
      <p:ext uri="{BB962C8B-B14F-4D97-AF65-F5344CB8AC3E}">
        <p14:creationId xmlns:p14="http://schemas.microsoft.com/office/powerpoint/2010/main" val="947866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737E2C5-9B0C-38EE-D2E8-3C9C5E4C3A43}"/>
              </a:ext>
            </a:extLst>
          </p:cNvPr>
          <p:cNvSpPr>
            <a:spLocks noGrp="1"/>
          </p:cNvSpPr>
          <p:nvPr>
            <p:ph type="title"/>
          </p:nvPr>
        </p:nvSpPr>
        <p:spPr>
          <a:xfrm>
            <a:off x="630936" y="640080"/>
            <a:ext cx="4818888" cy="1481328"/>
          </a:xfrm>
        </p:spPr>
        <p:txBody>
          <a:bodyPr anchor="b">
            <a:normAutofit/>
          </a:bodyPr>
          <a:lstStyle/>
          <a:p>
            <a:r>
              <a:rPr lang="es-ES" sz="5000"/>
              <a:t>Cómo se calculan las superficies</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4CCC398F-1D1E-A29F-9AD3-5220E3FC7F7D}"/>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es-ES" sz="1400"/>
              <a:t>Técnicamente hay dos formas de calcular las áreas:</a:t>
            </a:r>
          </a:p>
          <a:p>
            <a:pPr lvl="1">
              <a:buFont typeface="Courier New,monospace" panose="020B0604020202020204" pitchFamily="34" charset="0"/>
              <a:buChar char="o"/>
            </a:pPr>
            <a:r>
              <a:rPr lang="es-ES" sz="1400"/>
              <a:t>Llevandolo al elipsoide y midiendo la superficie curva</a:t>
            </a:r>
            <a:endParaRPr lang="en-US" sz="1400"/>
          </a:p>
          <a:p>
            <a:pPr lvl="2">
              <a:buFont typeface="Courier New,monospace" panose="020B0604020202020204" pitchFamily="34" charset="0"/>
              <a:buChar char="o"/>
            </a:pPr>
            <a:r>
              <a:rPr lang="es-ES" sz="1400"/>
              <a:t>En QGIS lo hace la función </a:t>
            </a:r>
            <a:r>
              <a:rPr lang="es-ES" sz="1400" i="1"/>
              <a:t>$area </a:t>
            </a:r>
            <a:endParaRPr lang="en-US" sz="1400" i="1"/>
          </a:p>
          <a:p>
            <a:pPr lvl="1">
              <a:buFont typeface="Courier New" panose="020B0604020202020204" pitchFamily="34" charset="0"/>
              <a:buChar char="o"/>
            </a:pPr>
            <a:r>
              <a:rPr lang="es-ES" sz="1400"/>
              <a:t>Usando el sistema de coordenadas en el que está la cartografía</a:t>
            </a:r>
          </a:p>
          <a:p>
            <a:pPr lvl="2">
              <a:buFont typeface="Wingdings" panose="020B0604020202020204" pitchFamily="34" charset="0"/>
              <a:buChar char="§"/>
            </a:pPr>
            <a:r>
              <a:rPr lang="es-ES" sz="1400"/>
              <a:t>En QGIS lo hace la función </a:t>
            </a:r>
            <a:r>
              <a:rPr lang="es-ES" sz="1400" i="1">
                <a:ea typeface="+mn-lt"/>
                <a:cs typeface="+mn-lt"/>
              </a:rPr>
              <a:t>Area(@geometry)</a:t>
            </a:r>
            <a:endParaRPr lang="es-ES" sz="1400" i="1"/>
          </a:p>
          <a:p>
            <a:pPr lvl="2">
              <a:buFont typeface="Wingdings" panose="020B0604020202020204" pitchFamily="34" charset="0"/>
              <a:buChar char="§"/>
            </a:pPr>
            <a:r>
              <a:rPr lang="es-ES" sz="1400"/>
              <a:t>Esta operación no tiene sentido si usamos coordenadas geográficas porque no es un sistema cartesiano</a:t>
            </a:r>
          </a:p>
          <a:p>
            <a:pPr lvl="2">
              <a:buFont typeface="Wingdings" panose="020B0604020202020204" pitchFamily="34" charset="0"/>
              <a:buChar char="§"/>
            </a:pPr>
            <a:r>
              <a:rPr lang="es-ES" sz="1400"/>
              <a:t>En España el método oficial es calcular las superficies usando las coordenadas UTM en su huso correspondiente. </a:t>
            </a:r>
            <a:r>
              <a:rPr lang="es-ES" sz="1400" b="1"/>
              <a:t>Ojo con extender el huso 30 porque el factor de escala puede empezar a distorsionar las coordenadas</a:t>
            </a:r>
          </a:p>
          <a:p>
            <a:pPr lvl="2">
              <a:buFont typeface="Wingdings" panose="020B0604020202020204" pitchFamily="34" charset="0"/>
              <a:buChar char="§"/>
            </a:pPr>
            <a:endParaRPr lang="es-ES" sz="1400"/>
          </a:p>
        </p:txBody>
      </p:sp>
      <p:pic>
        <p:nvPicPr>
          <p:cNvPr id="4" name="Imagen 3" descr="Interfaz de usuario gráfica, Texto, Aplicación&#10;&#10;Descripción generada automáticamente">
            <a:extLst>
              <a:ext uri="{FF2B5EF4-FFF2-40B4-BE49-F238E27FC236}">
                <a16:creationId xmlns:a16="http://schemas.microsoft.com/office/drawing/2014/main" id="{8C9AC4DF-DCB6-6C97-BF36-0BC112D5CED7}"/>
              </a:ext>
            </a:extLst>
          </p:cNvPr>
          <p:cNvPicPr>
            <a:picLocks noChangeAspect="1"/>
          </p:cNvPicPr>
          <p:nvPr/>
        </p:nvPicPr>
        <p:blipFill>
          <a:blip r:embed="rId2"/>
          <a:stretch>
            <a:fillRect/>
          </a:stretch>
        </p:blipFill>
        <p:spPr>
          <a:xfrm>
            <a:off x="6186030" y="640080"/>
            <a:ext cx="5285003" cy="5577840"/>
          </a:xfrm>
          <a:prstGeom prst="rect">
            <a:avLst/>
          </a:prstGeom>
        </p:spPr>
      </p:pic>
    </p:spTree>
    <p:extLst>
      <p:ext uri="{BB962C8B-B14F-4D97-AF65-F5344CB8AC3E}">
        <p14:creationId xmlns:p14="http://schemas.microsoft.com/office/powerpoint/2010/main" val="3435482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06283-28DB-2FE3-D245-192634061058}"/>
              </a:ext>
            </a:extLst>
          </p:cNvPr>
          <p:cNvSpPr>
            <a:spLocks noGrp="1"/>
          </p:cNvSpPr>
          <p:nvPr>
            <p:ph type="title"/>
          </p:nvPr>
        </p:nvSpPr>
        <p:spPr>
          <a:xfrm>
            <a:off x="635000" y="640823"/>
            <a:ext cx="3418659" cy="5583148"/>
          </a:xfrm>
        </p:spPr>
        <p:txBody>
          <a:bodyPr anchor="ctr">
            <a:normAutofit/>
          </a:bodyPr>
          <a:lstStyle/>
          <a:p>
            <a:r>
              <a:rPr lang="es-ES" sz="4200"/>
              <a:t>Algunos elipsoides y sus parámetros característicos</a:t>
            </a:r>
            <a:endParaRPr lang="en-GB" sz="4200"/>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68DC74EF-CC7E-B65B-418D-9F860BE760C6}"/>
              </a:ext>
            </a:extLst>
          </p:cNvPr>
          <p:cNvGraphicFramePr>
            <a:graphicFrameLocks/>
          </p:cNvGraphicFramePr>
          <p:nvPr>
            <p:extLst>
              <p:ext uri="{D42A27DB-BD31-4B8C-83A1-F6EECF244321}">
                <p14:modId xmlns:p14="http://schemas.microsoft.com/office/powerpoint/2010/main" val="3131933916"/>
              </p:ext>
            </p:extLst>
          </p:nvPr>
        </p:nvGraphicFramePr>
        <p:xfrm>
          <a:off x="4648018" y="1336246"/>
          <a:ext cx="7385409" cy="4501600"/>
        </p:xfrm>
        <a:graphic>
          <a:graphicData uri="http://schemas.openxmlformats.org/drawingml/2006/table">
            <a:tbl>
              <a:tblPr/>
              <a:tblGrid>
                <a:gridCol w="3101871">
                  <a:extLst>
                    <a:ext uri="{9D8B030D-6E8A-4147-A177-3AD203B41FA5}">
                      <a16:colId xmlns:a16="http://schemas.microsoft.com/office/drawing/2014/main" val="688774165"/>
                    </a:ext>
                  </a:extLst>
                </a:gridCol>
                <a:gridCol w="1255520">
                  <a:extLst>
                    <a:ext uri="{9D8B030D-6E8A-4147-A177-3AD203B41FA5}">
                      <a16:colId xmlns:a16="http://schemas.microsoft.com/office/drawing/2014/main" val="3944500725"/>
                    </a:ext>
                  </a:extLst>
                </a:gridCol>
                <a:gridCol w="1255520">
                  <a:extLst>
                    <a:ext uri="{9D8B030D-6E8A-4147-A177-3AD203B41FA5}">
                      <a16:colId xmlns:a16="http://schemas.microsoft.com/office/drawing/2014/main" val="211783894"/>
                    </a:ext>
                  </a:extLst>
                </a:gridCol>
                <a:gridCol w="1772498">
                  <a:extLst>
                    <a:ext uri="{9D8B030D-6E8A-4147-A177-3AD203B41FA5}">
                      <a16:colId xmlns:a16="http://schemas.microsoft.com/office/drawing/2014/main" val="531723407"/>
                    </a:ext>
                  </a:extLst>
                </a:gridCol>
              </a:tblGrid>
              <a:tr h="194744">
                <a:tc>
                  <a:txBody>
                    <a:bodyPr/>
                    <a:lstStyle/>
                    <a:p>
                      <a:pPr algn="l" fontAlgn="ctr"/>
                      <a:r>
                        <a:rPr lang="en-GB" sz="1600" b="1">
                          <a:effectLst/>
                          <a:latin typeface="inherit"/>
                        </a:rPr>
                        <a:t>Elipsoide</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1">
                          <a:effectLst/>
                          <a:latin typeface="inherit"/>
                        </a:rPr>
                        <a:t>Semieje mayor</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1">
                          <a:effectLst/>
                          <a:latin typeface="inherit"/>
                        </a:rPr>
                        <a:t>Semieje menor</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1">
                          <a:effectLst/>
                          <a:latin typeface="inherit"/>
                        </a:rPr>
                        <a:t>\(\frac{1}{f}\)</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1202229"/>
                  </a:ext>
                </a:extLst>
              </a:tr>
              <a:tr h="194744">
                <a:tc>
                  <a:txBody>
                    <a:bodyPr/>
                    <a:lstStyle/>
                    <a:p>
                      <a:pPr algn="l" fontAlgn="ctr"/>
                      <a:r>
                        <a:rPr lang="en-GB" sz="1600" b="0">
                          <a:effectLst/>
                          <a:latin typeface="inherit"/>
                        </a:rPr>
                        <a:t>Australian National</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6378160.000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6356774.719</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298.250000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8204394"/>
                  </a:ext>
                </a:extLst>
              </a:tr>
              <a:tr h="194744">
                <a:tc>
                  <a:txBody>
                    <a:bodyPr/>
                    <a:lstStyle/>
                    <a:p>
                      <a:pPr algn="l" fontAlgn="ctr"/>
                      <a:r>
                        <a:rPr lang="en-GB" sz="1600" b="0">
                          <a:effectLst/>
                          <a:latin typeface="inherit"/>
                        </a:rPr>
                        <a:t>Bessel 1841</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6377397.155</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6356078.963</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299.152813</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2849268"/>
                  </a:ext>
                </a:extLst>
              </a:tr>
              <a:tr h="194744">
                <a:tc>
                  <a:txBody>
                    <a:bodyPr/>
                    <a:lstStyle/>
                    <a:p>
                      <a:pPr algn="l" fontAlgn="ctr"/>
                      <a:r>
                        <a:rPr lang="en-GB" sz="1600" b="0">
                          <a:effectLst/>
                          <a:latin typeface="inherit"/>
                        </a:rPr>
                        <a:t>Clarke 1866</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6378206.400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6356583.800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294.978698</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1383063"/>
                  </a:ext>
                </a:extLst>
              </a:tr>
              <a:tr h="194744">
                <a:tc>
                  <a:txBody>
                    <a:bodyPr/>
                    <a:lstStyle/>
                    <a:p>
                      <a:pPr algn="l" fontAlgn="ctr"/>
                      <a:r>
                        <a:rPr lang="en-GB" sz="1600" b="0" dirty="0">
                          <a:effectLst/>
                          <a:latin typeface="inherit"/>
                        </a:rPr>
                        <a:t>Clarke 1880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6378249.145</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6356514.870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293.465000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622029"/>
                  </a:ext>
                </a:extLst>
              </a:tr>
              <a:tr h="194744">
                <a:tc>
                  <a:txBody>
                    <a:bodyPr/>
                    <a:lstStyle/>
                    <a:p>
                      <a:pPr algn="l" fontAlgn="ctr"/>
                      <a:r>
                        <a:rPr lang="en-GB" sz="1600" b="0">
                          <a:effectLst/>
                          <a:latin typeface="inherit"/>
                        </a:rPr>
                        <a:t>Everest 1956</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6377301.243</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6356100.228</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300.801700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6916852"/>
                  </a:ext>
                </a:extLst>
              </a:tr>
              <a:tr h="194744">
                <a:tc>
                  <a:txBody>
                    <a:bodyPr/>
                    <a:lstStyle/>
                    <a:p>
                      <a:pPr algn="l" fontAlgn="ctr"/>
                      <a:r>
                        <a:rPr lang="en-GB" sz="1600" b="0">
                          <a:effectLst/>
                          <a:latin typeface="inherit"/>
                        </a:rPr>
                        <a:t>Fischer 1968</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6378150.000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6356768.337</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298.300000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8409738"/>
                  </a:ext>
                </a:extLst>
              </a:tr>
              <a:tr h="194744">
                <a:tc>
                  <a:txBody>
                    <a:bodyPr/>
                    <a:lstStyle/>
                    <a:p>
                      <a:pPr algn="l" fontAlgn="ctr"/>
                      <a:r>
                        <a:rPr lang="en-GB" sz="1600" b="0">
                          <a:effectLst/>
                          <a:latin typeface="inherit"/>
                        </a:rPr>
                        <a:t>GRS 1980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6378137.000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6356752.314</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298.257222</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5394584"/>
                  </a:ext>
                </a:extLst>
              </a:tr>
              <a:tr h="194744">
                <a:tc>
                  <a:txBody>
                    <a:bodyPr/>
                    <a:lstStyle/>
                    <a:p>
                      <a:pPr algn="l" fontAlgn="ctr"/>
                      <a:r>
                        <a:rPr lang="en-GB" sz="1600" b="0">
                          <a:effectLst/>
                          <a:latin typeface="inherit"/>
                        </a:rPr>
                        <a:t>International 1924 (Hayford)</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6378388.000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6356911.946</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297.000000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4971180"/>
                  </a:ext>
                </a:extLst>
              </a:tr>
              <a:tr h="194744">
                <a:tc>
                  <a:txBody>
                    <a:bodyPr/>
                    <a:lstStyle/>
                    <a:p>
                      <a:pPr algn="l" fontAlgn="ctr"/>
                      <a:r>
                        <a:rPr lang="en-GB" sz="1600" b="0">
                          <a:effectLst/>
                          <a:latin typeface="inherit"/>
                        </a:rPr>
                        <a:t>SGS 85</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6378136.000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6356751.302</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298.257000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8252333"/>
                  </a:ext>
                </a:extLst>
              </a:tr>
              <a:tr h="194744">
                <a:tc>
                  <a:txBody>
                    <a:bodyPr/>
                    <a:lstStyle/>
                    <a:p>
                      <a:pPr algn="l" fontAlgn="ctr"/>
                      <a:r>
                        <a:rPr lang="en-GB" sz="1600" b="0">
                          <a:effectLst/>
                          <a:latin typeface="inherit"/>
                        </a:rPr>
                        <a:t>South American 1969</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6378160.000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6356774.719</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298.250000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47903850"/>
                  </a:ext>
                </a:extLst>
              </a:tr>
              <a:tr h="194744">
                <a:tc>
                  <a:txBody>
                    <a:bodyPr/>
                    <a:lstStyle/>
                    <a:p>
                      <a:pPr algn="l" fontAlgn="ctr"/>
                      <a:r>
                        <a:rPr lang="en-GB" sz="1600" b="0">
                          <a:effectLst/>
                          <a:latin typeface="inherit"/>
                        </a:rPr>
                        <a:t>WGS 72</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6378135.000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6356750.520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298.260000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9701305"/>
                  </a:ext>
                </a:extLst>
              </a:tr>
              <a:tr h="194744">
                <a:tc>
                  <a:txBody>
                    <a:bodyPr/>
                    <a:lstStyle/>
                    <a:p>
                      <a:pPr algn="l" fontAlgn="ctr"/>
                      <a:r>
                        <a:rPr lang="en-GB" sz="1600" b="0">
                          <a:effectLst/>
                          <a:latin typeface="inherit"/>
                        </a:rPr>
                        <a:t>WGS 84</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6378137.000</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a:effectLst/>
                          <a:latin typeface="inherit"/>
                        </a:rPr>
                        <a:t>6356752.314</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1600" b="0" dirty="0">
                          <a:effectLst/>
                          <a:latin typeface="inherit"/>
                        </a:rPr>
                        <a:t>298.257224</a:t>
                      </a:r>
                    </a:p>
                  </a:txBody>
                  <a:tcPr marL="83680" marR="83680" marT="41840" marB="4184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2496945"/>
                  </a:ext>
                </a:extLst>
              </a:tr>
            </a:tbl>
          </a:graphicData>
        </a:graphic>
      </p:graphicFrame>
      <p:sp>
        <p:nvSpPr>
          <p:cNvPr id="5" name="Rectangle 1">
            <a:extLst>
              <a:ext uri="{FF2B5EF4-FFF2-40B4-BE49-F238E27FC236}">
                <a16:creationId xmlns:a16="http://schemas.microsoft.com/office/drawing/2014/main" id="{F75BFCDA-064B-CAD9-1333-812A5DBEE798}"/>
              </a:ext>
            </a:extLst>
          </p:cNvPr>
          <p:cNvSpPr>
            <a:spLocks noChangeArrowheads="1"/>
          </p:cNvSpPr>
          <p:nvPr/>
        </p:nvSpPr>
        <p:spPr bwMode="auto">
          <a:xfrm>
            <a:off x="4648018" y="1915274"/>
            <a:ext cx="184731" cy="52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512064" eaLnBrk="0" fontAlgn="base" hangingPunct="0">
              <a:spcBef>
                <a:spcPct val="0"/>
              </a:spcBef>
              <a:spcAft>
                <a:spcPts val="600"/>
              </a:spcAft>
            </a:pPr>
            <a:br>
              <a:rPr lang="en-US" altLang="en-US" sz="1008" kern="1200">
                <a:solidFill>
                  <a:schemeClr val="tx1"/>
                </a:solidFill>
                <a:latin typeface="Arial" panose="020B0604020202020204" pitchFamily="34" charset="0"/>
                <a:ea typeface="+mn-ea"/>
                <a:cs typeface="+mn-c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52527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D728C2EA-71F3-93AA-7B98-2C94EE1B1A12}"/>
              </a:ext>
            </a:extLst>
          </p:cNvPr>
          <p:cNvPicPr>
            <a:picLocks noGrp="1" noChangeAspect="1"/>
          </p:cNvPicPr>
          <p:nvPr>
            <p:ph idx="1"/>
          </p:nvPr>
        </p:nvPicPr>
        <p:blipFill>
          <a:blip r:embed="rId2"/>
          <a:srcRect l="200" r="392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BA80A27-464C-C0AD-D237-78F062CB5C5A}"/>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Ejemplo con una parcela</a:t>
            </a:r>
          </a:p>
        </p:txBody>
      </p:sp>
      <p:sp>
        <p:nvSpPr>
          <p:cNvPr id="5" name="CuadroTexto 4">
            <a:extLst>
              <a:ext uri="{FF2B5EF4-FFF2-40B4-BE49-F238E27FC236}">
                <a16:creationId xmlns:a16="http://schemas.microsoft.com/office/drawing/2014/main" id="{3B80E5BE-56C1-D2E8-3EC4-3B84913276C8}"/>
              </a:ext>
            </a:extLst>
          </p:cNvPr>
          <p:cNvSpPr txBox="1"/>
          <p:nvPr/>
        </p:nvSpPr>
        <p:spPr>
          <a:xfrm>
            <a:off x="7531610" y="2434201"/>
            <a:ext cx="3822189"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000" dirty="0"/>
              <a:t>Area con la </a:t>
            </a:r>
            <a:r>
              <a:rPr lang="en-US" sz="2000" dirty="0" err="1"/>
              <a:t>función</a:t>
            </a:r>
            <a:r>
              <a:rPr lang="en-US" sz="2000" dirty="0"/>
              <a:t> $area: 4874,156 m2</a:t>
            </a:r>
          </a:p>
          <a:p>
            <a:pPr marL="285750" indent="-228600">
              <a:lnSpc>
                <a:spcPct val="90000"/>
              </a:lnSpc>
              <a:spcAft>
                <a:spcPts val="600"/>
              </a:spcAft>
              <a:buFont typeface="Arial" panose="020B0604020202020204" pitchFamily="34" charset="0"/>
              <a:buChar char="•"/>
            </a:pPr>
            <a:r>
              <a:rPr lang="en-US" sz="2000" dirty="0"/>
              <a:t>Area con la </a:t>
            </a:r>
            <a:r>
              <a:rPr lang="en-US" sz="2000" dirty="0" err="1"/>
              <a:t>función</a:t>
            </a:r>
            <a:r>
              <a:rPr lang="en-US" sz="2000" dirty="0"/>
              <a:t> Area(@geometry) con la </a:t>
            </a:r>
            <a:r>
              <a:rPr lang="en-US" sz="2000" dirty="0" err="1"/>
              <a:t>capa</a:t>
            </a:r>
            <a:r>
              <a:rPr lang="en-US" sz="2000" dirty="0"/>
              <a:t> </a:t>
            </a:r>
            <a:r>
              <a:rPr lang="en-US" sz="2000" dirty="0" err="1"/>
              <a:t>en</a:t>
            </a:r>
            <a:r>
              <a:rPr lang="en-US" sz="2000" dirty="0"/>
              <a:t> UTM H30N: 4872,912 m2</a:t>
            </a:r>
          </a:p>
          <a:p>
            <a:pPr marL="285750" indent="-228600">
              <a:lnSpc>
                <a:spcPct val="90000"/>
              </a:lnSpc>
              <a:spcAft>
                <a:spcPts val="600"/>
              </a:spcAft>
              <a:buFont typeface="Arial" panose="020B0604020202020204" pitchFamily="34" charset="0"/>
              <a:buChar char="•"/>
            </a:pPr>
            <a:r>
              <a:rPr lang="en-US" sz="2000" dirty="0"/>
              <a:t>Area con la </a:t>
            </a:r>
            <a:r>
              <a:rPr lang="en-US" sz="2000" dirty="0" err="1"/>
              <a:t>función</a:t>
            </a:r>
            <a:r>
              <a:rPr lang="en-US" sz="2000" dirty="0"/>
              <a:t> Area(@geometry) con la </a:t>
            </a:r>
            <a:r>
              <a:rPr lang="en-US" sz="2000" dirty="0" err="1"/>
              <a:t>capa</a:t>
            </a:r>
            <a:r>
              <a:rPr lang="en-US" sz="2000" dirty="0"/>
              <a:t> </a:t>
            </a:r>
            <a:r>
              <a:rPr lang="en-US" sz="2000" dirty="0" err="1"/>
              <a:t>en</a:t>
            </a:r>
            <a:r>
              <a:rPr lang="en-US" sz="2000" dirty="0"/>
              <a:t> </a:t>
            </a:r>
            <a:r>
              <a:rPr lang="en-US" sz="2000" dirty="0" err="1"/>
              <a:t>Coordenadas</a:t>
            </a:r>
            <a:r>
              <a:rPr lang="en-US" sz="2000" dirty="0"/>
              <a:t> </a:t>
            </a:r>
            <a:r>
              <a:rPr lang="en-US" sz="2000" dirty="0" err="1"/>
              <a:t>geográficas</a:t>
            </a:r>
            <a:r>
              <a:rPr lang="en-US" sz="2000" dirty="0"/>
              <a:t>: 0,000004142284462204</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125838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42" name="Rectangle 934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30" name="Picture 114" descr="códigos EPSG">
            <a:extLst>
              <a:ext uri="{FF2B5EF4-FFF2-40B4-BE49-F238E27FC236}">
                <a16:creationId xmlns:a16="http://schemas.microsoft.com/office/drawing/2014/main" id="{10A8DB55-E274-24B9-F660-0045D0576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186" b="989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9344" name="Rectangle 934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96DBF7-FED6-3450-D806-7EE06CB08D96}"/>
              </a:ext>
            </a:extLst>
          </p:cNvPr>
          <p:cNvSpPr>
            <a:spLocks noGrp="1"/>
          </p:cNvSpPr>
          <p:nvPr>
            <p:ph type="title"/>
          </p:nvPr>
        </p:nvSpPr>
        <p:spPr>
          <a:xfrm>
            <a:off x="838200" y="365125"/>
            <a:ext cx="3822189" cy="1899912"/>
          </a:xfrm>
        </p:spPr>
        <p:txBody>
          <a:bodyPr>
            <a:normAutofit/>
          </a:bodyPr>
          <a:lstStyle/>
          <a:p>
            <a:r>
              <a:rPr lang="en-GB" sz="4000"/>
              <a:t>Códigos EPSG de sistemas de coordenadas</a:t>
            </a:r>
          </a:p>
        </p:txBody>
      </p:sp>
      <p:sp>
        <p:nvSpPr>
          <p:cNvPr id="3" name="Content Placeholder 2">
            <a:extLst>
              <a:ext uri="{FF2B5EF4-FFF2-40B4-BE49-F238E27FC236}">
                <a16:creationId xmlns:a16="http://schemas.microsoft.com/office/drawing/2014/main" id="{D30E3BAF-E9B2-2210-B98D-044A907A0D31}"/>
              </a:ext>
            </a:extLst>
          </p:cNvPr>
          <p:cNvSpPr>
            <a:spLocks noGrp="1"/>
          </p:cNvSpPr>
          <p:nvPr>
            <p:ph idx="1"/>
          </p:nvPr>
        </p:nvSpPr>
        <p:spPr>
          <a:xfrm>
            <a:off x="838200" y="2434200"/>
            <a:ext cx="5004816" cy="4423789"/>
          </a:xfrm>
        </p:spPr>
        <p:txBody>
          <a:bodyPr>
            <a:normAutofit lnSpcReduction="10000"/>
          </a:bodyPr>
          <a:lstStyle/>
          <a:p>
            <a:r>
              <a:rPr lang="es-ES" sz="1200" dirty="0"/>
              <a:t>EPSG: </a:t>
            </a:r>
            <a:r>
              <a:rPr lang="es-ES" sz="1200" dirty="0" err="1"/>
              <a:t>European</a:t>
            </a:r>
            <a:r>
              <a:rPr lang="es-ES" sz="1200" dirty="0"/>
              <a:t> </a:t>
            </a:r>
            <a:r>
              <a:rPr lang="es-ES" sz="1200" dirty="0" err="1"/>
              <a:t>Petroleum</a:t>
            </a:r>
            <a:r>
              <a:rPr lang="es-ES" sz="1200" dirty="0"/>
              <a:t> </a:t>
            </a:r>
            <a:r>
              <a:rPr lang="es-ES" sz="1200" dirty="0" err="1"/>
              <a:t>Survey</a:t>
            </a:r>
            <a:r>
              <a:rPr lang="es-ES" sz="1200" dirty="0"/>
              <a:t> </a:t>
            </a:r>
            <a:r>
              <a:rPr lang="es-ES" sz="1200" dirty="0" err="1"/>
              <a:t>Group</a:t>
            </a:r>
            <a:r>
              <a:rPr lang="es-ES" sz="1200" dirty="0"/>
              <a:t>.</a:t>
            </a:r>
          </a:p>
          <a:p>
            <a:pPr lvl="1"/>
            <a:r>
              <a:rPr lang="es-ES" sz="1200" dirty="0"/>
              <a:t>Identificadores únicos para sistemas de coordenadas y propiedades geodésicas como </a:t>
            </a:r>
            <a:r>
              <a:rPr lang="es-ES" sz="1200" dirty="0" err="1"/>
              <a:t>datums</a:t>
            </a:r>
            <a:r>
              <a:rPr lang="es-ES" sz="1200" dirty="0"/>
              <a:t>, esferoides y unidades</a:t>
            </a:r>
          </a:p>
          <a:p>
            <a:r>
              <a:rPr lang="es-ES" sz="1200" dirty="0"/>
              <a:t>Propósito</a:t>
            </a:r>
          </a:p>
          <a:p>
            <a:pPr lvl="1"/>
            <a:r>
              <a:rPr lang="es-ES" sz="1200" dirty="0"/>
              <a:t>Estandarización: Facilitar la identificación y utilización de sistemas de referencia en todo el mundo2.</a:t>
            </a:r>
          </a:p>
          <a:p>
            <a:pPr lvl="1"/>
            <a:r>
              <a:rPr lang="es-ES" sz="1200" dirty="0"/>
              <a:t>Interoperabilidad: Usados en la mayoría de los sistemas de información geográfica (GIS) y bibliotecas GIS</a:t>
            </a:r>
          </a:p>
          <a:p>
            <a:r>
              <a:rPr lang="es-ES" sz="1200" dirty="0"/>
              <a:t>Ejemplos Comunes</a:t>
            </a:r>
          </a:p>
          <a:p>
            <a:pPr lvl="1"/>
            <a:r>
              <a:rPr lang="es-ES" sz="1200" dirty="0"/>
              <a:t>EPSG:4326: Sistema de coordenadas WGS 84, utilizado por el Sistema de Posicionamiento Global (GPS)</a:t>
            </a:r>
          </a:p>
          <a:p>
            <a:pPr lvl="1"/>
            <a:r>
              <a:rPr lang="es-ES" sz="1200" dirty="0"/>
              <a:t>EPSG:3857: Proyección Web Mercator, usada por herramientas de mapeo web como Google </a:t>
            </a:r>
            <a:r>
              <a:rPr lang="es-ES" sz="1200" dirty="0" err="1"/>
              <a:t>Maps</a:t>
            </a:r>
            <a:r>
              <a:rPr lang="es-ES" sz="1200" dirty="0"/>
              <a:t> y </a:t>
            </a:r>
            <a:r>
              <a:rPr lang="es-ES" sz="1200" dirty="0" err="1"/>
              <a:t>OpenStreetMap</a:t>
            </a:r>
            <a:endParaRPr lang="es-ES" sz="1200" dirty="0"/>
          </a:p>
          <a:p>
            <a:pPr lvl="1"/>
            <a:r>
              <a:rPr lang="es-ES" sz="1200" dirty="0"/>
              <a:t>EPSG:25830: Sistema de coordenadas ETRS89 Proyección UTM 30N</a:t>
            </a:r>
          </a:p>
          <a:p>
            <a:r>
              <a:rPr lang="es-ES" sz="1200" dirty="0"/>
              <a:t>Historia</a:t>
            </a:r>
          </a:p>
          <a:p>
            <a:pPr lvl="1"/>
            <a:r>
              <a:rPr lang="es-ES" sz="1200" dirty="0"/>
              <a:t>1985: Creación por Jean-Patrick </a:t>
            </a:r>
            <a:r>
              <a:rPr lang="es-ES" sz="1200" dirty="0" err="1"/>
              <a:t>Girbig</a:t>
            </a:r>
            <a:r>
              <a:rPr lang="es-ES" sz="1200" dirty="0"/>
              <a:t> de </a:t>
            </a:r>
            <a:r>
              <a:rPr lang="es-ES" sz="1200" dirty="0" err="1"/>
              <a:t>Elf</a:t>
            </a:r>
            <a:endParaRPr lang="es-ES" sz="1200" dirty="0"/>
          </a:p>
          <a:p>
            <a:pPr lvl="1"/>
            <a:r>
              <a:rPr lang="es-ES" sz="1200" dirty="0"/>
              <a:t>1993: Hecho público</a:t>
            </a:r>
          </a:p>
          <a:p>
            <a:pPr lvl="1"/>
            <a:r>
              <a:rPr lang="es-ES" sz="1200" dirty="0"/>
              <a:t>2005: Integración en la Asociación Internacional de Productores de Petróleo y Gas (IOGP)</a:t>
            </a:r>
          </a:p>
          <a:p>
            <a:r>
              <a:rPr lang="es-ES" sz="1200" dirty="0"/>
              <a:t>Calculadora de coordenadas https://epsg.io/transform#s_srs=4326&amp;t_srs=3857&amp;x=NaN&amp;y=NaN</a:t>
            </a:r>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n-GB" sz="1200" dirty="0"/>
          </a:p>
        </p:txBody>
      </p:sp>
      <p:sp>
        <p:nvSpPr>
          <p:cNvPr id="27" name="TextBox 26">
            <a:extLst>
              <a:ext uri="{FF2B5EF4-FFF2-40B4-BE49-F238E27FC236}">
                <a16:creationId xmlns:a16="http://schemas.microsoft.com/office/drawing/2014/main" id="{119DCEAC-7F42-95DC-07B1-62C289A89C38}"/>
              </a:ext>
            </a:extLst>
          </p:cNvPr>
          <p:cNvSpPr txBox="1"/>
          <p:nvPr/>
        </p:nvSpPr>
        <p:spPr>
          <a:xfrm>
            <a:off x="8225413" y="6488668"/>
            <a:ext cx="3778022" cy="369332"/>
          </a:xfrm>
          <a:prstGeom prst="rect">
            <a:avLst/>
          </a:prstGeom>
          <a:noFill/>
        </p:spPr>
        <p:txBody>
          <a:bodyPr wrap="none" rtlCol="0">
            <a:spAutoFit/>
          </a:bodyPr>
          <a:lstStyle/>
          <a:p>
            <a:r>
              <a:rPr lang="en-GB" dirty="0"/>
              <a:t>Imagen </a:t>
            </a:r>
            <a:r>
              <a:rPr lang="en-GB" dirty="0" err="1"/>
              <a:t>generada</a:t>
            </a:r>
            <a:r>
              <a:rPr lang="en-GB" dirty="0"/>
              <a:t> </a:t>
            </a:r>
            <a:r>
              <a:rPr lang="en-GB" dirty="0" err="1"/>
              <a:t>por</a:t>
            </a:r>
            <a:r>
              <a:rPr lang="en-GB" dirty="0"/>
              <a:t> Bing AI Copilot</a:t>
            </a:r>
          </a:p>
        </p:txBody>
      </p:sp>
    </p:spTree>
    <p:extLst>
      <p:ext uri="{BB962C8B-B14F-4D97-AF65-F5344CB8AC3E}">
        <p14:creationId xmlns:p14="http://schemas.microsoft.com/office/powerpoint/2010/main" val="2672594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D630B4-4CCC-7B1D-1803-DAED942D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is chinchetas señalan lugares en un mapa">
            <a:extLst>
              <a:ext uri="{FF2B5EF4-FFF2-40B4-BE49-F238E27FC236}">
                <a16:creationId xmlns:a16="http://schemas.microsoft.com/office/drawing/2014/main" id="{6C7D7E5B-C9AA-84C2-02FB-D3AD59455F28}"/>
              </a:ext>
            </a:extLst>
          </p:cNvPr>
          <p:cNvPicPr>
            <a:picLocks noChangeAspect="1"/>
          </p:cNvPicPr>
          <p:nvPr/>
        </p:nvPicPr>
        <p:blipFill>
          <a:blip r:embed="rId2">
            <a:alphaModFix amt="50000"/>
          </a:blip>
          <a:srcRect t="3395" b="12335"/>
          <a:stretch/>
        </p:blipFill>
        <p:spPr>
          <a:xfrm>
            <a:off x="20" y="10"/>
            <a:ext cx="12191979" cy="6857990"/>
          </a:xfrm>
          <a:prstGeom prst="rect">
            <a:avLst/>
          </a:prstGeom>
        </p:spPr>
      </p:pic>
      <p:sp>
        <p:nvSpPr>
          <p:cNvPr id="2" name="Title 1">
            <a:extLst>
              <a:ext uri="{FF2B5EF4-FFF2-40B4-BE49-F238E27FC236}">
                <a16:creationId xmlns:a16="http://schemas.microsoft.com/office/drawing/2014/main" id="{ECB33FAA-6163-6FF4-48BC-84BC6BD3F5A4}"/>
              </a:ext>
            </a:extLst>
          </p:cNvPr>
          <p:cNvSpPr>
            <a:spLocks noGrp="1"/>
          </p:cNvSpPr>
          <p:nvPr>
            <p:ph type="title"/>
          </p:nvPr>
        </p:nvSpPr>
        <p:spPr>
          <a:xfrm>
            <a:off x="762000" y="1137434"/>
            <a:ext cx="7848600" cy="3204429"/>
          </a:xfrm>
        </p:spPr>
        <p:txBody>
          <a:bodyPr vert="horz" lIns="91440" tIns="45720" rIns="91440" bIns="45720" rtlCol="0" anchor="t">
            <a:normAutofit/>
          </a:bodyPr>
          <a:lstStyle/>
          <a:p>
            <a:r>
              <a:rPr lang="en-US" sz="4000" dirty="0">
                <a:solidFill>
                  <a:srgbClr val="FFFFFF"/>
                </a:solidFill>
              </a:rPr>
              <a:t>Es </a:t>
            </a:r>
            <a:r>
              <a:rPr lang="en-US" sz="4000" dirty="0" err="1">
                <a:solidFill>
                  <a:srgbClr val="FFFFFF"/>
                </a:solidFill>
              </a:rPr>
              <a:t>muy</a:t>
            </a:r>
            <a:r>
              <a:rPr lang="en-US" sz="4000" dirty="0">
                <a:solidFill>
                  <a:srgbClr val="FFFFFF"/>
                </a:solidFill>
              </a:rPr>
              <a:t> </a:t>
            </a:r>
            <a:r>
              <a:rPr lang="en-US" sz="4000" dirty="0" err="1">
                <a:solidFill>
                  <a:srgbClr val="FFFFFF"/>
                </a:solidFill>
              </a:rPr>
              <a:t>importante</a:t>
            </a:r>
            <a:r>
              <a:rPr lang="en-US" sz="4000" dirty="0">
                <a:solidFill>
                  <a:srgbClr val="FFFFFF"/>
                </a:solidFill>
              </a:rPr>
              <a:t> que </a:t>
            </a:r>
            <a:r>
              <a:rPr lang="en-US" sz="4000" dirty="0" err="1">
                <a:solidFill>
                  <a:srgbClr val="FFFFFF"/>
                </a:solidFill>
              </a:rPr>
              <a:t>cuando</a:t>
            </a:r>
            <a:r>
              <a:rPr lang="en-US" sz="4000" dirty="0">
                <a:solidFill>
                  <a:srgbClr val="FFFFFF"/>
                </a:solidFill>
              </a:rPr>
              <a:t> </a:t>
            </a:r>
            <a:r>
              <a:rPr lang="en-US" sz="4000" dirty="0" err="1">
                <a:solidFill>
                  <a:srgbClr val="FFFFFF"/>
                </a:solidFill>
              </a:rPr>
              <a:t>elaboremos</a:t>
            </a:r>
            <a:r>
              <a:rPr lang="en-US" sz="4000" dirty="0">
                <a:solidFill>
                  <a:srgbClr val="FFFFFF"/>
                </a:solidFill>
              </a:rPr>
              <a:t> </a:t>
            </a:r>
            <a:r>
              <a:rPr lang="en-US" sz="4000" dirty="0" err="1">
                <a:solidFill>
                  <a:srgbClr val="FFFFFF"/>
                </a:solidFill>
              </a:rPr>
              <a:t>mapas</a:t>
            </a:r>
            <a:r>
              <a:rPr lang="en-US" sz="4000" dirty="0">
                <a:solidFill>
                  <a:srgbClr val="FFFFFF"/>
                </a:solidFill>
              </a:rPr>
              <a:t> o demos </a:t>
            </a:r>
            <a:r>
              <a:rPr lang="en-US" sz="4000" dirty="0" err="1">
                <a:solidFill>
                  <a:srgbClr val="FFFFFF"/>
                </a:solidFill>
              </a:rPr>
              <a:t>coordenadas</a:t>
            </a:r>
            <a:r>
              <a:rPr lang="en-US" sz="4000" dirty="0">
                <a:solidFill>
                  <a:srgbClr val="FFFFFF"/>
                </a:solidFill>
              </a:rPr>
              <a:t> </a:t>
            </a:r>
            <a:r>
              <a:rPr lang="en-US" sz="4000" dirty="0" err="1">
                <a:solidFill>
                  <a:srgbClr val="FFFFFF"/>
                </a:solidFill>
              </a:rPr>
              <a:t>indiquemos</a:t>
            </a:r>
            <a:r>
              <a:rPr lang="en-US" sz="4000" dirty="0">
                <a:solidFill>
                  <a:srgbClr val="FFFFFF"/>
                </a:solidFill>
              </a:rPr>
              <a:t> que Sistema de </a:t>
            </a:r>
            <a:r>
              <a:rPr lang="en-US" sz="4000" dirty="0" err="1">
                <a:solidFill>
                  <a:srgbClr val="FFFFFF"/>
                </a:solidFill>
              </a:rPr>
              <a:t>referencia</a:t>
            </a:r>
            <a:r>
              <a:rPr lang="en-US" sz="4000" dirty="0">
                <a:solidFill>
                  <a:srgbClr val="FFFFFF"/>
                </a:solidFill>
              </a:rPr>
              <a:t> y </a:t>
            </a:r>
            <a:r>
              <a:rPr lang="en-US" sz="4000" dirty="0" err="1">
                <a:solidFill>
                  <a:srgbClr val="FFFFFF"/>
                </a:solidFill>
              </a:rPr>
              <a:t>proyección</a:t>
            </a:r>
            <a:r>
              <a:rPr lang="en-US" sz="4000" dirty="0">
                <a:solidFill>
                  <a:srgbClr val="FFFFFF"/>
                </a:solidFill>
              </a:rPr>
              <a:t> </a:t>
            </a:r>
            <a:r>
              <a:rPr lang="en-US" sz="4000" dirty="0" err="1">
                <a:solidFill>
                  <a:srgbClr val="FFFFFF"/>
                </a:solidFill>
              </a:rPr>
              <a:t>estamos</a:t>
            </a:r>
            <a:r>
              <a:rPr lang="en-US" sz="4000" dirty="0">
                <a:solidFill>
                  <a:srgbClr val="FFFFFF"/>
                </a:solidFill>
              </a:rPr>
              <a:t> </a:t>
            </a:r>
            <a:r>
              <a:rPr lang="en-US" sz="4000" dirty="0" err="1">
                <a:solidFill>
                  <a:srgbClr val="FFFFFF"/>
                </a:solidFill>
              </a:rPr>
              <a:t>utilizando</a:t>
            </a:r>
            <a:endParaRPr lang="en-US" sz="4000" dirty="0">
              <a:solidFill>
                <a:srgbClr val="FFFFFF"/>
              </a:solidFill>
            </a:endParaRPr>
          </a:p>
        </p:txBody>
      </p:sp>
      <p:cxnSp>
        <p:nvCxnSpPr>
          <p:cNvPr id="11" name="Straight Connector 10">
            <a:extLst>
              <a:ext uri="{FF2B5EF4-FFF2-40B4-BE49-F238E27FC236}">
                <a16:creationId xmlns:a16="http://schemas.microsoft.com/office/drawing/2014/main" id="{49264613-F0F7-08CE-0ADF-98407A64D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336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141C97-D36D-E229-5D44-E91A7394D196}"/>
              </a:ext>
            </a:extLst>
          </p:cNvPr>
          <p:cNvSpPr>
            <a:spLocks noGrp="1"/>
          </p:cNvSpPr>
          <p:nvPr>
            <p:ph type="title"/>
          </p:nvPr>
        </p:nvSpPr>
        <p:spPr>
          <a:xfrm>
            <a:off x="640080" y="325369"/>
            <a:ext cx="4368602" cy="1956841"/>
          </a:xfrm>
        </p:spPr>
        <p:txBody>
          <a:bodyPr anchor="b">
            <a:normAutofit/>
          </a:bodyPr>
          <a:lstStyle/>
          <a:p>
            <a:r>
              <a:rPr lang="en-GB" sz="5400"/>
              <a:t>Preguntas a resolver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9B2663-B12C-DA8E-B98A-A8E4376F8297}"/>
              </a:ext>
            </a:extLst>
          </p:cNvPr>
          <p:cNvSpPr>
            <a:spLocks noGrp="1"/>
          </p:cNvSpPr>
          <p:nvPr>
            <p:ph idx="1"/>
          </p:nvPr>
        </p:nvSpPr>
        <p:spPr>
          <a:xfrm>
            <a:off x="640080" y="2872899"/>
            <a:ext cx="4243589" cy="3320668"/>
          </a:xfrm>
        </p:spPr>
        <p:txBody>
          <a:bodyPr>
            <a:normAutofit/>
          </a:bodyPr>
          <a:lstStyle/>
          <a:p>
            <a:r>
              <a:rPr lang="en-GB" sz="1500"/>
              <a:t>Diferencias entre Sistema de coordenadas, Datum y Sistema de proyección</a:t>
            </a:r>
          </a:p>
          <a:p>
            <a:r>
              <a:rPr lang="en-GB" sz="1500"/>
              <a:t>Diferencias entre huso horario y UTM</a:t>
            </a:r>
          </a:p>
          <a:p>
            <a:r>
              <a:rPr lang="en-GB" sz="1500"/>
              <a:t>Huso central UTM en España</a:t>
            </a:r>
          </a:p>
          <a:p>
            <a:r>
              <a:rPr lang="en-GB" sz="1500"/>
              <a:t>Código EPSG de ETRS89 Huso 30 N</a:t>
            </a:r>
          </a:p>
          <a:p>
            <a:r>
              <a:rPr lang="en-GB" sz="1500"/>
              <a:t>En qué huso UTM está Bermillo de Sayago (Zamora) si sus coordenadas EPSG4326: son -6.111917 41.365408</a:t>
            </a:r>
          </a:p>
          <a:p>
            <a:r>
              <a:rPr lang="en-GB" sz="1500"/>
              <a:t>Qué está más al Oeste un punto con coordenada UTM X=600000 en huso 29 o un punto con coordenada X= 400000 en huso 30</a:t>
            </a:r>
          </a:p>
          <a:p>
            <a:endParaRPr lang="en-GB" sz="1500"/>
          </a:p>
          <a:p>
            <a:endParaRPr lang="en-GB" sz="1500"/>
          </a:p>
          <a:p>
            <a:endParaRPr lang="en-GB" sz="1500"/>
          </a:p>
          <a:p>
            <a:endParaRPr lang="en-GB" sz="1500"/>
          </a:p>
        </p:txBody>
      </p:sp>
      <p:pic>
        <p:nvPicPr>
          <p:cNvPr id="13" name="Picture 12" descr="Muchos signos de interrogación sobre fondo negro">
            <a:extLst>
              <a:ext uri="{FF2B5EF4-FFF2-40B4-BE49-F238E27FC236}">
                <a16:creationId xmlns:a16="http://schemas.microsoft.com/office/drawing/2014/main" id="{D5E63C4F-6990-7CB2-1386-DF2EC9F24F81}"/>
              </a:ext>
            </a:extLst>
          </p:cNvPr>
          <p:cNvPicPr>
            <a:picLocks noChangeAspect="1"/>
          </p:cNvPicPr>
          <p:nvPr/>
        </p:nvPicPr>
        <p:blipFill>
          <a:blip r:embed="rId2"/>
          <a:srcRect l="38814"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71548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3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3A3A0-6763-4802-8689-E5F3498D4DB2}"/>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Fin</a:t>
            </a:r>
          </a:p>
        </p:txBody>
      </p:sp>
      <p:sp>
        <p:nvSpPr>
          <p:cNvPr id="513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códigos EPSG">
            <a:extLst>
              <a:ext uri="{FF2B5EF4-FFF2-40B4-BE49-F238E27FC236}">
                <a16:creationId xmlns:a16="http://schemas.microsoft.com/office/drawing/2014/main" id="{0109FED2-684D-B547-F603-6270E1047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5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E3A91B-85B4-02BD-6009-6343BA45FC46}"/>
              </a:ext>
            </a:extLst>
          </p:cNvPr>
          <p:cNvSpPr>
            <a:spLocks noGrp="1"/>
          </p:cNvSpPr>
          <p:nvPr>
            <p:ph type="title"/>
          </p:nvPr>
        </p:nvSpPr>
        <p:spPr>
          <a:xfrm>
            <a:off x="640080" y="325369"/>
            <a:ext cx="4368602" cy="1956841"/>
          </a:xfrm>
        </p:spPr>
        <p:txBody>
          <a:bodyPr anchor="b">
            <a:normAutofit/>
          </a:bodyPr>
          <a:lstStyle/>
          <a:p>
            <a:r>
              <a:rPr lang="es-ES" sz="3800" noProof="0"/>
              <a:t>Los “nuevos” elipsoides generales (WGS84 y GRS80)</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EF3C79-4F65-C3A8-05C8-B7138240F129}"/>
              </a:ext>
            </a:extLst>
          </p:cNvPr>
          <p:cNvSpPr>
            <a:spLocks noGrp="1"/>
          </p:cNvSpPr>
          <p:nvPr>
            <p:ph idx="1"/>
          </p:nvPr>
        </p:nvSpPr>
        <p:spPr>
          <a:xfrm>
            <a:off x="640080" y="2872899"/>
            <a:ext cx="4243589" cy="3320668"/>
          </a:xfrm>
        </p:spPr>
        <p:txBody>
          <a:bodyPr>
            <a:normAutofit/>
          </a:bodyPr>
          <a:lstStyle/>
          <a:p>
            <a:r>
              <a:rPr lang="es-ES" sz="1500" noProof="0"/>
              <a:t>Las últimas décadas han sentido la necesidad de tener un sistema de referencia global único como referencia internacional</a:t>
            </a:r>
          </a:p>
          <a:p>
            <a:r>
              <a:rPr lang="es-ES" sz="1500"/>
              <a:t>Son elipsoides funcionales en todo el planeta frente a los clásicos elipsoides locales. </a:t>
            </a:r>
          </a:p>
          <a:p>
            <a:r>
              <a:rPr lang="es-ES" sz="1500" noProof="0"/>
              <a:t>Si en los elipsoides locales el punto de contacto de la superficie del e</a:t>
            </a:r>
            <a:r>
              <a:rPr lang="es-ES" sz="1500"/>
              <a:t>lipsoide y la tierra estaban en la superficie de esta,</a:t>
            </a:r>
          </a:p>
          <a:p>
            <a:r>
              <a:rPr lang="es-ES" sz="1500" noProof="0"/>
              <a:t>En los elipsoides generales el punto de contacto es el centro de masas de la tierra con el centro del elipsoide y los eje</a:t>
            </a:r>
            <a:r>
              <a:rPr lang="es-ES" sz="1500"/>
              <a:t>s están alineados con el plano ecuatorial y el eje de rotación de la tierra</a:t>
            </a:r>
            <a:endParaRPr lang="es-ES" sz="1500" noProof="0"/>
          </a:p>
        </p:txBody>
      </p:sp>
      <p:pic>
        <p:nvPicPr>
          <p:cNvPr id="4" name="Picture 3">
            <a:extLst>
              <a:ext uri="{FF2B5EF4-FFF2-40B4-BE49-F238E27FC236}">
                <a16:creationId xmlns:a16="http://schemas.microsoft.com/office/drawing/2014/main" id="{F421C57A-EE71-2149-031C-4EAB86B73B21}"/>
              </a:ext>
            </a:extLst>
          </p:cNvPr>
          <p:cNvPicPr>
            <a:picLocks noChangeAspect="1"/>
          </p:cNvPicPr>
          <p:nvPr/>
        </p:nvPicPr>
        <p:blipFill rotWithShape="1">
          <a:blip r:embed="rId2"/>
          <a:srcRect l="295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447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DF378-CB26-84EF-2D09-7525047FFD8E}"/>
              </a:ext>
            </a:extLst>
          </p:cNvPr>
          <p:cNvSpPr>
            <a:spLocks noGrp="1"/>
          </p:cNvSpPr>
          <p:nvPr>
            <p:ph type="title"/>
          </p:nvPr>
        </p:nvSpPr>
        <p:spPr>
          <a:xfrm>
            <a:off x="640080" y="325369"/>
            <a:ext cx="4368602" cy="1956841"/>
          </a:xfrm>
        </p:spPr>
        <p:txBody>
          <a:bodyPr anchor="b">
            <a:normAutofit/>
          </a:bodyPr>
          <a:lstStyle/>
          <a:p>
            <a:r>
              <a:rPr lang="en-GB" sz="5400"/>
              <a:t>El Datum horizontal</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234157-C82C-9172-45FF-A1A86649B5C3}"/>
              </a:ext>
            </a:extLst>
          </p:cNvPr>
          <p:cNvSpPr>
            <a:spLocks noGrp="1"/>
          </p:cNvSpPr>
          <p:nvPr>
            <p:ph idx="1"/>
          </p:nvPr>
        </p:nvSpPr>
        <p:spPr>
          <a:xfrm>
            <a:off x="640080" y="2872899"/>
            <a:ext cx="4243589" cy="3320668"/>
          </a:xfrm>
        </p:spPr>
        <p:txBody>
          <a:bodyPr>
            <a:normAutofit/>
          </a:bodyPr>
          <a:lstStyle/>
          <a:p>
            <a:r>
              <a:rPr lang="en-GB" sz="2000" dirty="0"/>
              <a:t>Un </a:t>
            </a:r>
            <a:r>
              <a:rPr lang="en-GB" sz="2000" dirty="0" err="1"/>
              <a:t>elipsoide</a:t>
            </a:r>
            <a:r>
              <a:rPr lang="en-GB" sz="2000" dirty="0"/>
              <a:t> y un punto de </a:t>
            </a:r>
            <a:r>
              <a:rPr lang="en-GB" sz="2000" dirty="0" err="1"/>
              <a:t>contacto</a:t>
            </a:r>
            <a:r>
              <a:rPr lang="en-GB" sz="2000" dirty="0"/>
              <a:t> (</a:t>
            </a:r>
            <a:r>
              <a:rPr lang="en-GB" sz="2000" dirty="0" err="1"/>
              <a:t>ounto</a:t>
            </a:r>
            <a:r>
              <a:rPr lang="en-GB" sz="2000" dirty="0"/>
              <a:t> fundamental) </a:t>
            </a:r>
            <a:r>
              <a:rPr lang="en-GB" sz="2000" dirty="0" err="1"/>
              <a:t>configuran</a:t>
            </a:r>
            <a:r>
              <a:rPr lang="en-GB" sz="2000" dirty="0"/>
              <a:t> </a:t>
            </a:r>
            <a:r>
              <a:rPr lang="en-GB" sz="2000" dirty="0" err="1"/>
              <a:t>el</a:t>
            </a:r>
            <a:r>
              <a:rPr lang="en-GB" sz="2000" dirty="0"/>
              <a:t> </a:t>
            </a:r>
            <a:r>
              <a:rPr lang="en-GB" sz="2000" dirty="0" err="1"/>
              <a:t>concepto</a:t>
            </a:r>
            <a:r>
              <a:rPr lang="en-GB" sz="2000" dirty="0"/>
              <a:t> DATUM</a:t>
            </a:r>
          </a:p>
          <a:p>
            <a:r>
              <a:rPr lang="en-GB" sz="2000" dirty="0"/>
              <a:t>Dos datum </a:t>
            </a:r>
            <a:r>
              <a:rPr lang="en-GB" sz="2000" dirty="0" err="1"/>
              <a:t>diferentes</a:t>
            </a:r>
            <a:r>
              <a:rPr lang="en-GB" sz="2000" dirty="0"/>
              <a:t> </a:t>
            </a:r>
            <a:r>
              <a:rPr lang="en-GB" sz="2000" dirty="0" err="1"/>
              <a:t>pueden</a:t>
            </a:r>
            <a:r>
              <a:rPr lang="en-GB" sz="2000" dirty="0"/>
              <a:t> </a:t>
            </a:r>
            <a:r>
              <a:rPr lang="en-GB" sz="2000" dirty="0" err="1"/>
              <a:t>compartir</a:t>
            </a:r>
            <a:r>
              <a:rPr lang="en-GB" sz="2000" dirty="0"/>
              <a:t> un </a:t>
            </a:r>
            <a:r>
              <a:rPr lang="en-GB" sz="2000" dirty="0" err="1"/>
              <a:t>mismo</a:t>
            </a:r>
            <a:r>
              <a:rPr lang="en-GB" sz="2000" dirty="0"/>
              <a:t> </a:t>
            </a:r>
            <a:r>
              <a:rPr lang="en-GB" sz="2000" dirty="0" err="1"/>
              <a:t>elipsoide</a:t>
            </a:r>
            <a:r>
              <a:rPr lang="en-GB" sz="2000" dirty="0"/>
              <a:t> </a:t>
            </a:r>
            <a:r>
              <a:rPr lang="en-GB" sz="2000" dirty="0" err="1"/>
              <a:t>porque</a:t>
            </a:r>
            <a:r>
              <a:rPr lang="en-GB" sz="2000" dirty="0"/>
              <a:t> </a:t>
            </a:r>
            <a:r>
              <a:rPr lang="en-GB" sz="2000" dirty="0" err="1"/>
              <a:t>tienen</a:t>
            </a:r>
            <a:r>
              <a:rPr lang="en-GB" sz="2000" dirty="0"/>
              <a:t> dos puntos de </a:t>
            </a:r>
            <a:r>
              <a:rPr lang="en-GB" sz="2000" dirty="0" err="1"/>
              <a:t>contacto</a:t>
            </a:r>
            <a:r>
              <a:rPr lang="en-GB" sz="2000" dirty="0"/>
              <a:t> </a:t>
            </a:r>
            <a:r>
              <a:rPr lang="en-GB" sz="2000" dirty="0" err="1"/>
              <a:t>diferentes</a:t>
            </a:r>
            <a:r>
              <a:rPr lang="en-GB" sz="2000" dirty="0"/>
              <a:t>.</a:t>
            </a:r>
          </a:p>
          <a:p>
            <a:r>
              <a:rPr lang="en-GB" sz="2000" dirty="0"/>
              <a:t>ED50 </a:t>
            </a:r>
            <a:r>
              <a:rPr lang="en-GB" sz="2000" dirty="0" err="1"/>
              <a:t>tiene</a:t>
            </a:r>
            <a:r>
              <a:rPr lang="en-GB" sz="2000" dirty="0"/>
              <a:t> </a:t>
            </a:r>
            <a:r>
              <a:rPr lang="en-GB" sz="2000" dirty="0" err="1"/>
              <a:t>el</a:t>
            </a:r>
            <a:r>
              <a:rPr lang="en-GB" sz="2000" dirty="0"/>
              <a:t> punto de </a:t>
            </a:r>
            <a:r>
              <a:rPr lang="en-GB" sz="2000" dirty="0" err="1"/>
              <a:t>contacto</a:t>
            </a:r>
            <a:r>
              <a:rPr lang="en-GB" sz="2000" dirty="0"/>
              <a:t> en Potsdam. WGS84 en </a:t>
            </a:r>
            <a:r>
              <a:rPr lang="en-GB" sz="2000" dirty="0" err="1"/>
              <a:t>el</a:t>
            </a:r>
            <a:r>
              <a:rPr lang="en-GB" sz="2000" dirty="0"/>
              <a:t> </a:t>
            </a:r>
            <a:r>
              <a:rPr lang="en-GB" sz="2000" dirty="0" err="1"/>
              <a:t>centro</a:t>
            </a:r>
            <a:r>
              <a:rPr lang="en-GB" sz="2000" dirty="0"/>
              <a:t> de </a:t>
            </a:r>
            <a:r>
              <a:rPr lang="en-GB" sz="2000" dirty="0" err="1"/>
              <a:t>masas</a:t>
            </a:r>
            <a:r>
              <a:rPr lang="en-GB" sz="2000" dirty="0"/>
              <a:t>.</a:t>
            </a:r>
          </a:p>
        </p:txBody>
      </p:sp>
      <p:pic>
        <p:nvPicPr>
          <p:cNvPr id="4" name="Picture 3" descr="A tall tower surrounded by trees&#10;&#10;Description automatically generated">
            <a:extLst>
              <a:ext uri="{FF2B5EF4-FFF2-40B4-BE49-F238E27FC236}">
                <a16:creationId xmlns:a16="http://schemas.microsoft.com/office/drawing/2014/main" id="{188852A8-A85C-02F8-17C7-A598E64F9EA7}"/>
              </a:ext>
            </a:extLst>
          </p:cNvPr>
          <p:cNvPicPr>
            <a:picLocks noChangeAspect="1"/>
          </p:cNvPicPr>
          <p:nvPr/>
        </p:nvPicPr>
        <p:blipFill rotWithShape="1">
          <a:blip r:embed="rId2"/>
          <a:srcRect l="34357" r="154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D8F675B4-938F-648F-A3E0-6D9C5528C09E}"/>
              </a:ext>
            </a:extLst>
          </p:cNvPr>
          <p:cNvSpPr txBox="1"/>
          <p:nvPr/>
        </p:nvSpPr>
        <p:spPr>
          <a:xfrm>
            <a:off x="145143" y="5805222"/>
            <a:ext cx="6096000" cy="923330"/>
          </a:xfrm>
          <a:prstGeom prst="rect">
            <a:avLst/>
          </a:prstGeom>
          <a:noFill/>
        </p:spPr>
        <p:txBody>
          <a:bodyPr wrap="square">
            <a:spAutoFit/>
          </a:bodyPr>
          <a:lstStyle/>
          <a:p>
            <a:pPr>
              <a:spcAft>
                <a:spcPts val="600"/>
              </a:spcAft>
            </a:pPr>
            <a:r>
              <a:rPr lang="en-GB" dirty="0"/>
              <a:t>https://www.gim-international.com/content/article/european-datum-1950-a-history</a:t>
            </a:r>
            <a:endParaRPr lang="en-GB"/>
          </a:p>
        </p:txBody>
      </p:sp>
    </p:spTree>
    <p:extLst>
      <p:ext uri="{BB962C8B-B14F-4D97-AF65-F5344CB8AC3E}">
        <p14:creationId xmlns:p14="http://schemas.microsoft.com/office/powerpoint/2010/main" val="349647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0BBE-C16C-005F-87C2-340E7CAE469F}"/>
              </a:ext>
            </a:extLst>
          </p:cNvPr>
          <p:cNvSpPr>
            <a:spLocks noGrp="1"/>
          </p:cNvSpPr>
          <p:nvPr>
            <p:ph type="title"/>
          </p:nvPr>
        </p:nvSpPr>
        <p:spPr/>
        <p:txBody>
          <a:bodyPr/>
          <a:lstStyle/>
          <a:p>
            <a:r>
              <a:rPr lang="en-GB" dirty="0"/>
              <a:t>Datos </a:t>
            </a:r>
            <a:r>
              <a:rPr lang="en-GB" dirty="0" err="1"/>
              <a:t>globales</a:t>
            </a:r>
            <a:r>
              <a:rPr lang="en-GB" dirty="0"/>
              <a:t> vs </a:t>
            </a:r>
            <a:r>
              <a:rPr lang="en-GB" dirty="0" err="1"/>
              <a:t>regionales</a:t>
            </a:r>
            <a:endParaRPr lang="en-GB" dirty="0"/>
          </a:p>
        </p:txBody>
      </p:sp>
      <p:sp>
        <p:nvSpPr>
          <p:cNvPr id="3" name="Content Placeholder 2">
            <a:extLst>
              <a:ext uri="{FF2B5EF4-FFF2-40B4-BE49-F238E27FC236}">
                <a16:creationId xmlns:a16="http://schemas.microsoft.com/office/drawing/2014/main" id="{CA544424-7D39-FAFF-3E8E-D8575CCF2DA8}"/>
              </a:ext>
            </a:extLst>
          </p:cNvPr>
          <p:cNvSpPr>
            <a:spLocks noGrp="1"/>
          </p:cNvSpPr>
          <p:nvPr>
            <p:ph idx="1"/>
          </p:nvPr>
        </p:nvSpPr>
        <p:spPr/>
        <p:txBody>
          <a:bodyPr/>
          <a:lstStyle/>
          <a:p>
            <a:r>
              <a:rPr lang="es-ES" dirty="0"/>
              <a:t>WGS84 e ITRS son Datum globales. Definidos para su uso en cualquier parte del planeta.</a:t>
            </a:r>
          </a:p>
          <a:p>
            <a:r>
              <a:rPr lang="es-ES" dirty="0"/>
              <a:t>En un datum global las coordenadas de los objetos sobre el suelo se mueven porque los continentes se mueven. </a:t>
            </a:r>
          </a:p>
          <a:p>
            <a:r>
              <a:rPr lang="es-ES" dirty="0"/>
              <a:t>En contraposición hay datum regionales para áreas geográficas limitadas que reducen el problema de los movimientos tectónicos: Las coordenadas no cambian (o no lo hacen tanto)</a:t>
            </a:r>
          </a:p>
          <a:p>
            <a:r>
              <a:rPr lang="es-ES" dirty="0"/>
              <a:t>ETRS89 es el Datum que usamos en Europa continental</a:t>
            </a:r>
          </a:p>
        </p:txBody>
      </p:sp>
    </p:spTree>
    <p:extLst>
      <p:ext uri="{BB962C8B-B14F-4D97-AF65-F5344CB8AC3E}">
        <p14:creationId xmlns:p14="http://schemas.microsoft.com/office/powerpoint/2010/main" val="3100641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E979C-8AB0-095B-83B7-F219D7F3A0E0}"/>
              </a:ext>
            </a:extLst>
          </p:cNvPr>
          <p:cNvSpPr>
            <a:spLocks noGrp="1"/>
          </p:cNvSpPr>
          <p:nvPr>
            <p:ph type="title"/>
          </p:nvPr>
        </p:nvSpPr>
        <p:spPr>
          <a:xfrm>
            <a:off x="630936" y="640080"/>
            <a:ext cx="4818888" cy="1481328"/>
          </a:xfrm>
        </p:spPr>
        <p:txBody>
          <a:bodyPr anchor="b">
            <a:normAutofit/>
          </a:bodyPr>
          <a:lstStyle/>
          <a:p>
            <a:r>
              <a:rPr lang="en-GB" sz="5400"/>
              <a:t>ETRS89</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D0869A-B09F-5924-79D6-E42A08A58336}"/>
              </a:ext>
            </a:extLst>
          </p:cNvPr>
          <p:cNvSpPr>
            <a:spLocks noGrp="1"/>
          </p:cNvSpPr>
          <p:nvPr>
            <p:ph idx="1"/>
          </p:nvPr>
        </p:nvSpPr>
        <p:spPr>
          <a:xfrm>
            <a:off x="630936" y="2660904"/>
            <a:ext cx="4818888" cy="3547872"/>
          </a:xfrm>
        </p:spPr>
        <p:txBody>
          <a:bodyPr anchor="t">
            <a:normAutofit/>
          </a:bodyPr>
          <a:lstStyle/>
          <a:p>
            <a:r>
              <a:rPr lang="en-GB" sz="1700"/>
              <a:t>Datum oficial en Europa continental y adoptado en España</a:t>
            </a:r>
          </a:p>
          <a:p>
            <a:r>
              <a:rPr lang="en-GB" sz="1700"/>
              <a:t>Es IGUAL al ITRF (version official de WGS84) en el año 1989, desde entonces las coordenadas se mantienen ancladas a la placa euroasiática</a:t>
            </a:r>
          </a:p>
          <a:p>
            <a:r>
              <a:rPr lang="en-GB" sz="1700"/>
              <a:t>La deriva continental de la placa euroasiática ha hecho que difiera de ITRF y de WGS84 en unos 5 m.</a:t>
            </a:r>
          </a:p>
          <a:p>
            <a:r>
              <a:rPr lang="en-GB" sz="1700"/>
              <a:t>Muchos softwares asumen que ETRS89 y WGS 84 son idénticos, pero su diferencia es significative en aplicaciones de precision.</a:t>
            </a:r>
          </a:p>
          <a:p>
            <a:endParaRPr lang="en-GB" sz="1700"/>
          </a:p>
        </p:txBody>
      </p:sp>
      <p:pic>
        <p:nvPicPr>
          <p:cNvPr id="6" name="Picture 5">
            <a:extLst>
              <a:ext uri="{FF2B5EF4-FFF2-40B4-BE49-F238E27FC236}">
                <a16:creationId xmlns:a16="http://schemas.microsoft.com/office/drawing/2014/main" id="{8A360FD4-C730-01D6-E9D7-2BEE0F86E43B}"/>
              </a:ext>
            </a:extLst>
          </p:cNvPr>
          <p:cNvPicPr>
            <a:picLocks noChangeAspect="1"/>
          </p:cNvPicPr>
          <p:nvPr/>
        </p:nvPicPr>
        <p:blipFill>
          <a:blip r:embed="rId2"/>
          <a:stretch>
            <a:fillRect/>
          </a:stretch>
        </p:blipFill>
        <p:spPr>
          <a:xfrm>
            <a:off x="7137027" y="640080"/>
            <a:ext cx="3383009" cy="5577840"/>
          </a:xfrm>
          <a:prstGeom prst="rect">
            <a:avLst/>
          </a:prstGeom>
        </p:spPr>
      </p:pic>
    </p:spTree>
    <p:extLst>
      <p:ext uri="{BB962C8B-B14F-4D97-AF65-F5344CB8AC3E}">
        <p14:creationId xmlns:p14="http://schemas.microsoft.com/office/powerpoint/2010/main" val="339813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TM03457503[[fn=Quotable]]</Template>
  <TotalTime>3441</TotalTime>
  <Words>4323</Words>
  <Application>Microsoft Office PowerPoint</Application>
  <PresentationFormat>Widescreen</PresentationFormat>
  <Paragraphs>300</Paragraphs>
  <Slides>54</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-apple-system</vt:lpstr>
      <vt:lpstr>Aptos</vt:lpstr>
      <vt:lpstr>Aptos Display</vt:lpstr>
      <vt:lpstr>Arial</vt:lpstr>
      <vt:lpstr>Avenir Next LT Pro</vt:lpstr>
      <vt:lpstr>Calibri</vt:lpstr>
      <vt:lpstr>Courier New</vt:lpstr>
      <vt:lpstr>Courier New,monospace</vt:lpstr>
      <vt:lpstr>Georgia</vt:lpstr>
      <vt:lpstr>inherit</vt:lpstr>
      <vt:lpstr>Linux Libertine</vt:lpstr>
      <vt:lpstr>Wingdings</vt:lpstr>
      <vt:lpstr>Office Theme</vt:lpstr>
      <vt:lpstr>CARTOGRAFÍA DIGITAL Y SIG</vt:lpstr>
      <vt:lpstr>Necesidad de los sistemas de coordenadas y la geodesia</vt:lpstr>
      <vt:lpstr>PowerPoint Presentation</vt:lpstr>
      <vt:lpstr>Forma de la tierra: elipsoide</vt:lpstr>
      <vt:lpstr>Algunos elipsoides y sus parámetros característicos</vt:lpstr>
      <vt:lpstr>Los “nuevos” elipsoides generales (WGS84 y GRS80)</vt:lpstr>
      <vt:lpstr>El Datum horizontal</vt:lpstr>
      <vt:lpstr>Datos globales vs regionales</vt:lpstr>
      <vt:lpstr>ETRS89</vt:lpstr>
      <vt:lpstr>Movimientos en ITRF (similar a WGS84) vs movimientos en ETRF 2014 (ETRS89) </vt:lpstr>
      <vt:lpstr>¿Qué es un marco de referencia?</vt:lpstr>
      <vt:lpstr>Estaciones permanentes GNSS como definitorias del marco de referencia</vt:lpstr>
      <vt:lpstr>PowerPoint Presentation</vt:lpstr>
      <vt:lpstr>El geoide</vt:lpstr>
      <vt:lpstr>Ondulación del geoide</vt:lpstr>
      <vt:lpstr>Datum vertical</vt:lpstr>
      <vt:lpstr>Sistema de coordenadas</vt:lpstr>
      <vt:lpstr>Coordenadas geográficas</vt:lpstr>
      <vt:lpstr>Longitud</vt:lpstr>
      <vt:lpstr>Latitud</vt:lpstr>
      <vt:lpstr>Paralelos notables</vt:lpstr>
      <vt:lpstr>Paralelos notables</vt:lpstr>
      <vt:lpstr>Zonas latitudinales</vt:lpstr>
      <vt:lpstr>Ventajas e inconvenientes de las coordenadas geográficas</vt:lpstr>
      <vt:lpstr>Proyecciones cartográficas</vt:lpstr>
      <vt:lpstr>Clasificación de las proyecciones</vt:lpstr>
      <vt:lpstr>Tangente vs secante</vt:lpstr>
      <vt:lpstr>PowerPoint Presentation</vt:lpstr>
      <vt:lpstr>Orientación</vt:lpstr>
      <vt:lpstr>PowerPoint Presentation</vt:lpstr>
      <vt:lpstr>Tipos de proyecciones según su distorsión</vt:lpstr>
      <vt:lpstr>Los nombres de los autores en las proyecciones</vt:lpstr>
      <vt:lpstr>Elección de una  proyección</vt:lpstr>
      <vt:lpstr>Las distorsiones y el propósito del mapa</vt:lpstr>
      <vt:lpstr>Las distorsiones y el propósito del mapa</vt:lpstr>
      <vt:lpstr>Proyecciones de uso habitual</vt:lpstr>
      <vt:lpstr>Proyección de mercator</vt:lpstr>
      <vt:lpstr>Transversa de mercator</vt:lpstr>
      <vt:lpstr>Universal Tranverse Mercator (UTM)</vt:lpstr>
      <vt:lpstr>Universal Tranverse Mercator (UTM)</vt:lpstr>
      <vt:lpstr>Las 60 zonas Universal Tranverse Mercator (UTM)</vt:lpstr>
      <vt:lpstr>Coordenadas en metros</vt:lpstr>
      <vt:lpstr>Huso 30 como “estándar” en España</vt:lpstr>
      <vt:lpstr>Coordenadas negativas en UTM H30N</vt:lpstr>
      <vt:lpstr>Web Mercator, Google Web Mercator, Spherical Mercator, WGS 84 Web Mercator WGS 84/Pseudo-Mercator</vt:lpstr>
      <vt:lpstr>Lambert cónica conforme</vt:lpstr>
      <vt:lpstr>Oficilidad en España</vt:lpstr>
      <vt:lpstr>Oficilidad en España</vt:lpstr>
      <vt:lpstr>Cómo se calculan las superficies</vt:lpstr>
      <vt:lpstr>Ejemplo con una parcela</vt:lpstr>
      <vt:lpstr>Códigos EPSG de sistemas de coordenadas</vt:lpstr>
      <vt:lpstr>Es muy importante que cuando elaboremos mapas o demos coordenadas indiquemos que Sistema de referencia y proyección estamos utilizando</vt:lpstr>
      <vt:lpstr>Preguntas a resolver</vt:lpstr>
      <vt:lpstr>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 Nafría García</dc:creator>
  <cp:lastModifiedBy>David A Nafría García</cp:lastModifiedBy>
  <cp:revision>551</cp:revision>
  <dcterms:created xsi:type="dcterms:W3CDTF">2024-06-01T11:56:51Z</dcterms:created>
  <dcterms:modified xsi:type="dcterms:W3CDTF">2024-09-11T18:42:19Z</dcterms:modified>
</cp:coreProperties>
</file>