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303" r:id="rId3"/>
    <p:sldId id="304" r:id="rId4"/>
    <p:sldId id="305" r:id="rId5"/>
    <p:sldId id="306" r:id="rId6"/>
    <p:sldId id="307" r:id="rId7"/>
    <p:sldId id="309" r:id="rId8"/>
    <p:sldId id="310" r:id="rId9"/>
    <p:sldId id="311" r:id="rId10"/>
    <p:sldId id="308" r:id="rId11"/>
    <p:sldId id="312" r:id="rId12"/>
    <p:sldId id="313" r:id="rId13"/>
    <p:sldId id="314" r:id="rId14"/>
  </p:sldIdLst>
  <p:sldSz cx="23399750" cy="172799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 Victoria Álvarez Árias" initials="MVÁÁ" lastIdx="1" clrIdx="0">
    <p:extLst>
      <p:ext uri="{19B8F6BF-5375-455C-9EA6-DF929625EA0E}">
        <p15:presenceInfo xmlns:p15="http://schemas.microsoft.com/office/powerpoint/2012/main" userId="S-1-5-21-217838727-779646833-3878702524-12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6223"/>
    <a:srgbClr val="9AB700"/>
    <a:srgbClr val="4C4039"/>
    <a:srgbClr val="948279"/>
    <a:srgbClr val="FFF8E1"/>
    <a:srgbClr val="FFE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6441" autoAdjust="0"/>
  </p:normalViewPr>
  <p:slideViewPr>
    <p:cSldViewPr snapToGrid="0">
      <p:cViewPr>
        <p:scale>
          <a:sx n="33" d="100"/>
          <a:sy n="33" d="100"/>
        </p:scale>
        <p:origin x="1764" y="6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9CA66-6126-4286-86DF-B4E98A3EDBE6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39850" y="1143000"/>
            <a:ext cx="4178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DE56E-4221-4AFB-82B0-24C24DAE1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28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41825" rtl="0" eaLnBrk="1" latinLnBrk="0" hangingPunct="1">
      <a:defRPr sz="5960" kern="1200">
        <a:solidFill>
          <a:schemeClr val="tx1"/>
        </a:solidFill>
        <a:latin typeface="+mn-lt"/>
        <a:ea typeface="+mn-ea"/>
        <a:cs typeface="+mn-cs"/>
      </a:defRPr>
    </a:lvl1pPr>
    <a:lvl2pPr marL="2270912" algn="l" defTabSz="4541825" rtl="0" eaLnBrk="1" latinLnBrk="0" hangingPunct="1">
      <a:defRPr sz="5960" kern="1200">
        <a:solidFill>
          <a:schemeClr val="tx1"/>
        </a:solidFill>
        <a:latin typeface="+mn-lt"/>
        <a:ea typeface="+mn-ea"/>
        <a:cs typeface="+mn-cs"/>
      </a:defRPr>
    </a:lvl2pPr>
    <a:lvl3pPr marL="4541825" algn="l" defTabSz="4541825" rtl="0" eaLnBrk="1" latinLnBrk="0" hangingPunct="1">
      <a:defRPr sz="5960" kern="1200">
        <a:solidFill>
          <a:schemeClr val="tx1"/>
        </a:solidFill>
        <a:latin typeface="+mn-lt"/>
        <a:ea typeface="+mn-ea"/>
        <a:cs typeface="+mn-cs"/>
      </a:defRPr>
    </a:lvl3pPr>
    <a:lvl4pPr marL="6812737" algn="l" defTabSz="4541825" rtl="0" eaLnBrk="1" latinLnBrk="0" hangingPunct="1">
      <a:defRPr sz="5960" kern="1200">
        <a:solidFill>
          <a:schemeClr val="tx1"/>
        </a:solidFill>
        <a:latin typeface="+mn-lt"/>
        <a:ea typeface="+mn-ea"/>
        <a:cs typeface="+mn-cs"/>
      </a:defRPr>
    </a:lvl4pPr>
    <a:lvl5pPr marL="9083650" algn="l" defTabSz="4541825" rtl="0" eaLnBrk="1" latinLnBrk="0" hangingPunct="1">
      <a:defRPr sz="5960" kern="1200">
        <a:solidFill>
          <a:schemeClr val="tx1"/>
        </a:solidFill>
        <a:latin typeface="+mn-lt"/>
        <a:ea typeface="+mn-ea"/>
        <a:cs typeface="+mn-cs"/>
      </a:defRPr>
    </a:lvl5pPr>
    <a:lvl6pPr marL="11354562" algn="l" defTabSz="4541825" rtl="0" eaLnBrk="1" latinLnBrk="0" hangingPunct="1">
      <a:defRPr sz="5960" kern="1200">
        <a:solidFill>
          <a:schemeClr val="tx1"/>
        </a:solidFill>
        <a:latin typeface="+mn-lt"/>
        <a:ea typeface="+mn-ea"/>
        <a:cs typeface="+mn-cs"/>
      </a:defRPr>
    </a:lvl6pPr>
    <a:lvl7pPr marL="13625474" algn="l" defTabSz="4541825" rtl="0" eaLnBrk="1" latinLnBrk="0" hangingPunct="1">
      <a:defRPr sz="5960" kern="1200">
        <a:solidFill>
          <a:schemeClr val="tx1"/>
        </a:solidFill>
        <a:latin typeface="+mn-lt"/>
        <a:ea typeface="+mn-ea"/>
        <a:cs typeface="+mn-cs"/>
      </a:defRPr>
    </a:lvl7pPr>
    <a:lvl8pPr marL="15896387" algn="l" defTabSz="4541825" rtl="0" eaLnBrk="1" latinLnBrk="0" hangingPunct="1">
      <a:defRPr sz="5960" kern="1200">
        <a:solidFill>
          <a:schemeClr val="tx1"/>
        </a:solidFill>
        <a:latin typeface="+mn-lt"/>
        <a:ea typeface="+mn-ea"/>
        <a:cs typeface="+mn-cs"/>
      </a:defRPr>
    </a:lvl8pPr>
    <a:lvl9pPr marL="18167299" algn="l" defTabSz="4541825" rtl="0" eaLnBrk="1" latinLnBrk="0" hangingPunct="1">
      <a:defRPr sz="59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9850" y="1143000"/>
            <a:ext cx="4178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DE56E-4221-4AFB-82B0-24C24DAE124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73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39850" y="1143000"/>
            <a:ext cx="41783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DE56E-4221-4AFB-82B0-24C24DAE124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9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2827991"/>
            <a:ext cx="19889788" cy="6015978"/>
          </a:xfrm>
        </p:spPr>
        <p:txBody>
          <a:bodyPr anchor="b"/>
          <a:lstStyle>
            <a:lvl1pPr algn="ctr">
              <a:defRPr sz="1511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969" y="9075969"/>
            <a:ext cx="17549813" cy="4171984"/>
          </a:xfrm>
        </p:spPr>
        <p:txBody>
          <a:bodyPr/>
          <a:lstStyle>
            <a:lvl1pPr marL="0" indent="0" algn="ctr">
              <a:buNone/>
              <a:defRPr sz="6047"/>
            </a:lvl1pPr>
            <a:lvl2pPr marL="1152007" indent="0" algn="ctr">
              <a:buNone/>
              <a:defRPr sz="5039"/>
            </a:lvl2pPr>
            <a:lvl3pPr marL="2304014" indent="0" algn="ctr">
              <a:buNone/>
              <a:defRPr sz="4535"/>
            </a:lvl3pPr>
            <a:lvl4pPr marL="3456021" indent="0" algn="ctr">
              <a:buNone/>
              <a:defRPr sz="4032"/>
            </a:lvl4pPr>
            <a:lvl5pPr marL="4608027" indent="0" algn="ctr">
              <a:buNone/>
              <a:defRPr sz="4032"/>
            </a:lvl5pPr>
            <a:lvl6pPr marL="5760034" indent="0" algn="ctr">
              <a:buNone/>
              <a:defRPr sz="4032"/>
            </a:lvl6pPr>
            <a:lvl7pPr marL="6912041" indent="0" algn="ctr">
              <a:buNone/>
              <a:defRPr sz="4032"/>
            </a:lvl7pPr>
            <a:lvl8pPr marL="8064048" indent="0" algn="ctr">
              <a:buNone/>
              <a:defRPr sz="4032"/>
            </a:lvl8pPr>
            <a:lvl9pPr marL="9216055" indent="0" algn="ctr">
              <a:buNone/>
              <a:defRPr sz="403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23-6ECF-4ECB-B44F-A38D4285C3B7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C2E9-FF42-4E99-8A70-184FF48FF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44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23-6ECF-4ECB-B44F-A38D4285C3B7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C2E9-FF42-4E99-8A70-184FF48FF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8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745447" y="919997"/>
            <a:ext cx="5045571" cy="1464394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734" y="919997"/>
            <a:ext cx="14844216" cy="1464394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23-6ECF-4ECB-B44F-A38D4285C3B7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C2E9-FF42-4E99-8A70-184FF48FF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42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23-6ECF-4ECB-B44F-A38D4285C3B7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C2E9-FF42-4E99-8A70-184FF48FF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69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47" y="4307990"/>
            <a:ext cx="20182284" cy="7187973"/>
          </a:xfrm>
        </p:spPr>
        <p:txBody>
          <a:bodyPr anchor="b"/>
          <a:lstStyle>
            <a:lvl1pPr>
              <a:defRPr sz="1511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6547" y="11563964"/>
            <a:ext cx="20182284" cy="3779985"/>
          </a:xfrm>
        </p:spPr>
        <p:txBody>
          <a:bodyPr/>
          <a:lstStyle>
            <a:lvl1pPr marL="0" indent="0">
              <a:buNone/>
              <a:defRPr sz="6047">
                <a:solidFill>
                  <a:schemeClr val="tx1"/>
                </a:solidFill>
              </a:defRPr>
            </a:lvl1pPr>
            <a:lvl2pPr marL="115200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2pPr>
            <a:lvl3pPr marL="2304014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3pPr>
            <a:lvl4pPr marL="3456021" indent="0">
              <a:buNone/>
              <a:defRPr sz="4032">
                <a:solidFill>
                  <a:schemeClr val="tx1">
                    <a:tint val="75000"/>
                  </a:schemeClr>
                </a:solidFill>
              </a:defRPr>
            </a:lvl4pPr>
            <a:lvl5pPr marL="4608027" indent="0">
              <a:buNone/>
              <a:defRPr sz="4032">
                <a:solidFill>
                  <a:schemeClr val="tx1">
                    <a:tint val="75000"/>
                  </a:schemeClr>
                </a:solidFill>
              </a:defRPr>
            </a:lvl5pPr>
            <a:lvl6pPr marL="5760034" indent="0">
              <a:buNone/>
              <a:defRPr sz="4032">
                <a:solidFill>
                  <a:schemeClr val="tx1">
                    <a:tint val="75000"/>
                  </a:schemeClr>
                </a:solidFill>
              </a:defRPr>
            </a:lvl6pPr>
            <a:lvl7pPr marL="6912041" indent="0">
              <a:buNone/>
              <a:defRPr sz="4032">
                <a:solidFill>
                  <a:schemeClr val="tx1">
                    <a:tint val="75000"/>
                  </a:schemeClr>
                </a:solidFill>
              </a:defRPr>
            </a:lvl7pPr>
            <a:lvl8pPr marL="8064048" indent="0">
              <a:buNone/>
              <a:defRPr sz="4032">
                <a:solidFill>
                  <a:schemeClr val="tx1">
                    <a:tint val="75000"/>
                  </a:schemeClr>
                </a:solidFill>
              </a:defRPr>
            </a:lvl8pPr>
            <a:lvl9pPr marL="9216055" indent="0">
              <a:buNone/>
              <a:defRPr sz="40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23-6ECF-4ECB-B44F-A38D4285C3B7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C2E9-FF42-4E99-8A70-184FF48FF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7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733" y="4599983"/>
            <a:ext cx="9944894" cy="1096396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46123" y="4599983"/>
            <a:ext cx="9944894" cy="1096396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23-6ECF-4ECB-B44F-A38D4285C3B7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C2E9-FF42-4E99-8A70-184FF48FF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68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920001"/>
            <a:ext cx="20182284" cy="333998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1783" y="4235986"/>
            <a:ext cx="9899190" cy="2075991"/>
          </a:xfrm>
        </p:spPr>
        <p:txBody>
          <a:bodyPr anchor="b"/>
          <a:lstStyle>
            <a:lvl1pPr marL="0" indent="0">
              <a:buNone/>
              <a:defRPr sz="6047" b="1"/>
            </a:lvl1pPr>
            <a:lvl2pPr marL="1152007" indent="0">
              <a:buNone/>
              <a:defRPr sz="5039" b="1"/>
            </a:lvl2pPr>
            <a:lvl3pPr marL="2304014" indent="0">
              <a:buNone/>
              <a:defRPr sz="4535" b="1"/>
            </a:lvl3pPr>
            <a:lvl4pPr marL="3456021" indent="0">
              <a:buNone/>
              <a:defRPr sz="4032" b="1"/>
            </a:lvl4pPr>
            <a:lvl5pPr marL="4608027" indent="0">
              <a:buNone/>
              <a:defRPr sz="4032" b="1"/>
            </a:lvl5pPr>
            <a:lvl6pPr marL="5760034" indent="0">
              <a:buNone/>
              <a:defRPr sz="4032" b="1"/>
            </a:lvl6pPr>
            <a:lvl7pPr marL="6912041" indent="0">
              <a:buNone/>
              <a:defRPr sz="4032" b="1"/>
            </a:lvl7pPr>
            <a:lvl8pPr marL="8064048" indent="0">
              <a:buNone/>
              <a:defRPr sz="4032" b="1"/>
            </a:lvl8pPr>
            <a:lvl9pPr marL="9216055" indent="0">
              <a:buNone/>
              <a:defRPr sz="4032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1783" y="6311977"/>
            <a:ext cx="9899190" cy="928396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46124" y="4235986"/>
            <a:ext cx="9947942" cy="2075991"/>
          </a:xfrm>
        </p:spPr>
        <p:txBody>
          <a:bodyPr anchor="b"/>
          <a:lstStyle>
            <a:lvl1pPr marL="0" indent="0">
              <a:buNone/>
              <a:defRPr sz="6047" b="1"/>
            </a:lvl1pPr>
            <a:lvl2pPr marL="1152007" indent="0">
              <a:buNone/>
              <a:defRPr sz="5039" b="1"/>
            </a:lvl2pPr>
            <a:lvl3pPr marL="2304014" indent="0">
              <a:buNone/>
              <a:defRPr sz="4535" b="1"/>
            </a:lvl3pPr>
            <a:lvl4pPr marL="3456021" indent="0">
              <a:buNone/>
              <a:defRPr sz="4032" b="1"/>
            </a:lvl4pPr>
            <a:lvl5pPr marL="4608027" indent="0">
              <a:buNone/>
              <a:defRPr sz="4032" b="1"/>
            </a:lvl5pPr>
            <a:lvl6pPr marL="5760034" indent="0">
              <a:buNone/>
              <a:defRPr sz="4032" b="1"/>
            </a:lvl6pPr>
            <a:lvl7pPr marL="6912041" indent="0">
              <a:buNone/>
              <a:defRPr sz="4032" b="1"/>
            </a:lvl7pPr>
            <a:lvl8pPr marL="8064048" indent="0">
              <a:buNone/>
              <a:defRPr sz="4032" b="1"/>
            </a:lvl8pPr>
            <a:lvl9pPr marL="9216055" indent="0">
              <a:buNone/>
              <a:defRPr sz="4032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46124" y="6311977"/>
            <a:ext cx="9947942" cy="928396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23-6ECF-4ECB-B44F-A38D4285C3B7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C2E9-FF42-4E99-8A70-184FF48FF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99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23-6ECF-4ECB-B44F-A38D4285C3B7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C2E9-FF42-4E99-8A70-184FF48FF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69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23-6ECF-4ECB-B44F-A38D4285C3B7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C2E9-FF42-4E99-8A70-184FF48FF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67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1151996"/>
            <a:ext cx="7547028" cy="4031986"/>
          </a:xfrm>
        </p:spPr>
        <p:txBody>
          <a:bodyPr anchor="b"/>
          <a:lstStyle>
            <a:lvl1pPr>
              <a:defRPr sz="806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942" y="2487995"/>
            <a:ext cx="11846123" cy="12279956"/>
          </a:xfrm>
        </p:spPr>
        <p:txBody>
          <a:bodyPr/>
          <a:lstStyle>
            <a:lvl1pPr>
              <a:defRPr sz="8063"/>
            </a:lvl1pPr>
            <a:lvl2pPr>
              <a:defRPr sz="7055"/>
            </a:lvl2pPr>
            <a:lvl3pPr>
              <a:defRPr sz="6047"/>
            </a:lvl3pPr>
            <a:lvl4pPr>
              <a:defRPr sz="5039"/>
            </a:lvl4pPr>
            <a:lvl5pPr>
              <a:defRPr sz="5039"/>
            </a:lvl5pPr>
            <a:lvl6pPr>
              <a:defRPr sz="5039"/>
            </a:lvl6pPr>
            <a:lvl7pPr>
              <a:defRPr sz="5039"/>
            </a:lvl7pPr>
            <a:lvl8pPr>
              <a:defRPr sz="5039"/>
            </a:lvl8pPr>
            <a:lvl9pPr>
              <a:defRPr sz="5039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5183981"/>
            <a:ext cx="7547028" cy="9603967"/>
          </a:xfrm>
        </p:spPr>
        <p:txBody>
          <a:bodyPr/>
          <a:lstStyle>
            <a:lvl1pPr marL="0" indent="0">
              <a:buNone/>
              <a:defRPr sz="4032"/>
            </a:lvl1pPr>
            <a:lvl2pPr marL="1152007" indent="0">
              <a:buNone/>
              <a:defRPr sz="3528"/>
            </a:lvl2pPr>
            <a:lvl3pPr marL="2304014" indent="0">
              <a:buNone/>
              <a:defRPr sz="3024"/>
            </a:lvl3pPr>
            <a:lvl4pPr marL="3456021" indent="0">
              <a:buNone/>
              <a:defRPr sz="2520"/>
            </a:lvl4pPr>
            <a:lvl5pPr marL="4608027" indent="0">
              <a:buNone/>
              <a:defRPr sz="2520"/>
            </a:lvl5pPr>
            <a:lvl6pPr marL="5760034" indent="0">
              <a:buNone/>
              <a:defRPr sz="2520"/>
            </a:lvl6pPr>
            <a:lvl7pPr marL="6912041" indent="0">
              <a:buNone/>
              <a:defRPr sz="2520"/>
            </a:lvl7pPr>
            <a:lvl8pPr marL="8064048" indent="0">
              <a:buNone/>
              <a:defRPr sz="2520"/>
            </a:lvl8pPr>
            <a:lvl9pPr marL="9216055" indent="0">
              <a:buNone/>
              <a:defRPr sz="252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23-6ECF-4ECB-B44F-A38D4285C3B7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C2E9-FF42-4E99-8A70-184FF48FF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17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1151996"/>
            <a:ext cx="7547028" cy="4031986"/>
          </a:xfrm>
        </p:spPr>
        <p:txBody>
          <a:bodyPr anchor="b"/>
          <a:lstStyle>
            <a:lvl1pPr>
              <a:defRPr sz="806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47942" y="2487995"/>
            <a:ext cx="11846123" cy="12279956"/>
          </a:xfrm>
        </p:spPr>
        <p:txBody>
          <a:bodyPr anchor="t"/>
          <a:lstStyle>
            <a:lvl1pPr marL="0" indent="0">
              <a:buNone/>
              <a:defRPr sz="8063"/>
            </a:lvl1pPr>
            <a:lvl2pPr marL="1152007" indent="0">
              <a:buNone/>
              <a:defRPr sz="7055"/>
            </a:lvl2pPr>
            <a:lvl3pPr marL="2304014" indent="0">
              <a:buNone/>
              <a:defRPr sz="6047"/>
            </a:lvl3pPr>
            <a:lvl4pPr marL="3456021" indent="0">
              <a:buNone/>
              <a:defRPr sz="5039"/>
            </a:lvl4pPr>
            <a:lvl5pPr marL="4608027" indent="0">
              <a:buNone/>
              <a:defRPr sz="5039"/>
            </a:lvl5pPr>
            <a:lvl6pPr marL="5760034" indent="0">
              <a:buNone/>
              <a:defRPr sz="5039"/>
            </a:lvl6pPr>
            <a:lvl7pPr marL="6912041" indent="0">
              <a:buNone/>
              <a:defRPr sz="5039"/>
            </a:lvl7pPr>
            <a:lvl8pPr marL="8064048" indent="0">
              <a:buNone/>
              <a:defRPr sz="5039"/>
            </a:lvl8pPr>
            <a:lvl9pPr marL="9216055" indent="0">
              <a:buNone/>
              <a:defRPr sz="503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5183981"/>
            <a:ext cx="7547028" cy="9603967"/>
          </a:xfrm>
        </p:spPr>
        <p:txBody>
          <a:bodyPr/>
          <a:lstStyle>
            <a:lvl1pPr marL="0" indent="0">
              <a:buNone/>
              <a:defRPr sz="4032"/>
            </a:lvl1pPr>
            <a:lvl2pPr marL="1152007" indent="0">
              <a:buNone/>
              <a:defRPr sz="3528"/>
            </a:lvl2pPr>
            <a:lvl3pPr marL="2304014" indent="0">
              <a:buNone/>
              <a:defRPr sz="3024"/>
            </a:lvl3pPr>
            <a:lvl4pPr marL="3456021" indent="0">
              <a:buNone/>
              <a:defRPr sz="2520"/>
            </a:lvl4pPr>
            <a:lvl5pPr marL="4608027" indent="0">
              <a:buNone/>
              <a:defRPr sz="2520"/>
            </a:lvl5pPr>
            <a:lvl6pPr marL="5760034" indent="0">
              <a:buNone/>
              <a:defRPr sz="2520"/>
            </a:lvl6pPr>
            <a:lvl7pPr marL="6912041" indent="0">
              <a:buNone/>
              <a:defRPr sz="2520"/>
            </a:lvl7pPr>
            <a:lvl8pPr marL="8064048" indent="0">
              <a:buNone/>
              <a:defRPr sz="2520"/>
            </a:lvl8pPr>
            <a:lvl9pPr marL="9216055" indent="0">
              <a:buNone/>
              <a:defRPr sz="252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23-6ECF-4ECB-B44F-A38D4285C3B7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C2E9-FF42-4E99-8A70-184FF48FF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61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8733" y="920001"/>
            <a:ext cx="20182284" cy="333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8733" y="4599983"/>
            <a:ext cx="20182284" cy="1096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733" y="16015946"/>
            <a:ext cx="5264944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52623-6ECF-4ECB-B44F-A38D4285C3B7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51167" y="16015946"/>
            <a:ext cx="7897416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26073" y="16015946"/>
            <a:ext cx="5264944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4C2E9-FF42-4E99-8A70-184FF48FF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93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304014" rtl="0" eaLnBrk="1" latinLnBrk="0" hangingPunct="1">
        <a:lnSpc>
          <a:spcPct val="90000"/>
        </a:lnSpc>
        <a:spcBef>
          <a:spcPct val="0"/>
        </a:spcBef>
        <a:buNone/>
        <a:defRPr sz="110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6003" indent="-576003" algn="l" defTabSz="2304014" rtl="0" eaLnBrk="1" latinLnBrk="0" hangingPunct="1">
        <a:lnSpc>
          <a:spcPct val="90000"/>
        </a:lnSpc>
        <a:spcBef>
          <a:spcPts val="2520"/>
        </a:spcBef>
        <a:buFont typeface="Arial" panose="020B0604020202020204" pitchFamily="34" charset="0"/>
        <a:buChar char="•"/>
        <a:defRPr sz="7055" kern="1200">
          <a:solidFill>
            <a:schemeClr val="tx1"/>
          </a:solidFill>
          <a:latin typeface="+mn-lt"/>
          <a:ea typeface="+mn-ea"/>
          <a:cs typeface="+mn-cs"/>
        </a:defRPr>
      </a:lvl1pPr>
      <a:lvl2pPr marL="1728010" indent="-576003" algn="l" defTabSz="230401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6047" kern="1200">
          <a:solidFill>
            <a:schemeClr val="tx1"/>
          </a:solidFill>
          <a:latin typeface="+mn-lt"/>
          <a:ea typeface="+mn-ea"/>
          <a:cs typeface="+mn-cs"/>
        </a:defRPr>
      </a:lvl2pPr>
      <a:lvl3pPr marL="2880017" indent="-576003" algn="l" defTabSz="230401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5039" kern="1200">
          <a:solidFill>
            <a:schemeClr val="tx1"/>
          </a:solidFill>
          <a:latin typeface="+mn-lt"/>
          <a:ea typeface="+mn-ea"/>
          <a:cs typeface="+mn-cs"/>
        </a:defRPr>
      </a:lvl3pPr>
      <a:lvl4pPr marL="4032024" indent="-576003" algn="l" defTabSz="230401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4pPr>
      <a:lvl5pPr marL="5184031" indent="-576003" algn="l" defTabSz="230401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5pPr>
      <a:lvl6pPr marL="6336038" indent="-576003" algn="l" defTabSz="230401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6pPr>
      <a:lvl7pPr marL="7488044" indent="-576003" algn="l" defTabSz="230401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7pPr>
      <a:lvl8pPr marL="8640051" indent="-576003" algn="l" defTabSz="230401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8pPr>
      <a:lvl9pPr marL="9792058" indent="-576003" algn="l" defTabSz="230401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04014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1pPr>
      <a:lvl2pPr marL="1152007" algn="l" defTabSz="2304014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304014" algn="l" defTabSz="2304014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3pPr>
      <a:lvl4pPr marL="3456021" algn="l" defTabSz="2304014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4pPr>
      <a:lvl5pPr marL="4608027" algn="l" defTabSz="2304014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5pPr>
      <a:lvl6pPr marL="5760034" algn="l" defTabSz="2304014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6pPr>
      <a:lvl7pPr marL="6912041" algn="l" defTabSz="2304014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7pPr>
      <a:lvl8pPr marL="8064048" algn="l" defTabSz="2304014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8pPr>
      <a:lvl9pPr marL="9216055" algn="l" defTabSz="2304014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1F204F68-0ABB-425D-A09B-310A952F47FE}"/>
              </a:ext>
            </a:extLst>
          </p:cNvPr>
          <p:cNvGrpSpPr/>
          <p:nvPr/>
        </p:nvGrpSpPr>
        <p:grpSpPr>
          <a:xfrm>
            <a:off x="-125841" y="1"/>
            <a:ext cx="24601091" cy="17392972"/>
            <a:chOff x="-125841" y="1"/>
            <a:chExt cx="24601091" cy="1739297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84C7748-0CAC-4D7D-BB05-C940768F6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78219" y="-3604059"/>
              <a:ext cx="17392972" cy="24601091"/>
            </a:xfrm>
            <a:prstGeom prst="rect">
              <a:avLst/>
            </a:prstGeom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8814509F-99FA-43FC-AFD0-A9A0A52A3DD7}"/>
                </a:ext>
              </a:extLst>
            </p:cNvPr>
            <p:cNvSpPr/>
            <p:nvPr/>
          </p:nvSpPr>
          <p:spPr>
            <a:xfrm>
              <a:off x="6683829" y="10972800"/>
              <a:ext cx="2133600" cy="522514"/>
            </a:xfrm>
            <a:prstGeom prst="rect">
              <a:avLst/>
            </a:prstGeom>
            <a:solidFill>
              <a:srgbClr val="2D6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7D96CAC-D8FF-45EE-907C-A610CF4C9DA8}"/>
              </a:ext>
            </a:extLst>
          </p:cNvPr>
          <p:cNvSpPr/>
          <p:nvPr/>
        </p:nvSpPr>
        <p:spPr>
          <a:xfrm>
            <a:off x="47043" y="0"/>
            <a:ext cx="23352707" cy="172799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02E12A8-2C12-4665-B651-483B05F9924C}"/>
              </a:ext>
            </a:extLst>
          </p:cNvPr>
          <p:cNvSpPr txBox="1"/>
          <p:nvPr/>
        </p:nvSpPr>
        <p:spPr>
          <a:xfrm>
            <a:off x="13851406" y="11969765"/>
            <a:ext cx="3035119" cy="156966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s-ES" sz="9600" b="1" dirty="0">
                <a:solidFill>
                  <a:srgbClr val="9AB700"/>
                </a:solidFill>
                <a:effectLst/>
                <a:latin typeface="ErasItcTEEMed" pitchFamily="2" charset="0"/>
              </a:rPr>
              <a:t>QGIS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B82EF59-B05E-4E18-9515-4861722C9E56}"/>
              </a:ext>
            </a:extLst>
          </p:cNvPr>
          <p:cNvSpPr txBox="1"/>
          <p:nvPr/>
        </p:nvSpPr>
        <p:spPr>
          <a:xfrm>
            <a:off x="7173159" y="6092738"/>
            <a:ext cx="16391614" cy="4647426"/>
          </a:xfrm>
          <a:prstGeom prst="rect">
            <a:avLst/>
          </a:prstGeom>
          <a:noFill/>
          <a:ln w="60325">
            <a:solidFill>
              <a:schemeClr val="bg1"/>
            </a:solidFill>
          </a:ln>
          <a:effectLst>
            <a:softEdge rad="114300"/>
          </a:effectLst>
        </p:spPr>
        <p:txBody>
          <a:bodyPr wrap="square" rtlCol="0">
            <a:spAutoFit/>
          </a:bodyPr>
          <a:lstStyle/>
          <a:p>
            <a:pPr marL="88900" algn="ctr"/>
            <a:r>
              <a:rPr lang="es-ES" sz="7400" b="1" dirty="0">
                <a:solidFill>
                  <a:schemeClr val="bg1"/>
                </a:solidFill>
                <a:effectLst/>
                <a:latin typeface="ErasItcTEEMed" pitchFamily="2" charset="0"/>
              </a:rPr>
              <a:t>Curso de iniciación en el manejo de herramientas cartográficas en Evaluación Ambiental </a:t>
            </a:r>
          </a:p>
          <a:p>
            <a:pPr marL="88900" algn="ctr"/>
            <a:r>
              <a:rPr lang="es-ES" sz="7400" b="1" dirty="0">
                <a:solidFill>
                  <a:schemeClr val="bg1"/>
                </a:solidFill>
                <a:effectLst/>
                <a:latin typeface="ErasItcTEEMed" pitchFamily="2" charset="0"/>
              </a:rPr>
              <a:t>basadas en GIS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A00B02-0C9D-40EF-812A-ADF3631C8007}"/>
              </a:ext>
            </a:extLst>
          </p:cNvPr>
          <p:cNvSpPr txBox="1"/>
          <p:nvPr/>
        </p:nvSpPr>
        <p:spPr>
          <a:xfrm>
            <a:off x="9204487" y="13450934"/>
            <a:ext cx="1274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bg1"/>
                </a:solidFill>
                <a:latin typeface="Bradley Hand ITC" panose="03070402050302030203" pitchFamily="66" charset="0"/>
              </a:rPr>
              <a:t>Software libre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7D8939B-BE17-4188-9592-06530034C98B}"/>
              </a:ext>
            </a:extLst>
          </p:cNvPr>
          <p:cNvGrpSpPr/>
          <p:nvPr/>
        </p:nvGrpSpPr>
        <p:grpSpPr>
          <a:xfrm>
            <a:off x="0" y="312233"/>
            <a:ext cx="23729794" cy="1938993"/>
            <a:chOff x="0" y="312233"/>
            <a:chExt cx="23729794" cy="1938993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EFDDF689-F62F-44CC-896D-999AB3B62DFC}"/>
                </a:ext>
              </a:extLst>
            </p:cNvPr>
            <p:cNvSpPr/>
            <p:nvPr/>
          </p:nvSpPr>
          <p:spPr>
            <a:xfrm>
              <a:off x="3124199" y="312234"/>
              <a:ext cx="20605595" cy="1938992"/>
            </a:xfrm>
            <a:prstGeom prst="rect">
              <a:avLst/>
            </a:prstGeom>
            <a:gradFill>
              <a:gsLst>
                <a:gs pos="0">
                  <a:srgbClr val="9AB700"/>
                </a:gs>
                <a:gs pos="99000">
                  <a:srgbClr val="2D6223"/>
                </a:gs>
                <a:gs pos="0">
                  <a:srgbClr val="2D6223"/>
                </a:gs>
                <a:gs pos="4000">
                  <a:srgbClr val="9AB700"/>
                </a:gs>
                <a:gs pos="30000">
                  <a:srgbClr val="9AB700"/>
                </a:gs>
                <a:gs pos="77000">
                  <a:srgbClr val="2D6223"/>
                </a:gs>
                <a:gs pos="0">
                  <a:srgbClr val="2D6223"/>
                </a:gs>
              </a:gsLst>
              <a:lin ang="10800000" scaled="1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effectLst/>
              </a:endParaRPr>
            </a:p>
          </p:txBody>
        </p:sp>
        <p:sp>
          <p:nvSpPr>
            <p:cNvPr id="10" name="Diagrama de flujo: retraso 9">
              <a:extLst>
                <a:ext uri="{FF2B5EF4-FFF2-40B4-BE49-F238E27FC236}">
                  <a16:creationId xmlns:a16="http://schemas.microsoft.com/office/drawing/2014/main" id="{CDE5605A-4498-4EA0-B828-11A61BD6A35F}"/>
                </a:ext>
              </a:extLst>
            </p:cNvPr>
            <p:cNvSpPr/>
            <p:nvPr/>
          </p:nvSpPr>
          <p:spPr>
            <a:xfrm>
              <a:off x="0" y="312233"/>
              <a:ext cx="5867400" cy="1937179"/>
            </a:xfrm>
            <a:prstGeom prst="flowChartDelay">
              <a:avLst/>
            </a:prstGeom>
            <a:solidFill>
              <a:srgbClr val="2D6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0" name="Imagen 69">
            <a:extLst>
              <a:ext uri="{FF2B5EF4-FFF2-40B4-BE49-F238E27FC236}">
                <a16:creationId xmlns:a16="http://schemas.microsoft.com/office/drawing/2014/main" id="{769AEDFA-E4B8-4695-8356-17C7E0999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6" y="668011"/>
            <a:ext cx="3519095" cy="1581402"/>
          </a:xfrm>
          <a:prstGeom prst="rect">
            <a:avLst/>
          </a:prstGeom>
          <a:effectLst>
            <a:glow>
              <a:schemeClr val="bg1">
                <a:alpha val="40000"/>
              </a:schemeClr>
            </a:glo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A579913-E4A8-497D-9A15-D2DDE53F0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790" y="490121"/>
            <a:ext cx="7570585" cy="15814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47489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428D213-E4E1-4448-8057-36E261206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"/>
            <a:ext cx="23399750" cy="1727600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54197F-2F84-4152-A150-1B2C0C7251CE}"/>
              </a:ext>
            </a:extLst>
          </p:cNvPr>
          <p:cNvSpPr txBox="1"/>
          <p:nvPr/>
        </p:nvSpPr>
        <p:spPr>
          <a:xfrm>
            <a:off x="11747809" y="5438236"/>
            <a:ext cx="8059692" cy="156966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>
                <a:solidFill>
                  <a:srgbClr val="9AB700"/>
                </a:solidFill>
                <a:effectLst/>
                <a:latin typeface="ErasItcTEEMed" pitchFamily="2" charset="0"/>
              </a:rPr>
              <a:t>MÓDULO 8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0C428A-EA00-453B-B6E3-FC4D38DF1D00}"/>
              </a:ext>
            </a:extLst>
          </p:cNvPr>
          <p:cNvSpPr txBox="1"/>
          <p:nvPr/>
        </p:nvSpPr>
        <p:spPr>
          <a:xfrm>
            <a:off x="8819535" y="7616631"/>
            <a:ext cx="139162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Cómo llevar mis datos al campo: </a:t>
            </a:r>
            <a:r>
              <a:rPr lang="es-ES" sz="88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QField</a:t>
            </a:r>
            <a:endParaRPr lang="es-ES" sz="88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B41A257-9C6D-4CAE-A52D-886523E1F680}"/>
              </a:ext>
            </a:extLst>
          </p:cNvPr>
          <p:cNvSpPr txBox="1"/>
          <p:nvPr/>
        </p:nvSpPr>
        <p:spPr>
          <a:xfrm>
            <a:off x="8819534" y="12989085"/>
            <a:ext cx="13916243" cy="175432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effectLst/>
                <a:latin typeface="ErasItcTEEMed" pitchFamily="2" charset="0"/>
              </a:rPr>
              <a:t>Ejercicio E8</a:t>
            </a:r>
          </a:p>
          <a:p>
            <a:pPr algn="ctr"/>
            <a:r>
              <a:rPr lang="es-ES" sz="4800" b="1" dirty="0">
                <a:solidFill>
                  <a:srgbClr val="9AB700"/>
                </a:solidFill>
                <a:effectLst/>
                <a:latin typeface="ErasItcTEEMed" pitchFamily="2" charset="0"/>
              </a:rPr>
              <a:t>Descripción de la cabecera del ejercicio</a:t>
            </a:r>
          </a:p>
        </p:txBody>
      </p:sp>
    </p:spTree>
    <p:extLst>
      <p:ext uri="{BB962C8B-B14F-4D97-AF65-F5344CB8AC3E}">
        <p14:creationId xmlns:p14="http://schemas.microsoft.com/office/powerpoint/2010/main" val="1363494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428D213-E4E1-4448-8057-36E261206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"/>
            <a:ext cx="23399750" cy="1727600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54197F-2F84-4152-A150-1B2C0C7251CE}"/>
              </a:ext>
            </a:extLst>
          </p:cNvPr>
          <p:cNvSpPr txBox="1"/>
          <p:nvPr/>
        </p:nvSpPr>
        <p:spPr>
          <a:xfrm>
            <a:off x="7639665" y="7001566"/>
            <a:ext cx="15760084" cy="393954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2500" b="1" dirty="0">
                <a:solidFill>
                  <a:srgbClr val="9AB700"/>
                </a:solidFill>
                <a:effectLst/>
                <a:latin typeface="ErasItcTEEMed" pitchFamily="2" charset="0"/>
              </a:rPr>
              <a:t>Documentación</a:t>
            </a:r>
          </a:p>
          <a:p>
            <a:pPr algn="ctr"/>
            <a:r>
              <a:rPr lang="es-ES" sz="12500" b="1" dirty="0">
                <a:solidFill>
                  <a:srgbClr val="9AB700"/>
                </a:solidFill>
                <a:effectLst/>
                <a:latin typeface="ErasItcTEEMed" pitchFamily="2" charset="0"/>
              </a:rPr>
              <a:t>a entregar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0C428A-EA00-453B-B6E3-FC4D38DF1D00}"/>
              </a:ext>
            </a:extLst>
          </p:cNvPr>
          <p:cNvSpPr txBox="1"/>
          <p:nvPr/>
        </p:nvSpPr>
        <p:spPr>
          <a:xfrm>
            <a:off x="8561585" y="11796694"/>
            <a:ext cx="139162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es-ES" sz="72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Completa y envía esta documentación para continuar con el siguiente módulo</a:t>
            </a:r>
          </a:p>
        </p:txBody>
      </p:sp>
    </p:spTree>
    <p:extLst>
      <p:ext uri="{BB962C8B-B14F-4D97-AF65-F5344CB8AC3E}">
        <p14:creationId xmlns:p14="http://schemas.microsoft.com/office/powerpoint/2010/main" val="3967902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428D213-E4E1-4448-8057-36E261206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"/>
            <a:ext cx="23399750" cy="1727600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54197F-2F84-4152-A150-1B2C0C7251CE}"/>
              </a:ext>
            </a:extLst>
          </p:cNvPr>
          <p:cNvSpPr txBox="1"/>
          <p:nvPr/>
        </p:nvSpPr>
        <p:spPr>
          <a:xfrm>
            <a:off x="7639665" y="7001566"/>
            <a:ext cx="15760084" cy="393954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2500" b="1" dirty="0">
                <a:solidFill>
                  <a:srgbClr val="9AB700"/>
                </a:solidFill>
                <a:effectLst/>
                <a:latin typeface="ErasItcTEEMed" pitchFamily="2" charset="0"/>
              </a:rPr>
              <a:t>Documentación</a:t>
            </a:r>
          </a:p>
          <a:p>
            <a:pPr algn="ctr"/>
            <a:r>
              <a:rPr lang="es-ES" sz="12500" b="1" dirty="0">
                <a:solidFill>
                  <a:srgbClr val="9AB700"/>
                </a:solidFill>
                <a:effectLst/>
                <a:latin typeface="ErasItcTEEMed" pitchFamily="2" charset="0"/>
              </a:rPr>
              <a:t>a entregar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0C428A-EA00-453B-B6E3-FC4D38DF1D00}"/>
              </a:ext>
            </a:extLst>
          </p:cNvPr>
          <p:cNvSpPr txBox="1"/>
          <p:nvPr/>
        </p:nvSpPr>
        <p:spPr>
          <a:xfrm>
            <a:off x="8100625" y="12062165"/>
            <a:ext cx="14838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es-ES" sz="72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Completa y envía esta documentación para finalizar el curso</a:t>
            </a:r>
          </a:p>
        </p:txBody>
      </p:sp>
    </p:spTree>
    <p:extLst>
      <p:ext uri="{BB962C8B-B14F-4D97-AF65-F5344CB8AC3E}">
        <p14:creationId xmlns:p14="http://schemas.microsoft.com/office/powerpoint/2010/main" val="427875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428D213-E4E1-4448-8057-36E261206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"/>
            <a:ext cx="23399750" cy="1727600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54197F-2F84-4152-A150-1B2C0C7251CE}"/>
              </a:ext>
            </a:extLst>
          </p:cNvPr>
          <p:cNvSpPr txBox="1"/>
          <p:nvPr/>
        </p:nvSpPr>
        <p:spPr>
          <a:xfrm>
            <a:off x="7374194" y="5247235"/>
            <a:ext cx="16025556" cy="156966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>
                <a:solidFill>
                  <a:srgbClr val="9AB700"/>
                </a:solidFill>
                <a:effectLst/>
                <a:latin typeface="ErasItcTEEMed" pitchFamily="2" charset="0"/>
              </a:rPr>
              <a:t>Documentación a entregar</a:t>
            </a:r>
          </a:p>
        </p:txBody>
      </p:sp>
      <p:sp>
        <p:nvSpPr>
          <p:cNvPr id="2" name="Diagrama de flujo: proceso 1">
            <a:extLst>
              <a:ext uri="{FF2B5EF4-FFF2-40B4-BE49-F238E27FC236}">
                <a16:creationId xmlns:a16="http://schemas.microsoft.com/office/drawing/2014/main" id="{505D2E9D-30C7-425B-812C-F42430276D46}"/>
              </a:ext>
            </a:extLst>
          </p:cNvPr>
          <p:cNvSpPr/>
          <p:nvPr/>
        </p:nvSpPr>
        <p:spPr>
          <a:xfrm>
            <a:off x="737419" y="6816895"/>
            <a:ext cx="22152078" cy="10202744"/>
          </a:xfrm>
          <a:prstGeom prst="flowChartProcess">
            <a:avLst/>
          </a:prstGeom>
          <a:solidFill>
            <a:srgbClr val="2D6223">
              <a:alpha val="85000"/>
            </a:srgbClr>
          </a:solidFill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E2561BC-C112-4E79-9311-79AD1EA01F7F}"/>
              </a:ext>
            </a:extLst>
          </p:cNvPr>
          <p:cNvSpPr txBox="1"/>
          <p:nvPr/>
        </p:nvSpPr>
        <p:spPr>
          <a:xfrm>
            <a:off x="1333485" y="7392416"/>
            <a:ext cx="215560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7800" algn="ctr">
              <a:defRPr sz="7200" b="1">
                <a:solidFill>
                  <a:schemeClr val="bg1"/>
                </a:solidFill>
                <a:latin typeface="Bradley Hand ITC" panose="03070402050302030203" pitchFamily="66" charset="0"/>
              </a:defRPr>
            </a:lvl1pPr>
          </a:lstStyle>
          <a:p>
            <a:pPr algn="l"/>
            <a:r>
              <a:rPr lang="es-ES" sz="6000" dirty="0"/>
              <a:t>Ejemplo:</a:t>
            </a:r>
          </a:p>
          <a:p>
            <a:pPr algn="l"/>
            <a:r>
              <a:rPr lang="es-ES" sz="6000" dirty="0"/>
              <a:t>1.- Captura de pantalla de la importación de parcelas.</a:t>
            </a:r>
          </a:p>
          <a:p>
            <a:pPr algn="l"/>
            <a:r>
              <a:rPr lang="es-ES" sz="6000" dirty="0"/>
              <a:t>2.- Captura de pantalla de datos climáticos de la parcela.</a:t>
            </a:r>
          </a:p>
          <a:p>
            <a:pPr algn="l"/>
            <a:endParaRPr lang="es-ES" sz="6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26C43B8-2F61-4E24-927F-50B4BCF61926}"/>
              </a:ext>
            </a:extLst>
          </p:cNvPr>
          <p:cNvSpPr txBox="1"/>
          <p:nvPr/>
        </p:nvSpPr>
        <p:spPr>
          <a:xfrm>
            <a:off x="462247" y="14725393"/>
            <a:ext cx="22427250" cy="2554545"/>
          </a:xfrm>
          <a:prstGeom prst="rect">
            <a:avLst/>
          </a:prstGeom>
          <a:noFill/>
          <a:ln w="60325">
            <a:solidFill>
              <a:schemeClr val="bg1"/>
            </a:solidFill>
          </a:ln>
          <a:effectLst>
            <a:softEdge rad="114300"/>
          </a:effectLst>
        </p:spPr>
        <p:txBody>
          <a:bodyPr wrap="square" rtlCol="0">
            <a:spAutoFit/>
          </a:bodyPr>
          <a:lstStyle/>
          <a:p>
            <a:pPr marL="796925" algn="ctr">
              <a:tabLst>
                <a:tab pos="19910425" algn="l"/>
              </a:tabLst>
            </a:pPr>
            <a:r>
              <a:rPr lang="es-ES" sz="4000" dirty="0">
                <a:solidFill>
                  <a:schemeClr val="bg1"/>
                </a:solidFill>
                <a:effectLst/>
                <a:latin typeface="ErasItcTEEMed" pitchFamily="2" charset="0"/>
              </a:rPr>
              <a:t>El ejercicio se valorará con un </a:t>
            </a:r>
            <a:r>
              <a:rPr lang="es-ES" sz="4000" b="1" dirty="0">
                <a:solidFill>
                  <a:schemeClr val="bg1"/>
                </a:solidFill>
                <a:effectLst/>
                <a:latin typeface="ErasItcTEEMed" pitchFamily="2" charset="0"/>
              </a:rPr>
              <a:t>50%</a:t>
            </a:r>
            <a:r>
              <a:rPr lang="es-ES" sz="4000" dirty="0">
                <a:solidFill>
                  <a:schemeClr val="bg1"/>
                </a:solidFill>
                <a:effectLst/>
                <a:latin typeface="ErasItcTEEMed" pitchFamily="2" charset="0"/>
              </a:rPr>
              <a:t> cada uno de los apartados anteriores.</a:t>
            </a:r>
          </a:p>
          <a:p>
            <a:pPr marL="796925" algn="ctr">
              <a:tabLst>
                <a:tab pos="19910425" algn="l"/>
              </a:tabLst>
            </a:pPr>
            <a:r>
              <a:rPr lang="es-ES" sz="4000" dirty="0">
                <a:solidFill>
                  <a:schemeClr val="bg1"/>
                </a:solidFill>
                <a:effectLst/>
                <a:latin typeface="ErasItcTEEMed" pitchFamily="2" charset="0"/>
              </a:rPr>
              <a:t>Se entregará un único archivo comprimido con el formato: </a:t>
            </a:r>
          </a:p>
          <a:p>
            <a:pPr marL="796925" algn="ctr">
              <a:tabLst>
                <a:tab pos="19910425" algn="l"/>
              </a:tabLst>
            </a:pPr>
            <a:r>
              <a:rPr lang="es-ES" sz="4000" dirty="0">
                <a:solidFill>
                  <a:schemeClr val="bg1"/>
                </a:solidFill>
                <a:effectLst/>
                <a:latin typeface="ErasItcTEEMed" pitchFamily="2" charset="0"/>
              </a:rPr>
              <a:t>“E2_[Nombre y Apellidos del alumno].zip”</a:t>
            </a:r>
          </a:p>
          <a:p>
            <a:pPr marL="88900" algn="ctr"/>
            <a:endParaRPr lang="es-ES" sz="4000" dirty="0">
              <a:solidFill>
                <a:schemeClr val="bg1"/>
              </a:solidFill>
              <a:effectLst/>
              <a:latin typeface="ErasItcTEEM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3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1F204F68-0ABB-425D-A09B-310A952F47FE}"/>
              </a:ext>
            </a:extLst>
          </p:cNvPr>
          <p:cNvGrpSpPr/>
          <p:nvPr/>
        </p:nvGrpSpPr>
        <p:grpSpPr>
          <a:xfrm>
            <a:off x="-125841" y="1"/>
            <a:ext cx="24601091" cy="17392972"/>
            <a:chOff x="-125841" y="1"/>
            <a:chExt cx="24601091" cy="1739297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84C7748-0CAC-4D7D-BB05-C940768F6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78219" y="-3604059"/>
              <a:ext cx="17392972" cy="24601091"/>
            </a:xfrm>
            <a:prstGeom prst="rect">
              <a:avLst/>
            </a:prstGeom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8814509F-99FA-43FC-AFD0-A9A0A52A3DD7}"/>
                </a:ext>
              </a:extLst>
            </p:cNvPr>
            <p:cNvSpPr/>
            <p:nvPr/>
          </p:nvSpPr>
          <p:spPr>
            <a:xfrm>
              <a:off x="6683829" y="10972800"/>
              <a:ext cx="2133600" cy="522514"/>
            </a:xfrm>
            <a:prstGeom prst="rect">
              <a:avLst/>
            </a:prstGeom>
            <a:solidFill>
              <a:srgbClr val="2D6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7D96CAC-D8FF-45EE-907C-A610CF4C9DA8}"/>
              </a:ext>
            </a:extLst>
          </p:cNvPr>
          <p:cNvSpPr/>
          <p:nvPr/>
        </p:nvSpPr>
        <p:spPr>
          <a:xfrm>
            <a:off x="47043" y="0"/>
            <a:ext cx="23352707" cy="172799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B82EF59-B05E-4E18-9515-4861722C9E56}"/>
              </a:ext>
            </a:extLst>
          </p:cNvPr>
          <p:cNvSpPr txBox="1"/>
          <p:nvPr/>
        </p:nvSpPr>
        <p:spPr>
          <a:xfrm>
            <a:off x="5867400" y="2594087"/>
            <a:ext cx="16623012" cy="1323439"/>
          </a:xfrm>
          <a:prstGeom prst="rect">
            <a:avLst/>
          </a:prstGeom>
          <a:noFill/>
          <a:ln w="60325">
            <a:solidFill>
              <a:schemeClr val="bg1"/>
            </a:solidFill>
          </a:ln>
          <a:effectLst>
            <a:softEdge rad="114300"/>
          </a:effectLst>
        </p:spPr>
        <p:txBody>
          <a:bodyPr wrap="square" rtlCol="0">
            <a:spAutoFit/>
          </a:bodyPr>
          <a:lstStyle/>
          <a:p>
            <a:pPr marL="88900" algn="ctr"/>
            <a:r>
              <a:rPr lang="es-ES" sz="4000" b="1" dirty="0">
                <a:solidFill>
                  <a:schemeClr val="bg1"/>
                </a:solidFill>
                <a:effectLst/>
                <a:latin typeface="ErasItcTEEMed" pitchFamily="2" charset="0"/>
              </a:rPr>
              <a:t>Curso de iniciación en el manejo de herramientas cartográficas en Evaluación Ambiental  basadas en GIS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7D8939B-BE17-4188-9592-06530034C98B}"/>
              </a:ext>
            </a:extLst>
          </p:cNvPr>
          <p:cNvGrpSpPr/>
          <p:nvPr/>
        </p:nvGrpSpPr>
        <p:grpSpPr>
          <a:xfrm>
            <a:off x="0" y="312233"/>
            <a:ext cx="23729794" cy="1938993"/>
            <a:chOff x="0" y="312233"/>
            <a:chExt cx="23729794" cy="1938993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EFDDF689-F62F-44CC-896D-999AB3B62DFC}"/>
                </a:ext>
              </a:extLst>
            </p:cNvPr>
            <p:cNvSpPr/>
            <p:nvPr/>
          </p:nvSpPr>
          <p:spPr>
            <a:xfrm>
              <a:off x="3124199" y="312234"/>
              <a:ext cx="20605595" cy="1938992"/>
            </a:xfrm>
            <a:prstGeom prst="rect">
              <a:avLst/>
            </a:prstGeom>
            <a:gradFill>
              <a:gsLst>
                <a:gs pos="0">
                  <a:srgbClr val="9AB700"/>
                </a:gs>
                <a:gs pos="99000">
                  <a:srgbClr val="2D6223"/>
                </a:gs>
                <a:gs pos="0">
                  <a:srgbClr val="2D6223"/>
                </a:gs>
                <a:gs pos="4000">
                  <a:srgbClr val="9AB700"/>
                </a:gs>
                <a:gs pos="30000">
                  <a:srgbClr val="9AB700"/>
                </a:gs>
                <a:gs pos="77000">
                  <a:srgbClr val="2D6223"/>
                </a:gs>
                <a:gs pos="0">
                  <a:srgbClr val="2D6223"/>
                </a:gs>
              </a:gsLst>
              <a:lin ang="10800000" scaled="1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effectLst/>
              </a:endParaRPr>
            </a:p>
          </p:txBody>
        </p:sp>
        <p:sp>
          <p:nvSpPr>
            <p:cNvPr id="10" name="Diagrama de flujo: retraso 9">
              <a:extLst>
                <a:ext uri="{FF2B5EF4-FFF2-40B4-BE49-F238E27FC236}">
                  <a16:creationId xmlns:a16="http://schemas.microsoft.com/office/drawing/2014/main" id="{CDE5605A-4498-4EA0-B828-11A61BD6A35F}"/>
                </a:ext>
              </a:extLst>
            </p:cNvPr>
            <p:cNvSpPr/>
            <p:nvPr/>
          </p:nvSpPr>
          <p:spPr>
            <a:xfrm>
              <a:off x="0" y="312233"/>
              <a:ext cx="5867400" cy="1937179"/>
            </a:xfrm>
            <a:prstGeom prst="flowChartDelay">
              <a:avLst/>
            </a:prstGeom>
            <a:solidFill>
              <a:srgbClr val="2D6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0" name="Imagen 69">
            <a:extLst>
              <a:ext uri="{FF2B5EF4-FFF2-40B4-BE49-F238E27FC236}">
                <a16:creationId xmlns:a16="http://schemas.microsoft.com/office/drawing/2014/main" id="{769AEDFA-E4B8-4695-8356-17C7E0999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6" y="668011"/>
            <a:ext cx="3519095" cy="1581402"/>
          </a:xfrm>
          <a:prstGeom prst="rect">
            <a:avLst/>
          </a:prstGeom>
          <a:effectLst>
            <a:glow>
              <a:schemeClr val="bg1">
                <a:alpha val="40000"/>
              </a:schemeClr>
            </a:glo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A579913-E4A8-497D-9A15-D2DDE53F0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790" y="490121"/>
            <a:ext cx="7570585" cy="15814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4230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428D213-E4E1-4448-8057-36E261206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"/>
            <a:ext cx="23399750" cy="1727600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54197F-2F84-4152-A150-1B2C0C7251CE}"/>
              </a:ext>
            </a:extLst>
          </p:cNvPr>
          <p:cNvSpPr txBox="1"/>
          <p:nvPr/>
        </p:nvSpPr>
        <p:spPr>
          <a:xfrm>
            <a:off x="11747809" y="5438236"/>
            <a:ext cx="8059692" cy="156966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>
                <a:solidFill>
                  <a:srgbClr val="9AB700"/>
                </a:solidFill>
                <a:effectLst/>
                <a:latin typeface="ErasItcTEEMed" pitchFamily="2" charset="0"/>
              </a:rPr>
              <a:t>MÓDULO 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0C428A-EA00-453B-B6E3-FC4D38DF1D00}"/>
              </a:ext>
            </a:extLst>
          </p:cNvPr>
          <p:cNvSpPr txBox="1"/>
          <p:nvPr/>
        </p:nvSpPr>
        <p:spPr>
          <a:xfrm>
            <a:off x="8819535" y="7616631"/>
            <a:ext cx="139162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Introducción a la cartografía digital e Iniciación </a:t>
            </a:r>
          </a:p>
          <a:p>
            <a:pPr algn="ctr"/>
            <a:r>
              <a:rPr lang="es-ES" sz="8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a QGIS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B41A257-9C6D-4CAE-A52D-886523E1F680}"/>
              </a:ext>
            </a:extLst>
          </p:cNvPr>
          <p:cNvSpPr txBox="1"/>
          <p:nvPr/>
        </p:nvSpPr>
        <p:spPr>
          <a:xfrm>
            <a:off x="8819534" y="12989085"/>
            <a:ext cx="13916243" cy="175432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effectLst/>
                <a:latin typeface="ErasItcTEEMed" pitchFamily="2" charset="0"/>
              </a:rPr>
              <a:t>Ejercicio E1</a:t>
            </a:r>
          </a:p>
          <a:p>
            <a:pPr algn="ctr"/>
            <a:r>
              <a:rPr lang="es-ES" sz="4800" b="1" dirty="0">
                <a:solidFill>
                  <a:srgbClr val="9AB700"/>
                </a:solidFill>
                <a:effectLst/>
                <a:latin typeface="ErasItcTEEMed" pitchFamily="2" charset="0"/>
              </a:rPr>
              <a:t>Descripción de la cabecera del ejercicio</a:t>
            </a:r>
          </a:p>
        </p:txBody>
      </p:sp>
    </p:spTree>
    <p:extLst>
      <p:ext uri="{BB962C8B-B14F-4D97-AF65-F5344CB8AC3E}">
        <p14:creationId xmlns:p14="http://schemas.microsoft.com/office/powerpoint/2010/main" val="78853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428D213-E4E1-4448-8057-36E261206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"/>
            <a:ext cx="23399750" cy="1727600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54197F-2F84-4152-A150-1B2C0C7251CE}"/>
              </a:ext>
            </a:extLst>
          </p:cNvPr>
          <p:cNvSpPr txBox="1"/>
          <p:nvPr/>
        </p:nvSpPr>
        <p:spPr>
          <a:xfrm>
            <a:off x="11747809" y="5438236"/>
            <a:ext cx="8059692" cy="156966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>
                <a:solidFill>
                  <a:srgbClr val="9AB700"/>
                </a:solidFill>
                <a:effectLst/>
                <a:latin typeface="ErasItcTEEMed" pitchFamily="2" charset="0"/>
              </a:rPr>
              <a:t>MÓDULO 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0C428A-EA00-453B-B6E3-FC4D38DF1D00}"/>
              </a:ext>
            </a:extLst>
          </p:cNvPr>
          <p:cNvSpPr txBox="1"/>
          <p:nvPr/>
        </p:nvSpPr>
        <p:spPr>
          <a:xfrm>
            <a:off x="8819535" y="7616631"/>
            <a:ext cx="139162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Información Geográfica disponible de Castilla y León Servicios Web de catálogos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B41A257-9C6D-4CAE-A52D-886523E1F680}"/>
              </a:ext>
            </a:extLst>
          </p:cNvPr>
          <p:cNvSpPr txBox="1"/>
          <p:nvPr/>
        </p:nvSpPr>
        <p:spPr>
          <a:xfrm>
            <a:off x="8819534" y="12989085"/>
            <a:ext cx="13916243" cy="175432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effectLst/>
                <a:latin typeface="ErasItcTEEMed" pitchFamily="2" charset="0"/>
              </a:rPr>
              <a:t>Ejercicio E2</a:t>
            </a:r>
          </a:p>
          <a:p>
            <a:pPr algn="ctr"/>
            <a:r>
              <a:rPr lang="es-ES" sz="4800" b="1" dirty="0">
                <a:solidFill>
                  <a:srgbClr val="9AB700"/>
                </a:solidFill>
                <a:effectLst/>
                <a:latin typeface="ErasItcTEEMed" pitchFamily="2" charset="0"/>
              </a:rPr>
              <a:t>Descripción de la cabecera del ejercicio</a:t>
            </a:r>
          </a:p>
        </p:txBody>
      </p:sp>
    </p:spTree>
    <p:extLst>
      <p:ext uri="{BB962C8B-B14F-4D97-AF65-F5344CB8AC3E}">
        <p14:creationId xmlns:p14="http://schemas.microsoft.com/office/powerpoint/2010/main" val="191767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428D213-E4E1-4448-8057-36E261206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"/>
            <a:ext cx="23399750" cy="1727600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54197F-2F84-4152-A150-1B2C0C7251CE}"/>
              </a:ext>
            </a:extLst>
          </p:cNvPr>
          <p:cNvSpPr txBox="1"/>
          <p:nvPr/>
        </p:nvSpPr>
        <p:spPr>
          <a:xfrm>
            <a:off x="11747809" y="5438236"/>
            <a:ext cx="8059692" cy="156966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>
                <a:solidFill>
                  <a:srgbClr val="9AB700"/>
                </a:solidFill>
                <a:effectLst/>
                <a:latin typeface="ErasItcTEEMed" pitchFamily="2" charset="0"/>
              </a:rPr>
              <a:t>MÓDULO 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0C428A-EA00-453B-B6E3-FC4D38DF1D00}"/>
              </a:ext>
            </a:extLst>
          </p:cNvPr>
          <p:cNvSpPr txBox="1"/>
          <p:nvPr/>
        </p:nvSpPr>
        <p:spPr>
          <a:xfrm>
            <a:off x="8819533" y="8551940"/>
            <a:ext cx="13916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Geoproceso vectorial I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B41A257-9C6D-4CAE-A52D-886523E1F680}"/>
              </a:ext>
            </a:extLst>
          </p:cNvPr>
          <p:cNvSpPr txBox="1"/>
          <p:nvPr/>
        </p:nvSpPr>
        <p:spPr>
          <a:xfrm>
            <a:off x="8819534" y="12989085"/>
            <a:ext cx="13916243" cy="175432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effectLst/>
                <a:latin typeface="ErasItcTEEMed" pitchFamily="2" charset="0"/>
              </a:rPr>
              <a:t>Ejercicio E3</a:t>
            </a:r>
          </a:p>
          <a:p>
            <a:pPr algn="ctr"/>
            <a:r>
              <a:rPr lang="es-ES" sz="4800" b="1" dirty="0">
                <a:solidFill>
                  <a:srgbClr val="9AB700"/>
                </a:solidFill>
                <a:effectLst/>
                <a:latin typeface="ErasItcTEEMed" pitchFamily="2" charset="0"/>
              </a:rPr>
              <a:t>Descripción de la cabecera del ejercicio</a:t>
            </a:r>
          </a:p>
        </p:txBody>
      </p:sp>
    </p:spTree>
    <p:extLst>
      <p:ext uri="{BB962C8B-B14F-4D97-AF65-F5344CB8AC3E}">
        <p14:creationId xmlns:p14="http://schemas.microsoft.com/office/powerpoint/2010/main" val="239058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428D213-E4E1-4448-8057-36E261206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"/>
            <a:ext cx="23399750" cy="1727600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54197F-2F84-4152-A150-1B2C0C7251CE}"/>
              </a:ext>
            </a:extLst>
          </p:cNvPr>
          <p:cNvSpPr txBox="1"/>
          <p:nvPr/>
        </p:nvSpPr>
        <p:spPr>
          <a:xfrm>
            <a:off x="11747809" y="5438236"/>
            <a:ext cx="8059692" cy="156966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>
                <a:solidFill>
                  <a:srgbClr val="9AB700"/>
                </a:solidFill>
                <a:effectLst/>
                <a:latin typeface="ErasItcTEEMed" pitchFamily="2" charset="0"/>
              </a:rPr>
              <a:t>MÓDULO 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0C428A-EA00-453B-B6E3-FC4D38DF1D00}"/>
              </a:ext>
            </a:extLst>
          </p:cNvPr>
          <p:cNvSpPr txBox="1"/>
          <p:nvPr/>
        </p:nvSpPr>
        <p:spPr>
          <a:xfrm>
            <a:off x="8819533" y="8551940"/>
            <a:ext cx="13916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Geoproceso vectorial II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B41A257-9C6D-4CAE-A52D-886523E1F680}"/>
              </a:ext>
            </a:extLst>
          </p:cNvPr>
          <p:cNvSpPr txBox="1"/>
          <p:nvPr/>
        </p:nvSpPr>
        <p:spPr>
          <a:xfrm>
            <a:off x="8819534" y="12989085"/>
            <a:ext cx="13916243" cy="175432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effectLst/>
                <a:latin typeface="ErasItcTEEMed" pitchFamily="2" charset="0"/>
              </a:rPr>
              <a:t>Ejercicio E4</a:t>
            </a:r>
          </a:p>
          <a:p>
            <a:pPr algn="ctr"/>
            <a:r>
              <a:rPr lang="es-ES" sz="4800" b="1" dirty="0">
                <a:solidFill>
                  <a:srgbClr val="9AB700"/>
                </a:solidFill>
                <a:effectLst/>
                <a:latin typeface="ErasItcTEEMed" pitchFamily="2" charset="0"/>
              </a:rPr>
              <a:t>Descripción de la cabecera del ejercicio</a:t>
            </a:r>
          </a:p>
        </p:txBody>
      </p:sp>
    </p:spTree>
    <p:extLst>
      <p:ext uri="{BB962C8B-B14F-4D97-AF65-F5344CB8AC3E}">
        <p14:creationId xmlns:p14="http://schemas.microsoft.com/office/powerpoint/2010/main" val="67503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428D213-E4E1-4448-8057-36E261206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"/>
            <a:ext cx="23399750" cy="1727600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54197F-2F84-4152-A150-1B2C0C7251CE}"/>
              </a:ext>
            </a:extLst>
          </p:cNvPr>
          <p:cNvSpPr txBox="1"/>
          <p:nvPr/>
        </p:nvSpPr>
        <p:spPr>
          <a:xfrm>
            <a:off x="11747809" y="5438236"/>
            <a:ext cx="8059692" cy="156966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>
                <a:solidFill>
                  <a:srgbClr val="9AB700"/>
                </a:solidFill>
                <a:effectLst/>
                <a:latin typeface="ErasItcTEEMed" pitchFamily="2" charset="0"/>
              </a:rPr>
              <a:t>MÓDULO 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0C428A-EA00-453B-B6E3-FC4D38DF1D00}"/>
              </a:ext>
            </a:extLst>
          </p:cNvPr>
          <p:cNvSpPr txBox="1"/>
          <p:nvPr/>
        </p:nvSpPr>
        <p:spPr>
          <a:xfrm>
            <a:off x="8819533" y="8551940"/>
            <a:ext cx="13916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Análisis Ráster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B41A257-9C6D-4CAE-A52D-886523E1F680}"/>
              </a:ext>
            </a:extLst>
          </p:cNvPr>
          <p:cNvSpPr txBox="1"/>
          <p:nvPr/>
        </p:nvSpPr>
        <p:spPr>
          <a:xfrm>
            <a:off x="8819534" y="12989085"/>
            <a:ext cx="13916243" cy="175432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effectLst/>
                <a:latin typeface="ErasItcTEEMed" pitchFamily="2" charset="0"/>
              </a:rPr>
              <a:t>Ejercicio E5</a:t>
            </a:r>
          </a:p>
          <a:p>
            <a:pPr algn="ctr"/>
            <a:r>
              <a:rPr lang="es-ES" sz="4800" b="1" dirty="0">
                <a:solidFill>
                  <a:srgbClr val="9AB700"/>
                </a:solidFill>
                <a:effectLst/>
                <a:latin typeface="ErasItcTEEMed" pitchFamily="2" charset="0"/>
              </a:rPr>
              <a:t>Descripción de la cabecera del ejercicio</a:t>
            </a:r>
          </a:p>
        </p:txBody>
      </p:sp>
    </p:spTree>
    <p:extLst>
      <p:ext uri="{BB962C8B-B14F-4D97-AF65-F5344CB8AC3E}">
        <p14:creationId xmlns:p14="http://schemas.microsoft.com/office/powerpoint/2010/main" val="361766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428D213-E4E1-4448-8057-36E261206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"/>
            <a:ext cx="23399750" cy="1727600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54197F-2F84-4152-A150-1B2C0C7251CE}"/>
              </a:ext>
            </a:extLst>
          </p:cNvPr>
          <p:cNvSpPr txBox="1"/>
          <p:nvPr/>
        </p:nvSpPr>
        <p:spPr>
          <a:xfrm>
            <a:off x="11747809" y="5438236"/>
            <a:ext cx="8059692" cy="156966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>
                <a:solidFill>
                  <a:srgbClr val="9AB700"/>
                </a:solidFill>
                <a:effectLst/>
                <a:latin typeface="ErasItcTEEMed" pitchFamily="2" charset="0"/>
              </a:rPr>
              <a:t>MÓDULO 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0C428A-EA00-453B-B6E3-FC4D38DF1D00}"/>
              </a:ext>
            </a:extLst>
          </p:cNvPr>
          <p:cNvSpPr txBox="1"/>
          <p:nvPr/>
        </p:nvSpPr>
        <p:spPr>
          <a:xfrm>
            <a:off x="8819533" y="8551940"/>
            <a:ext cx="13916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Teledetección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B41A257-9C6D-4CAE-A52D-886523E1F680}"/>
              </a:ext>
            </a:extLst>
          </p:cNvPr>
          <p:cNvSpPr txBox="1"/>
          <p:nvPr/>
        </p:nvSpPr>
        <p:spPr>
          <a:xfrm>
            <a:off x="8819534" y="12989085"/>
            <a:ext cx="13916243" cy="175432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effectLst/>
                <a:latin typeface="ErasItcTEEMed" pitchFamily="2" charset="0"/>
              </a:rPr>
              <a:t>Ejercicio E6</a:t>
            </a:r>
          </a:p>
          <a:p>
            <a:pPr algn="ctr"/>
            <a:r>
              <a:rPr lang="es-ES" sz="4800" b="1" dirty="0">
                <a:solidFill>
                  <a:srgbClr val="9AB700"/>
                </a:solidFill>
                <a:effectLst/>
                <a:latin typeface="ErasItcTEEMed" pitchFamily="2" charset="0"/>
              </a:rPr>
              <a:t>Descripción de la cabecera del ejercicio</a:t>
            </a:r>
          </a:p>
        </p:txBody>
      </p:sp>
    </p:spTree>
    <p:extLst>
      <p:ext uri="{BB962C8B-B14F-4D97-AF65-F5344CB8AC3E}">
        <p14:creationId xmlns:p14="http://schemas.microsoft.com/office/powerpoint/2010/main" val="74197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428D213-E4E1-4448-8057-36E261206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"/>
            <a:ext cx="23399750" cy="1727600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54197F-2F84-4152-A150-1B2C0C7251CE}"/>
              </a:ext>
            </a:extLst>
          </p:cNvPr>
          <p:cNvSpPr txBox="1"/>
          <p:nvPr/>
        </p:nvSpPr>
        <p:spPr>
          <a:xfrm>
            <a:off x="11747809" y="5438236"/>
            <a:ext cx="8059692" cy="156966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>
                <a:solidFill>
                  <a:srgbClr val="9AB700"/>
                </a:solidFill>
                <a:effectLst/>
                <a:latin typeface="ErasItcTEEMed" pitchFamily="2" charset="0"/>
              </a:rPr>
              <a:t>MÓDULO 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0C428A-EA00-453B-B6E3-FC4D38DF1D00}"/>
              </a:ext>
            </a:extLst>
          </p:cNvPr>
          <p:cNvSpPr txBox="1"/>
          <p:nvPr/>
        </p:nvSpPr>
        <p:spPr>
          <a:xfrm>
            <a:off x="8819533" y="8551940"/>
            <a:ext cx="13916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Generación de mapas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B41A257-9C6D-4CAE-A52D-886523E1F680}"/>
              </a:ext>
            </a:extLst>
          </p:cNvPr>
          <p:cNvSpPr txBox="1"/>
          <p:nvPr/>
        </p:nvSpPr>
        <p:spPr>
          <a:xfrm>
            <a:off x="8819534" y="12989085"/>
            <a:ext cx="13916243" cy="175432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effectLst/>
                <a:latin typeface="ErasItcTEEMed" pitchFamily="2" charset="0"/>
              </a:rPr>
              <a:t>Ejercicio E7</a:t>
            </a:r>
          </a:p>
          <a:p>
            <a:pPr algn="ctr"/>
            <a:r>
              <a:rPr lang="es-ES" sz="4800" b="1" dirty="0">
                <a:solidFill>
                  <a:srgbClr val="9AB700"/>
                </a:solidFill>
                <a:effectLst/>
                <a:latin typeface="ErasItcTEEMed" pitchFamily="2" charset="0"/>
              </a:rPr>
              <a:t>Descripción de la cabecera del ejercicio</a:t>
            </a:r>
          </a:p>
        </p:txBody>
      </p:sp>
    </p:spTree>
    <p:extLst>
      <p:ext uri="{BB962C8B-B14F-4D97-AF65-F5344CB8AC3E}">
        <p14:creationId xmlns:p14="http://schemas.microsoft.com/office/powerpoint/2010/main" val="4081212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972</TotalTime>
  <Words>245</Words>
  <Application>Microsoft Office PowerPoint</Application>
  <PresentationFormat>Personalizado</PresentationFormat>
  <Paragraphs>53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Bradley Hand ITC</vt:lpstr>
      <vt:lpstr>Calibri</vt:lpstr>
      <vt:lpstr>Calibri Light</vt:lpstr>
      <vt:lpstr>ErasItcTEEMed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Victoria Álvarez Árias</dc:creator>
  <cp:lastModifiedBy>María Victoria Álvarez Árias</cp:lastModifiedBy>
  <cp:revision>89</cp:revision>
  <dcterms:created xsi:type="dcterms:W3CDTF">2024-01-19T12:03:12Z</dcterms:created>
  <dcterms:modified xsi:type="dcterms:W3CDTF">2024-02-08T12:47:38Z</dcterms:modified>
</cp:coreProperties>
</file>