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97283-35F2-4653-89EC-080993141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0D97F2-4822-45F8-89F4-580EEA954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2726003-CB79-46EF-ABA2-22CE3AC49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31C509-74BE-4631-B8D3-4D0CF0DAE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A6A96D-4A02-4202-90AF-D344D8855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764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7BFD6-6A30-46FD-BFBC-AF8F570E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84ED20-CF39-4A8F-8ED9-DF8A58E40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D27AB8-EEC5-4ED7-AB62-CA6BFFB7C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66DDBE-1C14-4130-A77E-1D566670F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7DEB0D-E87C-4CF9-AF3B-1979591E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235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9B6500-3E0A-4AE8-9440-21894505B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391CBD-DFEE-4858-8EBF-782EBE365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43AF30-B1E7-45AB-9466-EA8005619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111BE5-7A91-4171-973E-A46C51C1F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2D4A2F-2CB2-45B3-86F1-164C7B2E4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237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DADB02-67E4-4688-AF05-58843080A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D23B85-7158-482F-8169-F71708980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FB14A5-C3D7-436B-BB3A-E4CD150DF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4D2654-D602-47F3-BC56-1F5372E1B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9DEFB1-537D-44B5-9E14-C6AD59E89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012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166B6E-9BD0-44A8-BED3-DD777507C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960322-8F87-42EE-9BDE-2431239E9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F443E5-D830-4202-A0A5-8075A4CE9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C149A1-4BFF-4064-97DC-DB1BF1D3E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3CD05A-06B4-41FF-8107-0D8512B41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765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86D05-366F-4CE5-8094-9A954EFB9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A038AD-FD6D-4D90-B9BA-003FCBC88C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7DA627-7801-4B1E-92FD-AC541F2A5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FCE5E1-7086-46F2-B77E-A97DC8FD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02BCB5-7860-433E-863F-845E85FBD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694BC7-3034-44CB-95A9-891560D40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541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5AC380-7CFC-4325-9707-CFBE65DDE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C07FDF-4131-4E8A-918F-3278219C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08538A-5F70-4F76-BC83-59DCBB963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BFC3640-EEFF-4293-896D-0FB4FAB5C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60EF1C7-53BF-4EBD-BE05-34491CAAA9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1827407-EC24-4059-A03A-53B39C5E6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808E041-DFA7-4CB7-8974-808B2931E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A45E34D-1EFF-4587-9DB6-242B140A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29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FF9BD-8215-422C-B4B6-2747AE00F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5E4E89B-E5D7-424E-8998-353AF5B7E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EB32FDD-5831-48A3-8999-FF1563228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5E78957-7AD9-487E-81AB-AC6AD2A53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548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129292D-F1AD-4E40-82AA-7EE03A472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BC8E7E1-F5A5-421D-9D34-7C5A06EF1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B439140-E4EE-43B5-B4E6-5BA3A229F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538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6AA617-7584-4323-9165-9E219BE2D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DE6814-34B1-46FB-BE63-9697730F9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05E47C-606F-4733-B993-263DC5DC42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98EB2E-7071-4946-A959-60877D860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612FA8-35A9-41A8-B291-7F9AF8FA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50DDCE-E923-43D2-AC1E-37368D951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09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510E6B-CF06-4BEB-8529-EB580E1C2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314BCCC-FFAB-46F4-80CD-CCA0A912BF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7E889BC-C257-4168-91F5-9D263698A7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310DB4-7D39-4A5E-B4F8-F420C80F3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658972-BF1F-47C0-A1A7-93BE61068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EE4A71-68A0-40C1-B205-01624D683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660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250397C-725C-42AD-9BBB-3349A7181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C4098C-B22F-4713-8818-3B2394561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AF8B4D-33CC-4DE1-BE40-0BCBFEE3D3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88046-99CB-4D7E-89EB-BC586B2E8C37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C92E5B-482E-4B24-8B78-083688CE81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F8851B-8A84-4C2F-82B5-7B04443808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3CD31-350A-47E6-9975-75FEC742B0EF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16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1BDFD2-633E-4B9F-8FD8-F58226DBF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Cambios</a:t>
            </a:r>
            <a:r>
              <a:rPr lang="en-GB" dirty="0"/>
              <a:t> </a:t>
            </a:r>
            <a:r>
              <a:rPr lang="en-GB" dirty="0" err="1"/>
              <a:t>previstos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la API de Balance de </a:t>
            </a:r>
            <a:r>
              <a:rPr lang="en-GB" dirty="0" err="1"/>
              <a:t>Nutrientes</a:t>
            </a:r>
            <a:r>
              <a:rPr lang="en-GB" dirty="0"/>
              <a:t> (</a:t>
            </a:r>
            <a:r>
              <a:rPr lang="en-GB" dirty="0" err="1"/>
              <a:t>Fertilicalc</a:t>
            </a:r>
            <a:r>
              <a:rPr lang="en-GB" dirty="0"/>
              <a:t>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C54206-FD6B-4EDC-96B5-E90BD3C1C7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03127" cy="4351338"/>
          </a:xfrm>
        </p:spPr>
        <p:txBody>
          <a:bodyPr>
            <a:normAutofit lnSpcReduction="10000"/>
          </a:bodyPr>
          <a:lstStyle/>
          <a:p>
            <a:r>
              <a:rPr lang="en-GB" dirty="0" err="1"/>
              <a:t>Cambios</a:t>
            </a:r>
            <a:r>
              <a:rPr lang="en-GB" dirty="0"/>
              <a:t> </a:t>
            </a:r>
            <a:r>
              <a:rPr lang="en-GB" dirty="0" err="1"/>
              <a:t>internos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el </a:t>
            </a:r>
            <a:r>
              <a:rPr lang="en-GB" dirty="0" err="1"/>
              <a:t>algoritmo</a:t>
            </a:r>
            <a:r>
              <a:rPr lang="en-GB" dirty="0"/>
              <a:t> (</a:t>
            </a:r>
            <a:r>
              <a:rPr lang="en-GB" dirty="0" err="1">
                <a:highlight>
                  <a:srgbClr val="FFFF00"/>
                </a:highlight>
              </a:rPr>
              <a:t>problema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en</a:t>
            </a:r>
            <a:r>
              <a:rPr lang="en-GB" dirty="0">
                <a:highlight>
                  <a:srgbClr val="FFFF00"/>
                </a:highlight>
              </a:rPr>
              <a:t> la </a:t>
            </a:r>
            <a:r>
              <a:rPr lang="en-GB" dirty="0" err="1">
                <a:highlight>
                  <a:srgbClr val="FFFF00"/>
                </a:highlight>
              </a:rPr>
              <a:t>reproducibilidad</a:t>
            </a:r>
            <a:r>
              <a:rPr lang="en-GB" dirty="0">
                <a:highlight>
                  <a:srgbClr val="FFFF00"/>
                </a:highlight>
              </a:rPr>
              <a:t> de los </a:t>
            </a:r>
            <a:r>
              <a:rPr lang="en-GB" dirty="0" err="1">
                <a:highlight>
                  <a:srgbClr val="FFFF00"/>
                </a:highlight>
              </a:rPr>
              <a:t>cálculos</a:t>
            </a:r>
            <a:r>
              <a:rPr lang="en-GB" dirty="0">
                <a:highlight>
                  <a:srgbClr val="FFFF00"/>
                </a:highlight>
              </a:rPr>
              <a:t> ante </a:t>
            </a:r>
            <a:r>
              <a:rPr lang="en-GB" dirty="0" err="1">
                <a:highlight>
                  <a:srgbClr val="FFFF00"/>
                </a:highlight>
              </a:rPr>
              <a:t>nuevas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>
                <a:highlight>
                  <a:srgbClr val="FFFF00"/>
                </a:highlight>
              </a:rPr>
              <a:t>versiones</a:t>
            </a:r>
            <a:r>
              <a:rPr lang="en-GB" dirty="0"/>
              <a:t>) </a:t>
            </a:r>
          </a:p>
          <a:p>
            <a:pPr lvl="1"/>
            <a:r>
              <a:rPr lang="en-GB" dirty="0"/>
              <a:t>N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leñosos</a:t>
            </a:r>
            <a:r>
              <a:rPr lang="en-GB" dirty="0"/>
              <a:t> (</a:t>
            </a:r>
            <a:r>
              <a:rPr lang="en-GB" dirty="0" err="1"/>
              <a:t>residuos</a:t>
            </a:r>
            <a:r>
              <a:rPr lang="en-GB" dirty="0"/>
              <a:t>)</a:t>
            </a:r>
          </a:p>
          <a:p>
            <a:pPr lvl="1"/>
            <a:r>
              <a:rPr lang="es-ES" dirty="0"/>
              <a:t>Cambios en el cálculo de necesidades de P y K (NO AFECTAN A LA ESTRATEGIA DE MANTENIMIENTO)</a:t>
            </a:r>
          </a:p>
          <a:p>
            <a:pPr lvl="2"/>
            <a:r>
              <a:rPr lang="es-ES" dirty="0"/>
              <a:t>Estimación de valores umbrales de P de Olsen</a:t>
            </a:r>
          </a:p>
          <a:p>
            <a:pPr lvl="2"/>
            <a:r>
              <a:rPr lang="es-ES" dirty="0"/>
              <a:t>Límites de dosis de acumulación</a:t>
            </a:r>
          </a:p>
          <a:p>
            <a:r>
              <a:rPr lang="es-ES" dirty="0"/>
              <a:t>Nueva API de Cálculo de pérdidas de N por lixiviación y volatilización</a:t>
            </a:r>
          </a:p>
          <a:p>
            <a:r>
              <a:rPr lang="es-ES" dirty="0"/>
              <a:t>Nueva API de Fertirriego</a:t>
            </a:r>
          </a:p>
          <a:p>
            <a:pPr lvl="2"/>
            <a:endParaRPr lang="en-GB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802531D-077E-433B-8332-107A1FF66C74}"/>
              </a:ext>
            </a:extLst>
          </p:cNvPr>
          <p:cNvSpPr/>
          <p:nvPr/>
        </p:nvSpPr>
        <p:spPr>
          <a:xfrm>
            <a:off x="727010" y="6016434"/>
            <a:ext cx="7703127" cy="5909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SzPts val="2800"/>
            </a:pP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LOS CAMBIOS NO AFECTAN A LOS DESARROLLADORES (SI NO INCORPORAN LAS NUEVAS API) PERO SÍ A LOS RESULTADOS DEL BALANCE</a:t>
            </a:r>
            <a:endParaRPr lang="es-ES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33597A4-80A9-4354-A637-4F2B8D256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9683" y="2419060"/>
            <a:ext cx="3007831" cy="37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559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B82390-DDA5-4835-979D-23CFDE9CE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 de </a:t>
            </a:r>
            <a:r>
              <a:rPr lang="en-GB" dirty="0" err="1"/>
              <a:t>abonado</a:t>
            </a:r>
            <a:r>
              <a:rPr lang="en-GB" dirty="0"/>
              <a:t> de SATIVUM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52134B-3110-40FE-906C-609C7A821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95% </a:t>
            </a:r>
            <a:r>
              <a:rPr lang="en-GB" dirty="0" err="1"/>
              <a:t>está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las API</a:t>
            </a:r>
          </a:p>
          <a:p>
            <a:r>
              <a:rPr lang="en-GB" dirty="0"/>
              <a:t>5% </a:t>
            </a:r>
            <a:r>
              <a:rPr lang="en-GB" dirty="0" err="1"/>
              <a:t>está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frontal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C498837-4FD6-472D-AD1F-68167F8882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987103"/>
            <a:ext cx="4342914" cy="318986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B1596CF-18A4-4186-AD16-02C6E1C6C7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4990" y="1579418"/>
            <a:ext cx="6125633" cy="449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14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4C503C-6D7A-4DF9-8778-5F08EAD0D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Tipos</a:t>
            </a:r>
            <a:r>
              <a:rPr lang="en-GB" dirty="0"/>
              <a:t> de </a:t>
            </a:r>
            <a:r>
              <a:rPr lang="en-GB" dirty="0" err="1"/>
              <a:t>Integración</a:t>
            </a:r>
            <a:r>
              <a:rPr lang="en-GB" dirty="0"/>
              <a:t> de la API de SATIVUM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aplicaciones</a:t>
            </a:r>
            <a:r>
              <a:rPr lang="en-GB" dirty="0"/>
              <a:t> de </a:t>
            </a:r>
            <a:r>
              <a:rPr lang="en-GB" dirty="0" err="1"/>
              <a:t>terceros</a:t>
            </a:r>
            <a:endParaRPr lang="en-GB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7ABC8B-4797-4BE4-B900-BA64A2FA7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88159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/>
              <a:t>Completa (balance)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Solo parámetros de cultivos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Solo parámetros de suelo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Solo listado de fertilizantes</a:t>
            </a:r>
          </a:p>
          <a:p>
            <a:endParaRPr lang="es-ES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C379A59-2D4A-4F8C-A6F3-28F6137FAAD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876266" y="1481714"/>
            <a:ext cx="4336415" cy="41744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7C2C21D-9EBA-4065-9D15-287D278759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6758" y="5785269"/>
            <a:ext cx="2901437" cy="78338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24FEA39-AE93-4737-98AD-3207A61908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3129"/>
          <a:stretch/>
        </p:blipFill>
        <p:spPr>
          <a:xfrm>
            <a:off x="1133801" y="3916091"/>
            <a:ext cx="4196956" cy="2722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8177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149</Words>
  <Application>Microsoft Office PowerPoint</Application>
  <PresentationFormat>Panorámica</PresentationFormat>
  <Paragraphs>17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Cambios previstos en la API de Balance de Nutrientes (Fertilicalc)</vt:lpstr>
      <vt:lpstr>Plan de abonado de SATIVUM</vt:lpstr>
      <vt:lpstr>Tipos de Integración de la API de SATIVUM en aplicaciones de terceros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A Nafría García</dc:creator>
  <cp:lastModifiedBy>David A Nafría García</cp:lastModifiedBy>
  <cp:revision>8</cp:revision>
  <dcterms:created xsi:type="dcterms:W3CDTF">2026-05-11T08:42:19Z</dcterms:created>
  <dcterms:modified xsi:type="dcterms:W3CDTF">2026-05-11T13:10:01Z</dcterms:modified>
</cp:coreProperties>
</file>